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306" r:id="rId4"/>
    <p:sldId id="307" r:id="rId5"/>
    <p:sldId id="258" r:id="rId6"/>
    <p:sldId id="259" r:id="rId7"/>
    <p:sldId id="260" r:id="rId8"/>
    <p:sldId id="261" r:id="rId9"/>
    <p:sldId id="262" r:id="rId10"/>
    <p:sldId id="310" r:id="rId11"/>
    <p:sldId id="311" r:id="rId12"/>
    <p:sldId id="263" r:id="rId13"/>
    <p:sldId id="308" r:id="rId14"/>
    <p:sldId id="309" r:id="rId15"/>
    <p:sldId id="264" r:id="rId16"/>
    <p:sldId id="265" r:id="rId17"/>
    <p:sldId id="266" r:id="rId18"/>
    <p:sldId id="267" r:id="rId19"/>
    <p:sldId id="312" r:id="rId20"/>
    <p:sldId id="313" r:id="rId21"/>
    <p:sldId id="268" r:id="rId22"/>
    <p:sldId id="269" r:id="rId23"/>
    <p:sldId id="270" r:id="rId24"/>
    <p:sldId id="271" r:id="rId25"/>
    <p:sldId id="272" r:id="rId26"/>
    <p:sldId id="273" r:id="rId27"/>
    <p:sldId id="274" r:id="rId28"/>
    <p:sldId id="275" r:id="rId29"/>
    <p:sldId id="314" r:id="rId30"/>
    <p:sldId id="315" r:id="rId31"/>
    <p:sldId id="316" r:id="rId32"/>
    <p:sldId id="276" r:id="rId33"/>
    <p:sldId id="277" r:id="rId34"/>
    <p:sldId id="278" r:id="rId35"/>
    <p:sldId id="279" r:id="rId36"/>
    <p:sldId id="280" r:id="rId37"/>
    <p:sldId id="281" r:id="rId38"/>
    <p:sldId id="282" r:id="rId39"/>
    <p:sldId id="283" r:id="rId40"/>
    <p:sldId id="284" r:id="rId41"/>
    <p:sldId id="317" r:id="rId42"/>
    <p:sldId id="285" r:id="rId43"/>
    <p:sldId id="286" r:id="rId44"/>
    <p:sldId id="287" r:id="rId45"/>
    <p:sldId id="288" r:id="rId46"/>
    <p:sldId id="289" r:id="rId47"/>
    <p:sldId id="290" r:id="rId48"/>
    <p:sldId id="318" r:id="rId49"/>
    <p:sldId id="291" r:id="rId50"/>
    <p:sldId id="292" r:id="rId51"/>
    <p:sldId id="293" r:id="rId52"/>
    <p:sldId id="294" r:id="rId53"/>
    <p:sldId id="295" r:id="rId54"/>
    <p:sldId id="296" r:id="rId55"/>
    <p:sldId id="297" r:id="rId56"/>
    <p:sldId id="298" r:id="rId57"/>
    <p:sldId id="299" r:id="rId58"/>
    <p:sldId id="300" r:id="rId59"/>
    <p:sldId id="301" r:id="rId60"/>
    <p:sldId id="302" r:id="rId61"/>
    <p:sldId id="303" r:id="rId62"/>
    <p:sldId id="304" r:id="rId63"/>
    <p:sldId id="305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8" r:id="rId76"/>
    <p:sldId id="330" r:id="rId77"/>
    <p:sldId id="331" r:id="rId78"/>
    <p:sldId id="332" r:id="rId79"/>
    <p:sldId id="333" r:id="rId80"/>
    <p:sldId id="334" r:id="rId81"/>
    <p:sldId id="335" r:id="rId82"/>
    <p:sldId id="336" r:id="rId83"/>
    <p:sldId id="337" r:id="rId84"/>
    <p:sldId id="339" r:id="rId85"/>
    <p:sldId id="349" r:id="rId86"/>
    <p:sldId id="340" r:id="rId87"/>
    <p:sldId id="341" r:id="rId88"/>
    <p:sldId id="342" r:id="rId89"/>
    <p:sldId id="343" r:id="rId90"/>
    <p:sldId id="344" r:id="rId91"/>
    <p:sldId id="351" r:id="rId92"/>
    <p:sldId id="345" r:id="rId93"/>
    <p:sldId id="346" r:id="rId94"/>
    <p:sldId id="347" r:id="rId95"/>
    <p:sldId id="350" r:id="rId96"/>
    <p:sldId id="348" r:id="rId97"/>
    <p:sldId id="352" r:id="rId98"/>
    <p:sldId id="355" r:id="rId99"/>
    <p:sldId id="356" r:id="rId100"/>
    <p:sldId id="357" r:id="rId101"/>
    <p:sldId id="358" r:id="rId102"/>
    <p:sldId id="359" r:id="rId103"/>
    <p:sldId id="360" r:id="rId104"/>
    <p:sldId id="361" r:id="rId105"/>
    <p:sldId id="362" r:id="rId10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presProps" Target="presProps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theme" Target="theme/theme1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03939-6C92-4D05-B09C-69862C3F3916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7716-45CA-4327-B77F-685EFD6836F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03939-6C92-4D05-B09C-69862C3F3916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7716-45CA-4327-B77F-685EFD6836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03939-6C92-4D05-B09C-69862C3F3916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7716-45CA-4327-B77F-685EFD6836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03939-6C92-4D05-B09C-69862C3F3916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7716-45CA-4327-B77F-685EFD6836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03939-6C92-4D05-B09C-69862C3F3916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7716-45CA-4327-B77F-685EFD6836F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03939-6C92-4D05-B09C-69862C3F3916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7716-45CA-4327-B77F-685EFD6836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03939-6C92-4D05-B09C-69862C3F3916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7716-45CA-4327-B77F-685EFD6836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03939-6C92-4D05-B09C-69862C3F3916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7716-45CA-4327-B77F-685EFD6836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03939-6C92-4D05-B09C-69862C3F3916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7716-45CA-4327-B77F-685EFD6836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03939-6C92-4D05-B09C-69862C3F3916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7716-45CA-4327-B77F-685EFD6836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03939-6C92-4D05-B09C-69862C3F3916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2F77716-45CA-4327-B77F-685EFD6836F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C703939-6C92-4D05-B09C-69862C3F3916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2F77716-45CA-4327-B77F-685EFD6836F8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LEENJII YAKKOOTA DIINAGDEE IRRATTI QOPHAA’E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Wandiyyee</a:t>
            </a:r>
            <a:r>
              <a:rPr lang="en-US" dirty="0" smtClean="0"/>
              <a:t> </a:t>
            </a:r>
            <a:r>
              <a:rPr lang="en-US" dirty="0" err="1" smtClean="0"/>
              <a:t>Birhaanuu</a:t>
            </a:r>
            <a:endParaRPr lang="en-US" dirty="0" smtClean="0"/>
          </a:p>
          <a:p>
            <a:r>
              <a:rPr lang="en-US" dirty="0" smtClean="0"/>
              <a:t>(LL.B,LL.M in Tax Law)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38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4617B"/>
                </a:solidFill>
              </a:rPr>
              <a:t>	</a:t>
            </a:r>
            <a:r>
              <a:rPr lang="en-US" dirty="0" err="1" smtClean="0">
                <a:solidFill>
                  <a:srgbClr val="04617B"/>
                </a:solidFill>
              </a:rPr>
              <a:t>Yakkoota</a:t>
            </a:r>
            <a:r>
              <a:rPr lang="en-US" dirty="0" smtClean="0">
                <a:solidFill>
                  <a:srgbClr val="04617B"/>
                </a:solidFill>
              </a:rPr>
              <a:t> </a:t>
            </a:r>
            <a:r>
              <a:rPr lang="en-US" dirty="0" err="1">
                <a:solidFill>
                  <a:srgbClr val="04617B"/>
                </a:solidFill>
              </a:rPr>
              <a:t>dinagdee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Yakkoota</a:t>
            </a:r>
            <a:r>
              <a:rPr lang="en-US" sz="2800" dirty="0" smtClean="0"/>
              <a:t> </a:t>
            </a:r>
            <a:r>
              <a:rPr lang="en-US" sz="2800" dirty="0" err="1" smtClean="0"/>
              <a:t>taksii</a:t>
            </a:r>
            <a:r>
              <a:rPr lang="en-US" sz="2800" dirty="0" smtClean="0"/>
              <a:t> </a:t>
            </a:r>
            <a:r>
              <a:rPr lang="en-US" sz="2800" dirty="0" err="1" smtClean="0"/>
              <a:t>federaalaa</a:t>
            </a:r>
            <a:r>
              <a:rPr lang="en-US" sz="2800" dirty="0" smtClean="0"/>
              <a:t> </a:t>
            </a:r>
            <a:r>
              <a:rPr lang="en-US" sz="2800" dirty="0" err="1" smtClean="0"/>
              <a:t>kan</a:t>
            </a:r>
            <a:r>
              <a:rPr lang="en-US" sz="2800" dirty="0" smtClean="0"/>
              <a:t> </a:t>
            </a:r>
            <a:r>
              <a:rPr lang="en-US" sz="2800" dirty="0" err="1" smtClean="0"/>
              <a:t>jedhaman</a:t>
            </a:r>
            <a:r>
              <a:rPr lang="en-US" sz="2800" dirty="0" smtClean="0"/>
              <a:t> </a:t>
            </a:r>
            <a:r>
              <a:rPr lang="en-US" sz="2800" dirty="0" err="1" smtClean="0"/>
              <a:t>yakkoota</a:t>
            </a:r>
            <a:r>
              <a:rPr lang="en-US" sz="2800" dirty="0" smtClean="0"/>
              <a:t> </a:t>
            </a:r>
            <a:r>
              <a:rPr lang="en-US" sz="2800" dirty="0" err="1" smtClean="0"/>
              <a:t>akka</a:t>
            </a:r>
            <a:r>
              <a:rPr lang="en-US" sz="2800" dirty="0" smtClean="0"/>
              <a:t>:-</a:t>
            </a:r>
          </a:p>
          <a:p>
            <a:pPr lvl="1"/>
            <a:r>
              <a:rPr lang="en-US" sz="3200" dirty="0" err="1" smtClean="0"/>
              <a:t>Yakkoota</a:t>
            </a:r>
            <a:r>
              <a:rPr lang="en-US" sz="3200" dirty="0" smtClean="0"/>
              <a:t> TIN </a:t>
            </a:r>
            <a:r>
              <a:rPr lang="en-US" sz="3200" dirty="0" err="1" smtClean="0"/>
              <a:t>wal</a:t>
            </a:r>
            <a:r>
              <a:rPr lang="en-US" sz="3200" dirty="0" smtClean="0"/>
              <a:t> </a:t>
            </a:r>
            <a:r>
              <a:rPr lang="en-US" sz="3200" dirty="0" err="1" smtClean="0"/>
              <a:t>qabatan</a:t>
            </a:r>
            <a:endParaRPr lang="en-US" sz="3200" dirty="0" smtClean="0"/>
          </a:p>
          <a:p>
            <a:pPr lvl="1"/>
            <a:r>
              <a:rPr lang="en-US" sz="3200" dirty="0" err="1" smtClean="0"/>
              <a:t>Yakkoota</a:t>
            </a:r>
            <a:r>
              <a:rPr lang="en-US" sz="3200" dirty="0" smtClean="0"/>
              <a:t> </a:t>
            </a:r>
            <a:r>
              <a:rPr lang="en-US" sz="3200" dirty="0" err="1" smtClean="0"/>
              <a:t>taksii</a:t>
            </a:r>
            <a:r>
              <a:rPr lang="en-US" sz="3200" dirty="0" smtClean="0"/>
              <a:t> </a:t>
            </a:r>
            <a:r>
              <a:rPr lang="en-US" sz="3200" dirty="0" err="1" smtClean="0"/>
              <a:t>dhoksuudhan</a:t>
            </a:r>
            <a:r>
              <a:rPr lang="en-US" sz="3200" dirty="0" smtClean="0"/>
              <a:t> </a:t>
            </a:r>
            <a:r>
              <a:rPr lang="en-US" sz="3200" dirty="0" err="1" smtClean="0"/>
              <a:t>wal</a:t>
            </a:r>
            <a:r>
              <a:rPr lang="en-US" sz="3200" dirty="0" smtClean="0"/>
              <a:t> </a:t>
            </a:r>
            <a:r>
              <a:rPr lang="en-US" sz="3200" dirty="0" err="1" smtClean="0"/>
              <a:t>qabatan</a:t>
            </a:r>
            <a:endParaRPr lang="en-US" sz="3200" dirty="0" smtClean="0"/>
          </a:p>
          <a:p>
            <a:pPr lvl="1" algn="just"/>
            <a:r>
              <a:rPr lang="en-US" sz="3200" dirty="0" err="1" smtClean="0"/>
              <a:t>Yakkoota</a:t>
            </a:r>
            <a:r>
              <a:rPr lang="en-US" sz="3200" dirty="0" smtClean="0"/>
              <a:t> </a:t>
            </a:r>
            <a:r>
              <a:rPr lang="en-US" sz="3200" dirty="0" err="1" smtClean="0"/>
              <a:t>nagahee</a:t>
            </a:r>
            <a:r>
              <a:rPr lang="en-US" sz="3200" dirty="0" smtClean="0"/>
              <a:t> </a:t>
            </a:r>
            <a:r>
              <a:rPr lang="en-US" sz="3200" dirty="0" err="1" smtClean="0"/>
              <a:t>kennuu</a:t>
            </a:r>
            <a:r>
              <a:rPr lang="en-US" sz="3200" dirty="0" smtClean="0"/>
              <a:t> </a:t>
            </a:r>
            <a:r>
              <a:rPr lang="en-US" sz="3200" dirty="0" err="1" smtClean="0"/>
              <a:t>dhiisuudhaan</a:t>
            </a:r>
            <a:r>
              <a:rPr lang="en-US" sz="3200" dirty="0" smtClean="0"/>
              <a:t> </a:t>
            </a:r>
            <a:r>
              <a:rPr lang="en-US" sz="3200" dirty="0" err="1" smtClean="0"/>
              <a:t>wal</a:t>
            </a:r>
            <a:r>
              <a:rPr lang="en-US" sz="3200" dirty="0" smtClean="0"/>
              <a:t> </a:t>
            </a:r>
            <a:r>
              <a:rPr lang="en-US" sz="3200" dirty="0" err="1" smtClean="0"/>
              <a:t>qabatan</a:t>
            </a:r>
            <a:endParaRPr lang="en-US" sz="3200" dirty="0" smtClean="0"/>
          </a:p>
          <a:p>
            <a:pPr lvl="1"/>
            <a:r>
              <a:rPr lang="en-US" sz="3200" dirty="0" err="1" smtClean="0"/>
              <a:t>Seeran</a:t>
            </a:r>
            <a:r>
              <a:rPr lang="en-US" sz="3200" dirty="0" smtClean="0"/>
              <a:t> </a:t>
            </a:r>
            <a:r>
              <a:rPr lang="en-US" sz="3200" dirty="0" err="1" smtClean="0"/>
              <a:t>ala</a:t>
            </a:r>
            <a:r>
              <a:rPr lang="en-US" sz="3200" dirty="0" smtClean="0"/>
              <a:t> </a:t>
            </a:r>
            <a:r>
              <a:rPr lang="en-US" sz="3200" dirty="0" err="1" smtClean="0"/>
              <a:t>taaksii</a:t>
            </a:r>
            <a:r>
              <a:rPr lang="en-US" sz="3200" dirty="0" smtClean="0"/>
              <a:t> </a:t>
            </a:r>
            <a:r>
              <a:rPr lang="en-US" sz="3200" dirty="0" err="1" smtClean="0"/>
              <a:t>sassaabuu</a:t>
            </a:r>
            <a:endParaRPr lang="en-US" sz="3200" dirty="0" smtClean="0"/>
          </a:p>
          <a:p>
            <a:pPr lvl="4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9864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500" b="1" dirty="0" err="1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Seerota</a:t>
            </a:r>
            <a:r>
              <a:rPr lang="en-US" sz="45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500" b="1" dirty="0" err="1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Albuudaa</a:t>
            </a:r>
            <a:r>
              <a:rPr lang="en-US" sz="45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/Mineral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b="1" dirty="0" err="1" smtClean="0"/>
              <a:t>Bu’uura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labsii</a:t>
            </a:r>
            <a:r>
              <a:rPr lang="en-US" sz="3200" b="1" dirty="0" smtClean="0"/>
              <a:t> 678/2010 </a:t>
            </a:r>
            <a:r>
              <a:rPr lang="en-US" sz="3200" b="1" dirty="0" err="1" smtClean="0"/>
              <a:t>kewwata</a:t>
            </a:r>
            <a:r>
              <a:rPr lang="en-US" sz="3200" b="1" dirty="0" smtClean="0"/>
              <a:t> 78 tin </a:t>
            </a:r>
            <a:r>
              <a:rPr lang="en-US" sz="3200" b="1" dirty="0" err="1" smtClean="0"/>
              <a:t>Gochoonni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yakkaan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nama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gaafachiisan</a:t>
            </a:r>
            <a:r>
              <a:rPr lang="en-US" sz="3200" b="1" dirty="0" smtClean="0"/>
              <a:t> :-</a:t>
            </a:r>
          </a:p>
          <a:p>
            <a:pPr marL="514350" indent="-514350" algn="just">
              <a:buAutoNum type="arabicPeriod"/>
            </a:pPr>
            <a:r>
              <a:rPr lang="en-US" b="1" dirty="0" err="1" smtClean="0"/>
              <a:t>Heyyama</a:t>
            </a:r>
            <a:r>
              <a:rPr lang="en-US" b="1" dirty="0" smtClean="0"/>
              <a:t> </a:t>
            </a:r>
            <a:r>
              <a:rPr lang="en-US" b="1" dirty="0" err="1" smtClean="0"/>
              <a:t>albuuda</a:t>
            </a:r>
            <a:r>
              <a:rPr lang="en-US" b="1" dirty="0" smtClean="0"/>
              <a:t> </a:t>
            </a:r>
            <a:r>
              <a:rPr lang="en-US" b="1" dirty="0" err="1" smtClean="0"/>
              <a:t>misoomsu</a:t>
            </a:r>
            <a:r>
              <a:rPr lang="en-US" b="1" dirty="0" smtClean="0"/>
              <a:t>/</a:t>
            </a:r>
            <a:r>
              <a:rPr lang="en-US" b="1" dirty="0" err="1" smtClean="0"/>
              <a:t>barbaadu</a:t>
            </a:r>
            <a:r>
              <a:rPr lang="en-US" b="1" dirty="0" smtClean="0"/>
              <a:t> /mining license/</a:t>
            </a:r>
            <a:r>
              <a:rPr lang="en-US" b="1" dirty="0" err="1" smtClean="0"/>
              <a:t>malee</a:t>
            </a:r>
            <a:r>
              <a:rPr lang="en-US" b="1" dirty="0" smtClean="0"/>
              <a:t> </a:t>
            </a:r>
            <a:r>
              <a:rPr lang="en-US" b="1" dirty="0" err="1" smtClean="0"/>
              <a:t>hojechuu</a:t>
            </a:r>
            <a:endParaRPr lang="en-US" b="1" dirty="0" smtClean="0"/>
          </a:p>
          <a:p>
            <a:pPr marL="514350" indent="-514350" algn="just">
              <a:buAutoNum type="arabicPeriod"/>
            </a:pPr>
            <a:r>
              <a:rPr lang="en-US" b="1" dirty="0" err="1" smtClean="0"/>
              <a:t>Albuuda</a:t>
            </a:r>
            <a:r>
              <a:rPr lang="en-US" b="1" dirty="0" smtClean="0"/>
              <a:t> </a:t>
            </a:r>
            <a:r>
              <a:rPr lang="en-US" b="1" dirty="0" err="1" smtClean="0"/>
              <a:t>bifa</a:t>
            </a:r>
            <a:r>
              <a:rPr lang="en-US" b="1" dirty="0" smtClean="0"/>
              <a:t> </a:t>
            </a:r>
            <a:r>
              <a:rPr lang="en-US" b="1" dirty="0" err="1" smtClean="0"/>
              <a:t>uumaman</a:t>
            </a:r>
            <a:r>
              <a:rPr lang="en-US" b="1" dirty="0" smtClean="0"/>
              <a:t> </a:t>
            </a:r>
            <a:r>
              <a:rPr lang="en-US" b="1" dirty="0" err="1" smtClean="0"/>
              <a:t>qabatanii</a:t>
            </a:r>
            <a:r>
              <a:rPr lang="en-US" b="1" dirty="0" smtClean="0"/>
              <a:t> </a:t>
            </a:r>
            <a:r>
              <a:rPr lang="en-US" b="1" dirty="0" err="1" smtClean="0"/>
              <a:t>argamu,geejibsiisu</a:t>
            </a:r>
            <a:r>
              <a:rPr lang="en-US" b="1" dirty="0" smtClean="0"/>
              <a:t> fi </a:t>
            </a:r>
            <a:r>
              <a:rPr lang="en-US" b="1" dirty="0" err="1" smtClean="0"/>
              <a:t>gurguruu</a:t>
            </a:r>
            <a:endParaRPr lang="en-US" b="1" dirty="0" smtClean="0"/>
          </a:p>
          <a:p>
            <a:pPr marL="514350" indent="-514350" algn="just">
              <a:buAutoNum type="arabicPeriod"/>
            </a:pPr>
            <a:r>
              <a:rPr lang="en-US" b="1" dirty="0" err="1" smtClean="0"/>
              <a:t>Kanfaltii</a:t>
            </a:r>
            <a:r>
              <a:rPr lang="en-US" b="1" dirty="0" smtClean="0"/>
              <a:t> </a:t>
            </a:r>
            <a:r>
              <a:rPr lang="en-US" b="1" dirty="0" err="1" smtClean="0"/>
              <a:t>royaltii</a:t>
            </a:r>
            <a:r>
              <a:rPr lang="en-US" b="1" dirty="0" smtClean="0"/>
              <a:t> </a:t>
            </a:r>
            <a:r>
              <a:rPr lang="en-US" b="1" dirty="0" err="1" smtClean="0"/>
              <a:t>osoon</a:t>
            </a:r>
            <a:r>
              <a:rPr lang="en-US" b="1" dirty="0" smtClean="0"/>
              <a:t> </a:t>
            </a:r>
            <a:r>
              <a:rPr lang="en-US" b="1" dirty="0" err="1" smtClean="0"/>
              <a:t>kanfalin</a:t>
            </a:r>
            <a:r>
              <a:rPr lang="en-US" b="1" dirty="0" smtClean="0"/>
              <a:t> </a:t>
            </a:r>
            <a:r>
              <a:rPr lang="en-US" b="1" dirty="0" err="1" smtClean="0"/>
              <a:t>albuuda</a:t>
            </a:r>
            <a:r>
              <a:rPr lang="en-US" b="1" dirty="0" smtClean="0"/>
              <a:t> </a:t>
            </a:r>
            <a:r>
              <a:rPr lang="en-US" b="1" dirty="0" err="1" smtClean="0"/>
              <a:t>sochoosu</a:t>
            </a:r>
            <a:r>
              <a:rPr lang="en-US" b="1" dirty="0" smtClean="0"/>
              <a:t> </a:t>
            </a:r>
          </a:p>
          <a:p>
            <a:pPr marL="514350" indent="-514350" algn="just">
              <a:buAutoNum type="arabicPeriod"/>
            </a:pPr>
            <a:r>
              <a:rPr lang="en-US" b="1" dirty="0" err="1" smtClean="0"/>
              <a:t>Lammileen</a:t>
            </a:r>
            <a:r>
              <a:rPr lang="en-US" b="1" dirty="0" smtClean="0"/>
              <a:t> </a:t>
            </a:r>
            <a:r>
              <a:rPr lang="en-US" b="1" dirty="0" err="1" smtClean="0"/>
              <a:t>biyya</a:t>
            </a:r>
            <a:r>
              <a:rPr lang="en-US" b="1" dirty="0" smtClean="0"/>
              <a:t> </a:t>
            </a:r>
            <a:r>
              <a:rPr lang="en-US" b="1" dirty="0" err="1" smtClean="0"/>
              <a:t>alaa</a:t>
            </a:r>
            <a:r>
              <a:rPr lang="en-US" b="1" dirty="0" smtClean="0"/>
              <a:t> </a:t>
            </a:r>
            <a:r>
              <a:rPr lang="en-US" b="1" dirty="0" err="1" smtClean="0"/>
              <a:t>eddoo</a:t>
            </a:r>
            <a:r>
              <a:rPr lang="en-US" b="1" dirty="0" smtClean="0"/>
              <a:t> </a:t>
            </a:r>
            <a:r>
              <a:rPr lang="en-US" b="1" dirty="0" err="1" smtClean="0"/>
              <a:t>hojechuu</a:t>
            </a:r>
            <a:r>
              <a:rPr lang="en-US" b="1" dirty="0" smtClean="0"/>
              <a:t> </a:t>
            </a:r>
            <a:r>
              <a:rPr lang="en-US" b="1" dirty="0" err="1" smtClean="0"/>
              <a:t>hkin</a:t>
            </a:r>
            <a:r>
              <a:rPr lang="en-US" b="1" dirty="0" smtClean="0"/>
              <a:t> </a:t>
            </a:r>
            <a:r>
              <a:rPr lang="en-US" b="1" dirty="0" err="1" smtClean="0"/>
              <a:t>dandeenyetti</a:t>
            </a:r>
            <a:r>
              <a:rPr lang="en-US" b="1" dirty="0" smtClean="0"/>
              <a:t> </a:t>
            </a:r>
            <a:r>
              <a:rPr lang="en-US" b="1" dirty="0" err="1" smtClean="0"/>
              <a:t>hojisiisu</a:t>
            </a:r>
            <a:endParaRPr lang="en-US" b="1" dirty="0" smtClean="0"/>
          </a:p>
          <a:p>
            <a:pPr marL="514350" indent="-514350" algn="just">
              <a:buAutoNum type="arabicPeriod"/>
            </a:pPr>
            <a:r>
              <a:rPr lang="en-US" b="1" dirty="0" err="1" smtClean="0"/>
              <a:t>Walii-galtee</a:t>
            </a:r>
            <a:r>
              <a:rPr lang="en-US" b="1" dirty="0" smtClean="0"/>
              <a:t> </a:t>
            </a:r>
            <a:r>
              <a:rPr lang="en-US" b="1" dirty="0" err="1" smtClean="0"/>
              <a:t>seeran</a:t>
            </a:r>
            <a:r>
              <a:rPr lang="en-US" b="1" dirty="0" smtClean="0"/>
              <a:t> </a:t>
            </a:r>
            <a:r>
              <a:rPr lang="en-US" b="1" dirty="0" err="1" smtClean="0"/>
              <a:t>alaan</a:t>
            </a:r>
            <a:r>
              <a:rPr lang="en-US" b="1" dirty="0" smtClean="0"/>
              <a:t> </a:t>
            </a:r>
            <a:r>
              <a:rPr lang="en-US" b="1" dirty="0" err="1" smtClean="0"/>
              <a:t>hin</a:t>
            </a:r>
            <a:r>
              <a:rPr lang="en-US" b="1" dirty="0" smtClean="0"/>
              <a:t> </a:t>
            </a:r>
            <a:r>
              <a:rPr lang="en-US" b="1" dirty="0" err="1" smtClean="0"/>
              <a:t>galmoofnen</a:t>
            </a:r>
            <a:r>
              <a:rPr lang="en-US" b="1" dirty="0" smtClean="0"/>
              <a:t> </a:t>
            </a:r>
            <a:r>
              <a:rPr lang="en-US" b="1" dirty="0" err="1" smtClean="0"/>
              <a:t>namoota</a:t>
            </a:r>
            <a:r>
              <a:rPr lang="en-US" b="1" dirty="0" smtClean="0"/>
              <a:t> biro </a:t>
            </a:r>
            <a:r>
              <a:rPr lang="en-US" b="1" dirty="0" err="1" smtClean="0"/>
              <a:t>hojisiisuu</a:t>
            </a:r>
            <a:r>
              <a:rPr lang="en-US" b="1" dirty="0" smtClean="0"/>
              <a:t> fi </a:t>
            </a:r>
            <a:r>
              <a:rPr lang="en-US" b="1" dirty="0" err="1" smtClean="0"/>
              <a:t>k.k.fakaatan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34437788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500" b="1" dirty="0" err="1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Seerota</a:t>
            </a:r>
            <a:r>
              <a:rPr lang="en-US" sz="45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500" b="1" dirty="0" err="1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Albuudaa</a:t>
            </a:r>
            <a:r>
              <a:rPr lang="en-US" sz="45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/Mineral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Bu’uura</a:t>
            </a:r>
            <a:r>
              <a:rPr lang="en-US" dirty="0" smtClean="0"/>
              <a:t> </a:t>
            </a:r>
            <a:r>
              <a:rPr lang="en-US" dirty="0" err="1" smtClean="0"/>
              <a:t>labsii</a:t>
            </a:r>
            <a:r>
              <a:rPr lang="en-US" dirty="0" smtClean="0"/>
              <a:t> 1144/2019 </a:t>
            </a:r>
            <a:r>
              <a:rPr lang="en-US" dirty="0" err="1" smtClean="0"/>
              <a:t>kewwata</a:t>
            </a:r>
            <a:r>
              <a:rPr lang="en-US" dirty="0" smtClean="0"/>
              <a:t> 37 tin</a:t>
            </a:r>
          </a:p>
          <a:p>
            <a:pPr lvl="2"/>
            <a:r>
              <a:rPr lang="en-US" sz="2800" dirty="0" err="1" smtClean="0"/>
              <a:t>Heyyama</a:t>
            </a:r>
            <a:r>
              <a:rPr lang="en-US" sz="2800" dirty="0" smtClean="0"/>
              <a:t> </a:t>
            </a:r>
            <a:r>
              <a:rPr lang="en-US" sz="2800" dirty="0" err="1" smtClean="0"/>
              <a:t>daldala</a:t>
            </a:r>
            <a:r>
              <a:rPr lang="en-US" sz="2800" dirty="0" smtClean="0"/>
              <a:t> fi </a:t>
            </a:r>
            <a:r>
              <a:rPr lang="en-US" sz="2800" dirty="0" err="1" smtClean="0"/>
              <a:t>waraqaa</a:t>
            </a:r>
            <a:r>
              <a:rPr lang="en-US" sz="2800" dirty="0" smtClean="0"/>
              <a:t> </a:t>
            </a:r>
            <a:r>
              <a:rPr lang="en-US" sz="2800" dirty="0" err="1" smtClean="0"/>
              <a:t>ragaa</a:t>
            </a:r>
            <a:r>
              <a:rPr lang="en-US" sz="2800" dirty="0" smtClean="0"/>
              <a:t> </a:t>
            </a:r>
            <a:r>
              <a:rPr lang="en-US" sz="2800" dirty="0" err="1" smtClean="0"/>
              <a:t>daldalaa</a:t>
            </a:r>
            <a:r>
              <a:rPr lang="en-US" sz="2800" dirty="0" smtClean="0"/>
              <a:t> </a:t>
            </a:r>
            <a:r>
              <a:rPr lang="en-US" sz="2800" dirty="0" err="1" smtClean="0"/>
              <a:t>malee</a:t>
            </a:r>
            <a:r>
              <a:rPr lang="en-US" sz="2800" dirty="0" smtClean="0"/>
              <a:t> </a:t>
            </a:r>
            <a:r>
              <a:rPr lang="en-US" sz="2800" dirty="0" err="1" smtClean="0"/>
              <a:t>albuuda</a:t>
            </a:r>
            <a:r>
              <a:rPr lang="en-US" sz="2800" dirty="0" smtClean="0"/>
              <a:t> </a:t>
            </a:r>
            <a:r>
              <a:rPr lang="en-US" sz="2800" dirty="0" err="1" smtClean="0"/>
              <a:t>daldaluu</a:t>
            </a:r>
            <a:endParaRPr lang="en-US" sz="2800" dirty="0" smtClean="0"/>
          </a:p>
          <a:p>
            <a:pPr lvl="2"/>
            <a:r>
              <a:rPr lang="en-US" sz="2800" dirty="0" err="1" smtClean="0"/>
              <a:t>Gosa</a:t>
            </a:r>
            <a:r>
              <a:rPr lang="en-US" sz="2800" dirty="0" smtClean="0"/>
              <a:t> </a:t>
            </a:r>
            <a:r>
              <a:rPr lang="en-US" sz="2800" dirty="0" err="1" smtClean="0"/>
              <a:t>daldala</a:t>
            </a:r>
            <a:r>
              <a:rPr lang="en-US" sz="2800" dirty="0" smtClean="0"/>
              <a:t> </a:t>
            </a:r>
            <a:r>
              <a:rPr lang="en-US" sz="2800" dirty="0" err="1" smtClean="0"/>
              <a:t>albuuda</a:t>
            </a:r>
            <a:r>
              <a:rPr lang="en-US" sz="2800" dirty="0" smtClean="0"/>
              <a:t> </a:t>
            </a:r>
            <a:r>
              <a:rPr lang="en-US" sz="2800" dirty="0" err="1" smtClean="0"/>
              <a:t>heyyama</a:t>
            </a:r>
            <a:r>
              <a:rPr lang="en-US" sz="2800" dirty="0" smtClean="0"/>
              <a:t> </a:t>
            </a:r>
            <a:r>
              <a:rPr lang="en-US" sz="2800" dirty="0" err="1" smtClean="0"/>
              <a:t>daldalaa</a:t>
            </a:r>
            <a:r>
              <a:rPr lang="en-US" sz="2800" dirty="0" smtClean="0"/>
              <a:t> </a:t>
            </a:r>
            <a:r>
              <a:rPr lang="en-US" sz="2800" dirty="0" err="1" smtClean="0"/>
              <a:t>irratti</a:t>
            </a:r>
            <a:r>
              <a:rPr lang="en-US" sz="2800" dirty="0" smtClean="0"/>
              <a:t> </a:t>
            </a:r>
            <a:r>
              <a:rPr lang="en-US" sz="2800" dirty="0" err="1" smtClean="0"/>
              <a:t>hin</a:t>
            </a:r>
            <a:r>
              <a:rPr lang="en-US" sz="2800" dirty="0" smtClean="0"/>
              <a:t> </a:t>
            </a:r>
            <a:r>
              <a:rPr lang="en-US" sz="2800" dirty="0" err="1" smtClean="0"/>
              <a:t>caqafamne</a:t>
            </a:r>
            <a:r>
              <a:rPr lang="en-US" sz="2800" dirty="0" smtClean="0"/>
              <a:t> </a:t>
            </a:r>
            <a:r>
              <a:rPr lang="en-US" sz="2800" dirty="0" err="1" smtClean="0"/>
              <a:t>hojechuu</a:t>
            </a:r>
            <a:endParaRPr lang="en-US" sz="2800" dirty="0" smtClean="0"/>
          </a:p>
          <a:p>
            <a:pPr lvl="2"/>
            <a:r>
              <a:rPr lang="en-US" sz="2800" dirty="0" err="1" smtClean="0"/>
              <a:t>Dhiheesitonni</a:t>
            </a:r>
            <a:r>
              <a:rPr lang="en-US" sz="2800" dirty="0" smtClean="0"/>
              <a:t> </a:t>
            </a:r>
            <a:r>
              <a:rPr lang="en-US" sz="2800" dirty="0" err="1" smtClean="0"/>
              <a:t>warqii</a:t>
            </a:r>
            <a:r>
              <a:rPr lang="en-US" sz="2800" dirty="0" smtClean="0"/>
              <a:t> </a:t>
            </a:r>
            <a:r>
              <a:rPr lang="en-US" sz="2800" dirty="0" err="1" smtClean="0"/>
              <a:t>Bakii</a:t>
            </a:r>
            <a:r>
              <a:rPr lang="en-US" sz="2800" dirty="0" smtClean="0"/>
              <a:t> </a:t>
            </a:r>
            <a:r>
              <a:rPr lang="en-US" sz="2800" dirty="0" err="1" smtClean="0"/>
              <a:t>biyyoolessatin</a:t>
            </a:r>
            <a:r>
              <a:rPr lang="en-US" sz="2800" dirty="0" smtClean="0"/>
              <a:t> </a:t>
            </a:r>
            <a:r>
              <a:rPr lang="en-US" sz="2800" dirty="0" err="1" smtClean="0"/>
              <a:t>alatti</a:t>
            </a:r>
            <a:r>
              <a:rPr lang="en-US" sz="2800" dirty="0" smtClean="0"/>
              <a:t> </a:t>
            </a:r>
            <a:r>
              <a:rPr lang="en-US" sz="2800" dirty="0" err="1" smtClean="0"/>
              <a:t>qaama</a:t>
            </a:r>
            <a:r>
              <a:rPr lang="en-US" sz="2800" dirty="0" smtClean="0"/>
              <a:t> </a:t>
            </a:r>
            <a:r>
              <a:rPr lang="en-US" sz="2800" dirty="0" err="1" smtClean="0"/>
              <a:t>biratti</a:t>
            </a:r>
            <a:r>
              <a:rPr lang="en-US" sz="2800" dirty="0" smtClean="0"/>
              <a:t> </a:t>
            </a:r>
            <a:r>
              <a:rPr lang="en-US" sz="2800" dirty="0" err="1" smtClean="0"/>
              <a:t>gurguruu</a:t>
            </a:r>
            <a:endParaRPr lang="en-US" sz="2800" dirty="0" smtClean="0"/>
          </a:p>
          <a:p>
            <a:pPr lvl="2"/>
            <a:r>
              <a:rPr lang="en-US" sz="2800" dirty="0" err="1" smtClean="0"/>
              <a:t>Ogessota</a:t>
            </a:r>
            <a:r>
              <a:rPr lang="en-US" sz="2800" dirty="0" smtClean="0"/>
              <a:t> </a:t>
            </a:r>
            <a:r>
              <a:rPr lang="en-US" sz="2800" dirty="0" err="1" smtClean="0"/>
              <a:t>faaya</a:t>
            </a:r>
            <a:r>
              <a:rPr lang="en-US" sz="2800" dirty="0" smtClean="0"/>
              <a:t> </a:t>
            </a:r>
            <a:r>
              <a:rPr lang="en-US" sz="2800" dirty="0" err="1" smtClean="0"/>
              <a:t>walrqee</a:t>
            </a:r>
            <a:r>
              <a:rPr lang="en-US" sz="2800" dirty="0" smtClean="0"/>
              <a:t> </a:t>
            </a:r>
            <a:r>
              <a:rPr lang="en-US" sz="2800" dirty="0" err="1" smtClean="0"/>
              <a:t>heyama</a:t>
            </a:r>
            <a:r>
              <a:rPr lang="en-US" sz="2800" dirty="0" smtClean="0"/>
              <a:t> </a:t>
            </a:r>
            <a:r>
              <a:rPr lang="en-US" sz="2800" dirty="0" err="1" smtClean="0"/>
              <a:t>qabaniin</a:t>
            </a:r>
            <a:r>
              <a:rPr lang="en-US" sz="2800" dirty="0" smtClean="0"/>
              <a:t> </a:t>
            </a:r>
            <a:r>
              <a:rPr lang="en-US" sz="2800" dirty="0" err="1" smtClean="0"/>
              <a:t>ala</a:t>
            </a:r>
            <a:r>
              <a:rPr lang="en-US" sz="2800" dirty="0" smtClean="0"/>
              <a:t> </a:t>
            </a:r>
            <a:r>
              <a:rPr lang="en-US" sz="2800" dirty="0" err="1" smtClean="0"/>
              <a:t>omishaaniin</a:t>
            </a:r>
            <a:r>
              <a:rPr lang="en-US" sz="2800" dirty="0" smtClean="0"/>
              <a:t> </a:t>
            </a:r>
            <a:r>
              <a:rPr lang="en-US" sz="2800" dirty="0" err="1" smtClean="0"/>
              <a:t>ala</a:t>
            </a:r>
            <a:r>
              <a:rPr lang="en-US" sz="2800" dirty="0" smtClean="0"/>
              <a:t> </a:t>
            </a:r>
            <a:r>
              <a:rPr lang="en-US" sz="2800" dirty="0" err="1" smtClean="0"/>
              <a:t>fayawwan</a:t>
            </a:r>
            <a:r>
              <a:rPr lang="en-US" sz="2800" dirty="0" smtClean="0"/>
              <a:t> </a:t>
            </a:r>
            <a:r>
              <a:rPr lang="en-US" sz="2800" dirty="0" err="1" smtClean="0"/>
              <a:t>oomishaman</a:t>
            </a:r>
            <a:r>
              <a:rPr lang="en-US" sz="2800" dirty="0" smtClean="0"/>
              <a:t> </a:t>
            </a:r>
            <a:r>
              <a:rPr lang="en-US" sz="2800" dirty="0" err="1" smtClean="0"/>
              <a:t>gurguruu</a:t>
            </a:r>
            <a:endParaRPr lang="en-US" sz="2800" dirty="0" smtClean="0"/>
          </a:p>
          <a:p>
            <a:pPr lvl="2"/>
            <a:r>
              <a:rPr lang="en-US" sz="2800" dirty="0" err="1" smtClean="0"/>
              <a:t>Bankii</a:t>
            </a:r>
            <a:r>
              <a:rPr lang="en-US" sz="2800" dirty="0" smtClean="0"/>
              <a:t> </a:t>
            </a:r>
            <a:r>
              <a:rPr lang="en-US" sz="2800" dirty="0" err="1" smtClean="0"/>
              <a:t>biyoolessatin</a:t>
            </a:r>
            <a:r>
              <a:rPr lang="en-US" sz="2800" dirty="0" smtClean="0"/>
              <a:t> </a:t>
            </a:r>
            <a:r>
              <a:rPr lang="en-US" sz="2800" dirty="0" err="1" smtClean="0"/>
              <a:t>ala</a:t>
            </a:r>
            <a:r>
              <a:rPr lang="en-US" sz="2800" dirty="0" smtClean="0"/>
              <a:t> </a:t>
            </a:r>
            <a:r>
              <a:rPr lang="en-US" sz="2800" dirty="0" err="1" smtClean="0"/>
              <a:t>wargee</a:t>
            </a:r>
            <a:r>
              <a:rPr lang="en-US" sz="2800" dirty="0" smtClean="0"/>
              <a:t> </a:t>
            </a:r>
            <a:r>
              <a:rPr lang="en-US" sz="2800" dirty="0" err="1" smtClean="0"/>
              <a:t>bitu</a:t>
            </a:r>
            <a:r>
              <a:rPr lang="en-US" sz="2800" dirty="0" smtClean="0"/>
              <a:t>/</a:t>
            </a:r>
            <a:r>
              <a:rPr lang="en-US" sz="2800" dirty="0" err="1" smtClean="0"/>
              <a:t>bifa</a:t>
            </a:r>
            <a:r>
              <a:rPr lang="en-US" sz="2800" dirty="0" smtClean="0"/>
              <a:t> </a:t>
            </a:r>
            <a:r>
              <a:rPr lang="en-US" sz="2800" dirty="0" err="1" smtClean="0"/>
              <a:t>uumamaan</a:t>
            </a:r>
            <a:r>
              <a:rPr lang="en-US" sz="2800" dirty="0" smtClean="0"/>
              <a:t> </a:t>
            </a:r>
            <a:r>
              <a:rPr lang="en-US" sz="2800" dirty="0" err="1" smtClean="0"/>
              <a:t>dabarsuu</a:t>
            </a:r>
            <a:endParaRPr lang="en-US" sz="2800" dirty="0" smtClean="0"/>
          </a:p>
          <a:p>
            <a:pPr lvl="2"/>
            <a:r>
              <a:rPr lang="en-US" sz="2800" dirty="0" err="1" smtClean="0"/>
              <a:t>Hamma</a:t>
            </a:r>
            <a:r>
              <a:rPr lang="en-US" sz="2800" dirty="0" smtClean="0"/>
              <a:t> </a:t>
            </a:r>
            <a:r>
              <a:rPr lang="en-US" sz="2800" dirty="0" err="1" smtClean="0"/>
              <a:t>qajelfamaan</a:t>
            </a:r>
            <a:r>
              <a:rPr lang="en-US" sz="2800" dirty="0" smtClean="0"/>
              <a:t> </a:t>
            </a:r>
            <a:r>
              <a:rPr lang="en-US" sz="2800" dirty="0" err="1" smtClean="0"/>
              <a:t>caqafame</a:t>
            </a:r>
            <a:r>
              <a:rPr lang="en-US" sz="2800" dirty="0" smtClean="0"/>
              <a:t> </a:t>
            </a:r>
            <a:r>
              <a:rPr lang="en-US" sz="2800" dirty="0" err="1" smtClean="0"/>
              <a:t>ol</a:t>
            </a:r>
            <a:r>
              <a:rPr lang="en-US" sz="2800" dirty="0" smtClean="0"/>
              <a:t> </a:t>
            </a:r>
            <a:r>
              <a:rPr lang="en-US" sz="2800" dirty="0" err="1" smtClean="0"/>
              <a:t>kuusanii</a:t>
            </a:r>
            <a:r>
              <a:rPr lang="en-US" sz="2800" dirty="0" smtClean="0"/>
              <a:t> </a:t>
            </a:r>
            <a:r>
              <a:rPr lang="en-US" sz="2800" dirty="0" err="1" smtClean="0"/>
              <a:t>argamuu</a:t>
            </a:r>
            <a:endParaRPr lang="en-US" sz="2800" dirty="0" smtClean="0"/>
          </a:p>
          <a:p>
            <a:pPr lvl="2"/>
            <a:r>
              <a:rPr lang="en-US" sz="2800" dirty="0" err="1" smtClean="0"/>
              <a:t>Dhorkiwwan</a:t>
            </a:r>
            <a:r>
              <a:rPr lang="en-US" sz="2800" dirty="0" smtClean="0"/>
              <a:t> </a:t>
            </a:r>
            <a:r>
              <a:rPr lang="en-US" sz="2800" dirty="0" err="1" smtClean="0"/>
              <a:t>biroorra</a:t>
            </a:r>
            <a:r>
              <a:rPr lang="en-US" sz="2800" dirty="0" smtClean="0"/>
              <a:t> </a:t>
            </a:r>
            <a:r>
              <a:rPr lang="en-US" sz="2800" dirty="0" err="1" smtClean="0"/>
              <a:t>darbuu</a:t>
            </a:r>
            <a:endParaRPr lang="en-US" sz="2800" dirty="0" smtClean="0"/>
          </a:p>
          <a:p>
            <a:pPr lvl="2"/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1292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500" b="1" dirty="0" err="1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Seerota</a:t>
            </a:r>
            <a:r>
              <a:rPr lang="en-US" sz="45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500" b="1" dirty="0" err="1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Albuudaa</a:t>
            </a:r>
            <a:r>
              <a:rPr lang="en-US" sz="45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/Mineral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200" dirty="0" err="1" smtClean="0"/>
              <a:t>Labsii</a:t>
            </a:r>
            <a:r>
              <a:rPr lang="en-US" sz="3200" dirty="0" smtClean="0"/>
              <a:t> </a:t>
            </a:r>
            <a:r>
              <a:rPr lang="en-US" sz="3200" dirty="0" smtClean="0"/>
              <a:t>223/2020: </a:t>
            </a:r>
            <a:r>
              <a:rPr lang="en-US" sz="3200" dirty="0" err="1" smtClean="0"/>
              <a:t>seerota</a:t>
            </a:r>
            <a:r>
              <a:rPr lang="en-US" sz="3200" dirty="0" smtClean="0"/>
              <a:t> </a:t>
            </a:r>
            <a:r>
              <a:rPr lang="en-US" sz="3200" dirty="0" err="1" smtClean="0"/>
              <a:t>armaan</a:t>
            </a:r>
            <a:r>
              <a:rPr lang="en-US" sz="3200" dirty="0" smtClean="0"/>
              <a:t> </a:t>
            </a:r>
            <a:r>
              <a:rPr lang="en-US" sz="3200" dirty="0" err="1" smtClean="0"/>
              <a:t>olitti</a:t>
            </a:r>
            <a:r>
              <a:rPr lang="en-US" sz="3200" dirty="0" smtClean="0"/>
              <a:t> </a:t>
            </a:r>
            <a:r>
              <a:rPr lang="en-US" sz="3200" dirty="0" err="1" smtClean="0"/>
              <a:t>caqafamaniin</a:t>
            </a:r>
            <a:r>
              <a:rPr lang="en-US" sz="3200" dirty="0" smtClean="0"/>
              <a:t> </a:t>
            </a:r>
            <a:r>
              <a:rPr lang="en-US" sz="3200" dirty="0" err="1" smtClean="0"/>
              <a:t>garaa</a:t>
            </a:r>
            <a:r>
              <a:rPr lang="en-US" sz="3200" dirty="0" smtClean="0"/>
              <a:t> </a:t>
            </a:r>
            <a:r>
              <a:rPr lang="en-US" sz="3200" dirty="0" err="1" smtClean="0"/>
              <a:t>garummaa</a:t>
            </a:r>
            <a:r>
              <a:rPr lang="en-US" sz="3200" dirty="0" smtClean="0"/>
              <a:t> </a:t>
            </a:r>
            <a:r>
              <a:rPr lang="en-US" sz="3200" dirty="0" err="1" smtClean="0"/>
              <a:t>bu’uuraa</a:t>
            </a:r>
            <a:r>
              <a:rPr lang="en-US" sz="3200" dirty="0" smtClean="0"/>
              <a:t> </a:t>
            </a:r>
            <a:r>
              <a:rPr lang="en-US" sz="3200" dirty="0" err="1" smtClean="0"/>
              <a:t>hin</a:t>
            </a:r>
            <a:r>
              <a:rPr lang="en-US" sz="3200" dirty="0" smtClean="0"/>
              <a:t> </a:t>
            </a:r>
            <a:r>
              <a:rPr lang="en-US" sz="3200" dirty="0" err="1" smtClean="0"/>
              <a:t>qabu</a:t>
            </a:r>
            <a:r>
              <a:rPr lang="en-US" sz="3200" dirty="0" smtClean="0"/>
              <a:t>.</a:t>
            </a:r>
          </a:p>
          <a:p>
            <a:pPr algn="just"/>
            <a:r>
              <a:rPr lang="en-US" sz="3200" dirty="0" err="1" smtClean="0"/>
              <a:t>Tumaalee</a:t>
            </a:r>
            <a:r>
              <a:rPr lang="en-US" sz="3200" dirty="0" smtClean="0"/>
              <a:t> </a:t>
            </a:r>
            <a:r>
              <a:rPr lang="en-US" sz="3200" dirty="0" err="1" smtClean="0"/>
              <a:t>yakka</a:t>
            </a:r>
            <a:r>
              <a:rPr lang="en-US" sz="3200" dirty="0" smtClean="0"/>
              <a:t> fi </a:t>
            </a:r>
            <a:r>
              <a:rPr lang="en-US" sz="3200" dirty="0" err="1" smtClean="0"/>
              <a:t>akkata</a:t>
            </a:r>
            <a:r>
              <a:rPr lang="en-US" sz="3200" dirty="0" smtClean="0"/>
              <a:t> </a:t>
            </a:r>
            <a:r>
              <a:rPr lang="en-US" sz="3200" dirty="0" err="1" smtClean="0"/>
              <a:t>misooma</a:t>
            </a:r>
            <a:r>
              <a:rPr lang="en-US" sz="3200" dirty="0" smtClean="0"/>
              <a:t> </a:t>
            </a:r>
            <a:r>
              <a:rPr lang="en-US" sz="3200" dirty="0" err="1" smtClean="0"/>
              <a:t>albuuda</a:t>
            </a:r>
            <a:r>
              <a:rPr lang="en-US" sz="3200" dirty="0" smtClean="0"/>
              <a:t> </a:t>
            </a:r>
            <a:r>
              <a:rPr lang="en-US" sz="3200" dirty="0" err="1" smtClean="0"/>
              <a:t>irratti</a:t>
            </a:r>
            <a:r>
              <a:rPr lang="en-US" sz="3200" dirty="0" smtClean="0"/>
              <a:t> </a:t>
            </a:r>
            <a:r>
              <a:rPr lang="en-US" sz="3200" dirty="0" err="1" smtClean="0"/>
              <a:t>hirmaachuun</a:t>
            </a:r>
            <a:r>
              <a:rPr lang="en-US" sz="3200" dirty="0" smtClean="0"/>
              <a:t> </a:t>
            </a:r>
            <a:r>
              <a:rPr lang="en-US" sz="3200" dirty="0" err="1" smtClean="0"/>
              <a:t>dabda’amu</a:t>
            </a:r>
            <a:r>
              <a:rPr lang="en-US" sz="3200" dirty="0" smtClean="0"/>
              <a:t> </a:t>
            </a:r>
            <a:r>
              <a:rPr lang="en-US" sz="3200" dirty="0" err="1" smtClean="0"/>
              <a:t>ifatti</a:t>
            </a:r>
            <a:r>
              <a:rPr lang="en-US" sz="3200" dirty="0" smtClean="0"/>
              <a:t> </a:t>
            </a:r>
            <a:r>
              <a:rPr lang="en-US" sz="3200" dirty="0" err="1" smtClean="0"/>
              <a:t>caqasameera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34123100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 smtClean="0"/>
              <a:t>Labsii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nageenya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nyaataa</a:t>
            </a:r>
            <a:r>
              <a:rPr lang="en-US" sz="3200" b="1" dirty="0" smtClean="0"/>
              <a:t> fi </a:t>
            </a:r>
            <a:r>
              <a:rPr lang="en-US" sz="3200" b="1" dirty="0" err="1" smtClean="0"/>
              <a:t>qorichaa</a:t>
            </a:r>
            <a:r>
              <a:rPr lang="en-US" sz="3200" b="1" dirty="0" smtClean="0"/>
              <a:t> 1112/2019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3600" dirty="0" err="1" smtClean="0"/>
              <a:t>Waa’ee</a:t>
            </a:r>
            <a:r>
              <a:rPr lang="en-US" sz="3600" dirty="0" smtClean="0"/>
              <a:t> </a:t>
            </a:r>
            <a:r>
              <a:rPr lang="en-US" sz="3600" dirty="0" err="1" smtClean="0"/>
              <a:t>nageenya</a:t>
            </a:r>
            <a:r>
              <a:rPr lang="en-US" sz="3600" dirty="0" smtClean="0"/>
              <a:t> </a:t>
            </a:r>
            <a:r>
              <a:rPr lang="en-US" sz="3600" dirty="0" err="1" smtClean="0"/>
              <a:t>nyaataa</a:t>
            </a:r>
            <a:r>
              <a:rPr lang="en-US" sz="3600" dirty="0" smtClean="0"/>
              <a:t>, </a:t>
            </a:r>
            <a:r>
              <a:rPr lang="en-US" sz="3600" dirty="0" err="1" smtClean="0"/>
              <a:t>qoricha</a:t>
            </a:r>
            <a:r>
              <a:rPr lang="en-US" sz="3600" dirty="0" smtClean="0"/>
              <a:t>, </a:t>
            </a:r>
            <a:r>
              <a:rPr lang="en-US" sz="3600" dirty="0" err="1" smtClean="0"/>
              <a:t>comotics</a:t>
            </a:r>
            <a:r>
              <a:rPr lang="en-US" sz="3600" dirty="0" smtClean="0"/>
              <a:t> fi </a:t>
            </a:r>
            <a:r>
              <a:rPr lang="en-US" sz="3600" dirty="0" err="1" smtClean="0"/>
              <a:t>meeshalee</a:t>
            </a:r>
            <a:r>
              <a:rPr lang="en-US" sz="3600" dirty="0" smtClean="0"/>
              <a:t> </a:t>
            </a:r>
            <a:r>
              <a:rPr lang="en-US" sz="3600" dirty="0" err="1" smtClean="0"/>
              <a:t>fayyaa</a:t>
            </a:r>
            <a:r>
              <a:rPr lang="en-US" sz="3600" dirty="0" smtClean="0"/>
              <a:t> fi </a:t>
            </a:r>
            <a:r>
              <a:rPr lang="en-US" sz="3600" dirty="0" err="1" smtClean="0"/>
              <a:t>tamboo</a:t>
            </a:r>
            <a:r>
              <a:rPr lang="en-US" sz="3600" dirty="0" smtClean="0"/>
              <a:t> </a:t>
            </a:r>
            <a:r>
              <a:rPr lang="en-US" sz="3600" dirty="0" err="1" smtClean="0"/>
              <a:t>kan</a:t>
            </a:r>
            <a:r>
              <a:rPr lang="en-US" sz="3600" dirty="0" smtClean="0"/>
              <a:t> </a:t>
            </a:r>
            <a:r>
              <a:rPr lang="en-US" sz="3600" dirty="0" err="1" smtClean="0"/>
              <a:t>irratti</a:t>
            </a:r>
            <a:r>
              <a:rPr lang="en-US" sz="3600" dirty="0" smtClean="0"/>
              <a:t> </a:t>
            </a:r>
            <a:r>
              <a:rPr lang="en-US" sz="3600" dirty="0" err="1" smtClean="0"/>
              <a:t>tumamedha</a:t>
            </a:r>
            <a:r>
              <a:rPr lang="en-US" sz="3600" dirty="0" smtClean="0"/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600" dirty="0" err="1" smtClean="0"/>
              <a:t>Gochoonni</a:t>
            </a:r>
            <a:r>
              <a:rPr lang="en-US" sz="3600" dirty="0" smtClean="0"/>
              <a:t> </a:t>
            </a:r>
            <a:r>
              <a:rPr lang="en-US" sz="3600" dirty="0" err="1" smtClean="0"/>
              <a:t>yakkaan</a:t>
            </a:r>
            <a:r>
              <a:rPr lang="en-US" sz="3600" dirty="0" smtClean="0"/>
              <a:t> </a:t>
            </a:r>
            <a:r>
              <a:rPr lang="en-US" sz="3600" dirty="0" err="1" smtClean="0"/>
              <a:t>nama</a:t>
            </a:r>
            <a:r>
              <a:rPr lang="en-US" sz="3600" dirty="0" smtClean="0"/>
              <a:t> </a:t>
            </a:r>
            <a:r>
              <a:rPr lang="en-US" sz="3600" dirty="0" err="1" smtClean="0"/>
              <a:t>adabsiisan</a:t>
            </a:r>
            <a:r>
              <a:rPr lang="en-US" sz="3600" dirty="0" smtClean="0"/>
              <a:t> </a:t>
            </a:r>
            <a:r>
              <a:rPr lang="en-US" sz="3600" dirty="0" err="1" smtClean="0"/>
              <a:t>kanneen</a:t>
            </a:r>
            <a:r>
              <a:rPr lang="en-US" sz="3600" dirty="0" smtClean="0"/>
              <a:t> </a:t>
            </a:r>
            <a:r>
              <a:rPr lang="en-US" sz="3600" dirty="0" err="1" smtClean="0"/>
              <a:t>akka</a:t>
            </a:r>
            <a:r>
              <a:rPr lang="en-US" sz="3600" dirty="0" smtClean="0"/>
              <a:t> sub-standardization </a:t>
            </a:r>
            <a:r>
              <a:rPr lang="en-US" sz="3600" dirty="0" err="1" smtClean="0"/>
              <a:t>fa’an</a:t>
            </a:r>
            <a:r>
              <a:rPr lang="en-US" sz="3600" dirty="0" smtClean="0"/>
              <a:t> </a:t>
            </a:r>
            <a:r>
              <a:rPr lang="en-US" sz="3600" dirty="0" err="1" smtClean="0"/>
              <a:t>kewwata</a:t>
            </a:r>
            <a:r>
              <a:rPr lang="en-US" sz="3600" dirty="0" smtClean="0"/>
              <a:t> 67 </a:t>
            </a:r>
            <a:r>
              <a:rPr lang="en-US" sz="3600" dirty="0" err="1" smtClean="0"/>
              <a:t>jalatti</a:t>
            </a:r>
            <a:r>
              <a:rPr lang="en-US" sz="3600" dirty="0" smtClean="0"/>
              <a:t> </a:t>
            </a:r>
            <a:r>
              <a:rPr lang="en-US" sz="3600" dirty="0" err="1" smtClean="0"/>
              <a:t>caqafamaniiru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40405330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ct val="20000"/>
              </a:spcBef>
            </a:pPr>
            <a:r>
              <a:rPr lang="en-US" sz="3200" dirty="0" err="1">
                <a:solidFill>
                  <a:prstClr val="black"/>
                </a:solidFill>
                <a:latin typeface="Constantia"/>
                <a:ea typeface="+mn-ea"/>
                <a:cs typeface="+mn-cs"/>
              </a:rPr>
              <a:t>Labsi</a:t>
            </a:r>
            <a:r>
              <a:rPr lang="en-US" sz="3200" dirty="0">
                <a:solidFill>
                  <a:prstClr val="black"/>
                </a:solidFill>
                <a:latin typeface="Constantia"/>
                <a:ea typeface="+mn-ea"/>
                <a:cs typeface="+mn-cs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onstantia"/>
                <a:ea typeface="+mn-ea"/>
                <a:cs typeface="+mn-cs"/>
              </a:rPr>
              <a:t>galmeessaa</a:t>
            </a:r>
            <a:r>
              <a:rPr lang="en-US" sz="3200" dirty="0">
                <a:solidFill>
                  <a:prstClr val="black"/>
                </a:solidFill>
                <a:latin typeface="Constantia"/>
                <a:ea typeface="+mn-ea"/>
                <a:cs typeface="+mn-cs"/>
              </a:rPr>
              <a:t> fi </a:t>
            </a:r>
            <a:r>
              <a:rPr lang="en-US" sz="3200" dirty="0" err="1">
                <a:solidFill>
                  <a:prstClr val="black"/>
                </a:solidFill>
                <a:latin typeface="Constantia"/>
                <a:ea typeface="+mn-ea"/>
                <a:cs typeface="+mn-cs"/>
              </a:rPr>
              <a:t>heyyama</a:t>
            </a:r>
            <a:r>
              <a:rPr lang="en-US" sz="3200" dirty="0">
                <a:solidFill>
                  <a:prstClr val="black"/>
                </a:solidFill>
                <a:latin typeface="Constantia"/>
                <a:ea typeface="+mn-ea"/>
                <a:cs typeface="+mn-cs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Constantia"/>
                <a:ea typeface="+mn-ea"/>
                <a:cs typeface="+mn-cs"/>
              </a:rPr>
              <a:t>daldala</a:t>
            </a:r>
            <a:r>
              <a:rPr lang="en-US" sz="3200" dirty="0">
                <a:solidFill>
                  <a:prstClr val="black"/>
                </a:solidFill>
                <a:latin typeface="Constantia"/>
                <a:ea typeface="+mn-ea"/>
                <a:cs typeface="+mn-cs"/>
              </a:rPr>
              <a:t> (980/2008 fi 1150/2019)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 err="1" smtClean="0"/>
              <a:t>Gochi</a:t>
            </a:r>
            <a:r>
              <a:rPr lang="en-US" sz="3600" dirty="0" smtClean="0"/>
              <a:t> </a:t>
            </a:r>
            <a:r>
              <a:rPr lang="en-US" sz="3600" dirty="0" err="1" smtClean="0"/>
              <a:t>yakkaan</a:t>
            </a:r>
            <a:r>
              <a:rPr lang="en-US" sz="3600" dirty="0" smtClean="0"/>
              <a:t> </a:t>
            </a:r>
            <a:r>
              <a:rPr lang="en-US" sz="3600" dirty="0" err="1" smtClean="0"/>
              <a:t>nama</a:t>
            </a:r>
            <a:r>
              <a:rPr lang="en-US" sz="3600" dirty="0" smtClean="0"/>
              <a:t> </a:t>
            </a:r>
            <a:r>
              <a:rPr lang="en-US" sz="3600" dirty="0" err="1" smtClean="0"/>
              <a:t>adabsiisu</a:t>
            </a:r>
            <a:r>
              <a:rPr lang="en-US" sz="3600" dirty="0" smtClean="0"/>
              <a:t> </a:t>
            </a:r>
            <a:r>
              <a:rPr lang="en-US" sz="3600" dirty="0" err="1" smtClean="0"/>
              <a:t>kewwata</a:t>
            </a:r>
            <a:r>
              <a:rPr lang="en-US" sz="3600" dirty="0" smtClean="0"/>
              <a:t> 49 </a:t>
            </a:r>
            <a:r>
              <a:rPr lang="en-US" sz="3600" dirty="0" err="1" smtClean="0"/>
              <a:t>irratti</a:t>
            </a:r>
            <a:r>
              <a:rPr lang="en-US" sz="3600" dirty="0" smtClean="0"/>
              <a:t> </a:t>
            </a:r>
            <a:r>
              <a:rPr lang="en-US" sz="3600" dirty="0" err="1" smtClean="0"/>
              <a:t>caqafameera</a:t>
            </a:r>
            <a:r>
              <a:rPr lang="en-US" sz="3600" dirty="0" smtClean="0"/>
              <a:t>. </a:t>
            </a:r>
          </a:p>
          <a:p>
            <a:pPr marL="0" indent="0" algn="just">
              <a:buNone/>
            </a:pPr>
            <a:r>
              <a:rPr lang="en-US" sz="3600" dirty="0" smtClean="0"/>
              <a:t>Manna </a:t>
            </a:r>
            <a:r>
              <a:rPr lang="en-US" sz="3600" dirty="0" err="1" smtClean="0"/>
              <a:t>murtiitin</a:t>
            </a:r>
            <a:r>
              <a:rPr lang="en-US" sz="3600" dirty="0" smtClean="0"/>
              <a:t> </a:t>
            </a:r>
            <a:r>
              <a:rPr lang="en-US" sz="3600" dirty="0" err="1" smtClean="0"/>
              <a:t>wal</a:t>
            </a:r>
            <a:r>
              <a:rPr lang="en-US" sz="3600" dirty="0" smtClean="0"/>
              <a:t> </a:t>
            </a:r>
            <a:r>
              <a:rPr lang="en-US" sz="3600" dirty="0" err="1" smtClean="0"/>
              <a:t>qabatee</a:t>
            </a:r>
            <a:r>
              <a:rPr lang="en-US" sz="3600" dirty="0" smtClean="0"/>
              <a:t> </a:t>
            </a:r>
            <a:r>
              <a:rPr lang="en-US" sz="3600" dirty="0" err="1" smtClean="0"/>
              <a:t>himanni</a:t>
            </a:r>
            <a:r>
              <a:rPr lang="en-US" sz="3600" dirty="0" smtClean="0"/>
              <a:t> </a:t>
            </a:r>
            <a:r>
              <a:rPr lang="en-US" sz="3600" dirty="0" err="1" smtClean="0"/>
              <a:t>kan</a:t>
            </a:r>
            <a:r>
              <a:rPr lang="en-US" sz="3600" dirty="0" smtClean="0"/>
              <a:t> </a:t>
            </a:r>
            <a:r>
              <a:rPr lang="en-US" sz="3600" dirty="0" err="1" smtClean="0"/>
              <a:t>dhihaatu</a:t>
            </a:r>
            <a:r>
              <a:rPr lang="en-US" sz="3600" dirty="0" smtClean="0"/>
              <a:t> </a:t>
            </a:r>
            <a:r>
              <a:rPr lang="en-US" sz="3600" dirty="0" err="1" smtClean="0"/>
              <a:t>mana</a:t>
            </a:r>
            <a:r>
              <a:rPr lang="en-US" sz="3600" dirty="0" smtClean="0"/>
              <a:t> </a:t>
            </a:r>
            <a:r>
              <a:rPr lang="en-US" sz="3600" dirty="0" err="1" smtClean="0"/>
              <a:t>murtii</a:t>
            </a:r>
            <a:r>
              <a:rPr lang="en-US" sz="3600" dirty="0" smtClean="0"/>
              <a:t> </a:t>
            </a:r>
            <a:r>
              <a:rPr lang="en-US" sz="3600" dirty="0" err="1" smtClean="0"/>
              <a:t>olaanaa</a:t>
            </a:r>
            <a:r>
              <a:rPr lang="en-US" sz="3600" dirty="0" smtClean="0"/>
              <a:t> </a:t>
            </a:r>
            <a:r>
              <a:rPr lang="en-US" sz="3600" dirty="0" err="1" smtClean="0"/>
              <a:t>federaalatti</a:t>
            </a:r>
            <a:endParaRPr lang="en-US" sz="3600" dirty="0" smtClean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51449908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tx1"/>
                </a:solidFill>
              </a:rPr>
              <a:t>Seerota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biroo</a:t>
            </a:r>
            <a:r>
              <a:rPr lang="en-US" b="1" dirty="0" smtClean="0">
                <a:solidFill>
                  <a:schemeClr val="tx1"/>
                </a:solidFill>
              </a:rPr>
              <a:t>/other laws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sz="4200" dirty="0" smtClean="0"/>
              <a:t>    </a:t>
            </a:r>
            <a:r>
              <a:rPr lang="en-US" sz="4200" dirty="0" err="1" smtClean="0"/>
              <a:t>yakkoota</a:t>
            </a:r>
            <a:r>
              <a:rPr lang="en-US" sz="4200" dirty="0" smtClean="0"/>
              <a:t> </a:t>
            </a:r>
            <a:r>
              <a:rPr lang="en-US" sz="4200" dirty="0" err="1" smtClean="0"/>
              <a:t>malaqa</a:t>
            </a:r>
            <a:r>
              <a:rPr lang="en-US" sz="4200" dirty="0" smtClean="0"/>
              <a:t>/</a:t>
            </a:r>
            <a:r>
              <a:rPr lang="en-US" sz="4200" dirty="0" err="1" smtClean="0"/>
              <a:t>notti</a:t>
            </a:r>
            <a:r>
              <a:rPr lang="en-US" sz="4200" dirty="0" smtClean="0"/>
              <a:t> </a:t>
            </a:r>
            <a:r>
              <a:rPr lang="en-US" sz="4200" dirty="0" err="1" smtClean="0"/>
              <a:t>malaqa</a:t>
            </a:r>
            <a:r>
              <a:rPr lang="en-US" sz="4200" dirty="0" smtClean="0"/>
              <a:t> </a:t>
            </a:r>
            <a:r>
              <a:rPr lang="en-US" sz="4200" dirty="0" err="1" smtClean="0"/>
              <a:t>biyyattii</a:t>
            </a:r>
            <a:r>
              <a:rPr lang="en-US" sz="4200" dirty="0" smtClean="0"/>
              <a:t> </a:t>
            </a:r>
            <a:r>
              <a:rPr lang="en-US" sz="4200" dirty="0" err="1" smtClean="0"/>
              <a:t>irratti</a:t>
            </a:r>
            <a:r>
              <a:rPr lang="en-US" sz="4200" dirty="0" smtClean="0"/>
              <a:t> </a:t>
            </a:r>
            <a:r>
              <a:rPr lang="en-US" sz="4200" dirty="0" err="1" smtClean="0"/>
              <a:t>raawwatan</a:t>
            </a:r>
            <a:r>
              <a:rPr lang="en-US" sz="4200" dirty="0" smtClean="0"/>
              <a:t>/ </a:t>
            </a:r>
            <a:r>
              <a:rPr lang="en-US" sz="4200" dirty="0" err="1" smtClean="0"/>
              <a:t>labsii</a:t>
            </a:r>
            <a:r>
              <a:rPr lang="en-US" sz="4200" dirty="0" smtClean="0"/>
              <a:t> 591/2008 </a:t>
            </a:r>
            <a:r>
              <a:rPr lang="en-US" sz="4200" dirty="0" err="1" smtClean="0"/>
              <a:t>kewwata</a:t>
            </a:r>
            <a:r>
              <a:rPr lang="en-US" sz="4200" dirty="0" smtClean="0"/>
              <a:t> 26 fi </a:t>
            </a:r>
            <a:r>
              <a:rPr lang="en-US" sz="4200" dirty="0" err="1" smtClean="0"/>
              <a:t>seera</a:t>
            </a:r>
            <a:r>
              <a:rPr lang="en-US" sz="4200" dirty="0" smtClean="0"/>
              <a:t> </a:t>
            </a:r>
            <a:r>
              <a:rPr lang="en-US" sz="4200" dirty="0" err="1" smtClean="0"/>
              <a:t>yakkaa</a:t>
            </a:r>
            <a:r>
              <a:rPr lang="en-US" sz="4200" dirty="0" smtClean="0"/>
              <a:t> 346, 356-362</a:t>
            </a:r>
          </a:p>
          <a:p>
            <a:pPr algn="just">
              <a:buFont typeface="Wingdings" pitchFamily="2" charset="2"/>
              <a:buChar char="§"/>
            </a:pPr>
            <a:r>
              <a:rPr lang="en-US" sz="4200" dirty="0" err="1" smtClean="0"/>
              <a:t>Yakka</a:t>
            </a:r>
            <a:r>
              <a:rPr lang="en-US" sz="4200" dirty="0" smtClean="0"/>
              <a:t> </a:t>
            </a:r>
            <a:r>
              <a:rPr lang="en-US" sz="4200" dirty="0" err="1" smtClean="0"/>
              <a:t>araaxaa</a:t>
            </a:r>
            <a:r>
              <a:rPr lang="en-US" sz="4200" dirty="0" smtClean="0"/>
              <a:t>…..</a:t>
            </a:r>
            <a:r>
              <a:rPr lang="en-US" sz="4200" dirty="0" err="1" smtClean="0"/>
              <a:t>seera</a:t>
            </a:r>
            <a:r>
              <a:rPr lang="en-US" sz="4200" dirty="0" smtClean="0"/>
              <a:t> </a:t>
            </a:r>
            <a:r>
              <a:rPr lang="en-US" sz="4200" dirty="0" err="1" smtClean="0"/>
              <a:t>yakkaa</a:t>
            </a:r>
            <a:r>
              <a:rPr lang="en-US" sz="4200" dirty="0" smtClean="0"/>
              <a:t>  </a:t>
            </a:r>
            <a:r>
              <a:rPr lang="en-US" sz="4200" dirty="0" err="1" smtClean="0"/>
              <a:t>kewwata</a:t>
            </a:r>
            <a:r>
              <a:rPr lang="en-US" sz="4200" dirty="0" smtClean="0"/>
              <a:t> 712</a:t>
            </a:r>
          </a:p>
          <a:p>
            <a:pPr algn="just">
              <a:buFont typeface="Wingdings" pitchFamily="2" charset="2"/>
              <a:buChar char="§"/>
            </a:pPr>
            <a:r>
              <a:rPr lang="en-US" sz="4200" dirty="0" err="1" smtClean="0"/>
              <a:t>Malaqa</a:t>
            </a:r>
            <a:r>
              <a:rPr lang="en-US" sz="4200" dirty="0" smtClean="0"/>
              <a:t> </a:t>
            </a:r>
            <a:r>
              <a:rPr lang="en-US" sz="4200" dirty="0" err="1" smtClean="0"/>
              <a:t>biyya</a:t>
            </a:r>
            <a:r>
              <a:rPr lang="en-US" sz="4200" dirty="0" smtClean="0"/>
              <a:t> </a:t>
            </a:r>
            <a:r>
              <a:rPr lang="en-US" sz="4200" dirty="0" err="1" smtClean="0"/>
              <a:t>alaa</a:t>
            </a:r>
            <a:r>
              <a:rPr lang="en-US" sz="4200" dirty="0" smtClean="0"/>
              <a:t> </a:t>
            </a:r>
            <a:r>
              <a:rPr lang="en-US" sz="4200" dirty="0" err="1" smtClean="0"/>
              <a:t>qabatanii</a:t>
            </a:r>
            <a:r>
              <a:rPr lang="en-US" sz="4200" dirty="0" smtClean="0"/>
              <a:t> </a:t>
            </a:r>
            <a:r>
              <a:rPr lang="en-US" sz="4200" dirty="0" err="1" smtClean="0"/>
              <a:t>argamuu</a:t>
            </a:r>
            <a:r>
              <a:rPr lang="en-US" sz="4200" dirty="0" smtClean="0"/>
              <a:t>…..</a:t>
            </a:r>
            <a:r>
              <a:rPr lang="en-US" sz="4200" dirty="0" err="1" smtClean="0"/>
              <a:t>fxd</a:t>
            </a:r>
            <a:r>
              <a:rPr lang="en-US" sz="4200" dirty="0" smtClean="0"/>
              <a:t>/81/2022</a:t>
            </a:r>
          </a:p>
          <a:p>
            <a:pPr algn="just">
              <a:buFont typeface="Wingdings" pitchFamily="2" charset="2"/>
              <a:buChar char="§"/>
            </a:pPr>
            <a:r>
              <a:rPr lang="en-US" sz="4200" dirty="0" err="1" smtClean="0"/>
              <a:t>Yakkoota</a:t>
            </a:r>
            <a:r>
              <a:rPr lang="en-US" sz="4200" dirty="0" smtClean="0"/>
              <a:t> </a:t>
            </a:r>
            <a:r>
              <a:rPr lang="en-US" sz="4200" dirty="0" err="1" smtClean="0"/>
              <a:t>kalaqa</a:t>
            </a:r>
            <a:r>
              <a:rPr lang="en-US" sz="4200" dirty="0" smtClean="0"/>
              <a:t> </a:t>
            </a:r>
            <a:r>
              <a:rPr lang="en-US" sz="4200" dirty="0" err="1" smtClean="0"/>
              <a:t>sammuutin</a:t>
            </a:r>
            <a:r>
              <a:rPr lang="en-US" sz="4200" dirty="0" smtClean="0"/>
              <a:t> </a:t>
            </a:r>
            <a:r>
              <a:rPr lang="en-US" sz="4200" dirty="0" err="1" smtClean="0"/>
              <a:t>wal-qabatan</a:t>
            </a:r>
            <a:r>
              <a:rPr lang="en-US" sz="4200" dirty="0" smtClean="0"/>
              <a:t>…410/2010</a:t>
            </a:r>
          </a:p>
          <a:p>
            <a:pPr algn="just">
              <a:buFont typeface="Wingdings" pitchFamily="2" charset="2"/>
              <a:buChar char="§"/>
            </a:pPr>
            <a:r>
              <a:rPr lang="en-US" sz="4200" dirty="0" err="1" smtClean="0"/>
              <a:t>Yakkoota</a:t>
            </a:r>
            <a:r>
              <a:rPr lang="en-US" sz="4200" dirty="0" smtClean="0"/>
              <a:t> </a:t>
            </a:r>
            <a:r>
              <a:rPr lang="en-US" sz="4200" dirty="0" err="1" smtClean="0"/>
              <a:t>malatoolee</a:t>
            </a:r>
            <a:r>
              <a:rPr lang="en-US" sz="4200" dirty="0" smtClean="0"/>
              <a:t> </a:t>
            </a:r>
            <a:r>
              <a:rPr lang="en-US" sz="4200" dirty="0" err="1" smtClean="0"/>
              <a:t>daldalatin</a:t>
            </a:r>
            <a:r>
              <a:rPr lang="en-US" sz="4200" dirty="0" smtClean="0"/>
              <a:t> </a:t>
            </a:r>
            <a:r>
              <a:rPr lang="en-US" sz="4200" dirty="0" err="1" smtClean="0"/>
              <a:t>wal-qabatan</a:t>
            </a:r>
            <a:endParaRPr lang="en-US" sz="4200" dirty="0" smtClean="0"/>
          </a:p>
          <a:p>
            <a:pPr algn="just">
              <a:buFont typeface="Wingdings" pitchFamily="2" charset="2"/>
              <a:buChar char="§"/>
            </a:pPr>
            <a:r>
              <a:rPr lang="en-US" sz="4200" dirty="0" err="1" smtClean="0"/>
              <a:t>Yakka</a:t>
            </a:r>
            <a:r>
              <a:rPr lang="en-US" sz="4200" dirty="0" smtClean="0"/>
              <a:t>/510/2004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391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4617B"/>
                </a:solidFill>
              </a:rPr>
              <a:t>	</a:t>
            </a:r>
            <a:r>
              <a:rPr lang="en-US" dirty="0" err="1" smtClean="0">
                <a:solidFill>
                  <a:srgbClr val="04617B"/>
                </a:solidFill>
              </a:rPr>
              <a:t>Yakkoota</a:t>
            </a:r>
            <a:r>
              <a:rPr lang="en-US" dirty="0" smtClean="0">
                <a:solidFill>
                  <a:srgbClr val="04617B"/>
                </a:solidFill>
              </a:rPr>
              <a:t> </a:t>
            </a:r>
            <a:r>
              <a:rPr lang="en-US" dirty="0" err="1">
                <a:solidFill>
                  <a:srgbClr val="04617B"/>
                </a:solidFill>
              </a:rPr>
              <a:t>dinagdee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>
              <a:buClr>
                <a:srgbClr val="10CF9B"/>
              </a:buClr>
            </a:pPr>
            <a:r>
              <a:rPr lang="en-US" sz="3200" dirty="0" err="1">
                <a:solidFill>
                  <a:prstClr val="black"/>
                </a:solidFill>
              </a:rPr>
              <a:t>Nagahee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sobaa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gurguruu</a:t>
            </a:r>
            <a:r>
              <a:rPr lang="en-US" sz="3200" dirty="0">
                <a:solidFill>
                  <a:prstClr val="black"/>
                </a:solidFill>
              </a:rPr>
              <a:t>, </a:t>
            </a:r>
            <a:r>
              <a:rPr lang="en-US" sz="3200" dirty="0" err="1">
                <a:solidFill>
                  <a:prstClr val="black"/>
                </a:solidFill>
              </a:rPr>
              <a:t>maxansiisu</a:t>
            </a:r>
            <a:r>
              <a:rPr lang="en-US" sz="3200" dirty="0">
                <a:solidFill>
                  <a:prstClr val="black"/>
                </a:solidFill>
              </a:rPr>
              <a:t>, </a:t>
            </a:r>
            <a:r>
              <a:rPr lang="en-US" sz="3200" dirty="0" err="1">
                <a:solidFill>
                  <a:prstClr val="black"/>
                </a:solidFill>
              </a:rPr>
              <a:t>fayyadamuu</a:t>
            </a:r>
            <a:endParaRPr lang="en-US" sz="3200" dirty="0">
              <a:solidFill>
                <a:prstClr val="black"/>
              </a:solidFill>
            </a:endParaRPr>
          </a:p>
          <a:p>
            <a:pPr lvl="1" algn="just">
              <a:buClr>
                <a:srgbClr val="10CF9B"/>
              </a:buClr>
            </a:pPr>
            <a:r>
              <a:rPr lang="en-US" sz="3200" dirty="0" err="1">
                <a:solidFill>
                  <a:prstClr val="black"/>
                </a:solidFill>
              </a:rPr>
              <a:t>Sanada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sobaa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waajjira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galiwwanitif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dhiheesu</a:t>
            </a:r>
            <a:endParaRPr lang="en-US" sz="3200" dirty="0">
              <a:solidFill>
                <a:prstClr val="black"/>
              </a:solidFill>
            </a:endParaRPr>
          </a:p>
          <a:p>
            <a:pPr lvl="1" algn="just">
              <a:buClr>
                <a:srgbClr val="10CF9B"/>
              </a:buClr>
            </a:pPr>
            <a:r>
              <a:rPr lang="en-US" sz="3200" dirty="0" err="1">
                <a:solidFill>
                  <a:prstClr val="black"/>
                </a:solidFill>
              </a:rPr>
              <a:t>Qabeenya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taksii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kanfalchiisuuf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qabame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dhoksuu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ykn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gurguruu</a:t>
            </a:r>
            <a:endParaRPr lang="en-US" sz="3200" dirty="0">
              <a:solidFill>
                <a:prstClr val="black"/>
              </a:solidFill>
            </a:endParaRPr>
          </a:p>
          <a:p>
            <a:pPr lvl="1" algn="just">
              <a:buClr>
                <a:srgbClr val="10CF9B"/>
              </a:buClr>
            </a:pPr>
            <a:r>
              <a:rPr lang="en-US" sz="3200" dirty="0" err="1">
                <a:solidFill>
                  <a:prstClr val="black"/>
                </a:solidFill>
              </a:rPr>
              <a:t>Yakkoota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taaksii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gargaaruu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21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/>
          <a:lstStyle/>
          <a:p>
            <a:r>
              <a:rPr lang="en-US" dirty="0" smtClean="0">
                <a:solidFill>
                  <a:srgbClr val="04617B"/>
                </a:solidFill>
              </a:rPr>
              <a:t>	</a:t>
            </a:r>
            <a:r>
              <a:rPr lang="en-US" dirty="0" err="1" smtClean="0">
                <a:solidFill>
                  <a:srgbClr val="04617B"/>
                </a:solidFill>
              </a:rPr>
              <a:t>Yakkoota</a:t>
            </a:r>
            <a:r>
              <a:rPr lang="en-US" dirty="0" smtClean="0">
                <a:solidFill>
                  <a:srgbClr val="04617B"/>
                </a:solidFill>
              </a:rPr>
              <a:t> </a:t>
            </a:r>
            <a:r>
              <a:rPr lang="en-US" dirty="0" err="1">
                <a:solidFill>
                  <a:srgbClr val="04617B"/>
                </a:solidFill>
              </a:rPr>
              <a:t>dinagdee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5074920"/>
          </a:xfrm>
        </p:spPr>
        <p:txBody>
          <a:bodyPr>
            <a:noAutofit/>
          </a:bodyPr>
          <a:lstStyle/>
          <a:p>
            <a:pPr marL="64008" indent="0" algn="just">
              <a:lnSpc>
                <a:spcPct val="150000"/>
              </a:lnSpc>
              <a:buClr>
                <a:srgbClr val="0BD0D9"/>
              </a:buClr>
              <a:buNone/>
            </a:pPr>
            <a:r>
              <a:rPr lang="en-US" sz="2500" dirty="0" err="1">
                <a:solidFill>
                  <a:prstClr val="black"/>
                </a:solidFill>
              </a:rPr>
              <a:t>Gareen</a:t>
            </a:r>
            <a:r>
              <a:rPr lang="en-US" sz="2500" dirty="0">
                <a:solidFill>
                  <a:prstClr val="black"/>
                </a:solidFill>
              </a:rPr>
              <a:t> </a:t>
            </a:r>
            <a:r>
              <a:rPr lang="en-US" sz="2500" dirty="0" err="1">
                <a:solidFill>
                  <a:prstClr val="black"/>
                </a:solidFill>
              </a:rPr>
              <a:t>gumurukii</a:t>
            </a:r>
            <a:r>
              <a:rPr lang="en-US" sz="2500" dirty="0">
                <a:solidFill>
                  <a:prstClr val="black"/>
                </a:solidFill>
              </a:rPr>
              <a:t> </a:t>
            </a:r>
            <a:r>
              <a:rPr lang="en-US" sz="2500" dirty="0" err="1">
                <a:solidFill>
                  <a:prstClr val="black"/>
                </a:solidFill>
              </a:rPr>
              <a:t>yakkoota</a:t>
            </a:r>
            <a:r>
              <a:rPr lang="en-US" sz="2500" dirty="0">
                <a:solidFill>
                  <a:prstClr val="black"/>
                </a:solidFill>
              </a:rPr>
              <a:t> </a:t>
            </a:r>
            <a:r>
              <a:rPr lang="en-US" sz="2500" dirty="0" err="1">
                <a:solidFill>
                  <a:prstClr val="black"/>
                </a:solidFill>
              </a:rPr>
              <a:t>bu’uura</a:t>
            </a:r>
            <a:r>
              <a:rPr lang="en-US" sz="2500" dirty="0">
                <a:solidFill>
                  <a:prstClr val="black"/>
                </a:solidFill>
              </a:rPr>
              <a:t> </a:t>
            </a:r>
            <a:r>
              <a:rPr lang="en-US" sz="2500" dirty="0" err="1">
                <a:solidFill>
                  <a:prstClr val="black"/>
                </a:solidFill>
              </a:rPr>
              <a:t>labsii</a:t>
            </a:r>
            <a:r>
              <a:rPr lang="en-US" sz="2500" dirty="0">
                <a:solidFill>
                  <a:prstClr val="black"/>
                </a:solidFill>
              </a:rPr>
              <a:t> </a:t>
            </a:r>
            <a:r>
              <a:rPr lang="en-US" sz="2500" dirty="0" err="1">
                <a:solidFill>
                  <a:prstClr val="black"/>
                </a:solidFill>
              </a:rPr>
              <a:t>seera</a:t>
            </a:r>
            <a:r>
              <a:rPr lang="en-US" sz="2500" dirty="0">
                <a:solidFill>
                  <a:prstClr val="black"/>
                </a:solidFill>
              </a:rPr>
              <a:t> </a:t>
            </a:r>
            <a:r>
              <a:rPr lang="en-US" sz="2500" dirty="0" err="1">
                <a:solidFill>
                  <a:prstClr val="black"/>
                </a:solidFill>
              </a:rPr>
              <a:t>gumurukii</a:t>
            </a:r>
            <a:r>
              <a:rPr lang="en-US" sz="2500" dirty="0">
                <a:solidFill>
                  <a:prstClr val="black"/>
                </a:solidFill>
              </a:rPr>
              <a:t> 859/2006 fi 1160/2012 </a:t>
            </a:r>
            <a:r>
              <a:rPr lang="en-US" sz="2500" dirty="0" err="1">
                <a:solidFill>
                  <a:prstClr val="black"/>
                </a:solidFill>
              </a:rPr>
              <a:t>irratti</a:t>
            </a:r>
            <a:r>
              <a:rPr lang="en-US" sz="2500" dirty="0">
                <a:solidFill>
                  <a:prstClr val="black"/>
                </a:solidFill>
              </a:rPr>
              <a:t> </a:t>
            </a:r>
            <a:r>
              <a:rPr lang="en-US" sz="2500" dirty="0" err="1">
                <a:solidFill>
                  <a:prstClr val="black"/>
                </a:solidFill>
              </a:rPr>
              <a:t>hundaa’ee</a:t>
            </a:r>
            <a:r>
              <a:rPr lang="en-US" sz="2500" dirty="0">
                <a:solidFill>
                  <a:prstClr val="black"/>
                </a:solidFill>
              </a:rPr>
              <a:t> </a:t>
            </a:r>
            <a:r>
              <a:rPr lang="en-US" sz="2500" dirty="0" err="1">
                <a:solidFill>
                  <a:prstClr val="black"/>
                </a:solidFill>
              </a:rPr>
              <a:t>hojeta</a:t>
            </a:r>
            <a:r>
              <a:rPr lang="en-US" sz="2500" dirty="0" smtClean="0">
                <a:solidFill>
                  <a:prstClr val="black"/>
                </a:solidFill>
              </a:rPr>
              <a:t>.</a:t>
            </a:r>
            <a:endParaRPr lang="en-US" sz="2500" dirty="0" smtClean="0"/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500" dirty="0" smtClean="0"/>
              <a:t> </a:t>
            </a:r>
            <a:r>
              <a:rPr lang="en-US" sz="2500" dirty="0" err="1" smtClean="0"/>
              <a:t>Garee</a:t>
            </a:r>
            <a:r>
              <a:rPr lang="en-US" sz="2500" dirty="0" smtClean="0"/>
              <a:t> </a:t>
            </a:r>
            <a:r>
              <a:rPr lang="en-US" sz="2500" dirty="0" err="1" smtClean="0"/>
              <a:t>falmii</a:t>
            </a:r>
            <a:r>
              <a:rPr lang="en-US" sz="2500" dirty="0" smtClean="0"/>
              <a:t> fi </a:t>
            </a:r>
            <a:r>
              <a:rPr lang="en-US" sz="2500" dirty="0" err="1" smtClean="0"/>
              <a:t>qorannaa</a:t>
            </a:r>
            <a:r>
              <a:rPr lang="en-US" sz="2500" dirty="0" smtClean="0"/>
              <a:t> </a:t>
            </a:r>
            <a:r>
              <a:rPr lang="en-US" sz="2500" dirty="0" err="1" smtClean="0"/>
              <a:t>qaba</a:t>
            </a:r>
            <a:r>
              <a:rPr lang="en-US" sz="2500" dirty="0" smtClean="0"/>
              <a:t>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500" dirty="0" smtClean="0"/>
              <a:t> </a:t>
            </a:r>
            <a:r>
              <a:rPr lang="en-US" sz="2500" dirty="0" err="1" smtClean="0"/>
              <a:t>Sadarkaa</a:t>
            </a:r>
            <a:r>
              <a:rPr lang="en-US" sz="2500" dirty="0" smtClean="0"/>
              <a:t> </a:t>
            </a:r>
            <a:r>
              <a:rPr lang="en-US" sz="2500" dirty="0" err="1" smtClean="0"/>
              <a:t>finfinneetti</a:t>
            </a:r>
            <a:r>
              <a:rPr lang="en-US" sz="2500" dirty="0" smtClean="0"/>
              <a:t> airport, fi </a:t>
            </a:r>
            <a:r>
              <a:rPr lang="en-US" sz="2500" dirty="0" err="1" smtClean="0"/>
              <a:t>polisii</a:t>
            </a:r>
            <a:r>
              <a:rPr lang="en-US" sz="2500" dirty="0" smtClean="0"/>
              <a:t> </a:t>
            </a:r>
            <a:r>
              <a:rPr lang="en-US" sz="2500" dirty="0" err="1" smtClean="0"/>
              <a:t>federalatti</a:t>
            </a:r>
            <a:r>
              <a:rPr lang="en-US" sz="2500" dirty="0" smtClean="0"/>
              <a:t> </a:t>
            </a:r>
            <a:r>
              <a:rPr lang="en-US" sz="2500" dirty="0" err="1" smtClean="0"/>
              <a:t>garee</a:t>
            </a:r>
            <a:r>
              <a:rPr lang="en-US" sz="2500" dirty="0" smtClean="0"/>
              <a:t> </a:t>
            </a:r>
            <a:r>
              <a:rPr lang="en-US" sz="2500" dirty="0" err="1" smtClean="0"/>
              <a:t>qorannoo</a:t>
            </a:r>
            <a:r>
              <a:rPr lang="en-US" sz="2500" dirty="0" smtClean="0"/>
              <a:t> </a:t>
            </a:r>
            <a:r>
              <a:rPr lang="en-US" sz="2500" dirty="0" err="1" smtClean="0"/>
              <a:t>yakka</a:t>
            </a:r>
            <a:r>
              <a:rPr lang="en-US" sz="2500" dirty="0" smtClean="0"/>
              <a:t> </a:t>
            </a:r>
            <a:r>
              <a:rPr lang="en-US" sz="2500" dirty="0" err="1" smtClean="0"/>
              <a:t>waliin</a:t>
            </a:r>
            <a:r>
              <a:rPr lang="en-US" sz="2500" dirty="0" smtClean="0"/>
              <a:t> </a:t>
            </a:r>
            <a:r>
              <a:rPr lang="en-US" sz="2500" dirty="0" err="1" smtClean="0"/>
              <a:t>hojenna</a:t>
            </a:r>
            <a:r>
              <a:rPr lang="en-US" sz="2500" dirty="0" smtClean="0"/>
              <a:t>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500" dirty="0" err="1" smtClean="0"/>
              <a:t>Polisiin</a:t>
            </a:r>
            <a:r>
              <a:rPr lang="en-US" sz="2500" dirty="0" smtClean="0"/>
              <a:t> </a:t>
            </a:r>
            <a:r>
              <a:rPr lang="en-US" sz="2500" dirty="0" err="1" smtClean="0"/>
              <a:t>magaala</a:t>
            </a:r>
            <a:r>
              <a:rPr lang="en-US" sz="2500" dirty="0" smtClean="0"/>
              <a:t> </a:t>
            </a:r>
            <a:r>
              <a:rPr lang="en-US" sz="2500" dirty="0" err="1" smtClean="0"/>
              <a:t>finfinnees</a:t>
            </a:r>
            <a:r>
              <a:rPr lang="en-US" sz="2500" dirty="0" smtClean="0"/>
              <a:t> al </a:t>
            </a:r>
            <a:r>
              <a:rPr lang="en-US" sz="2500" dirty="0" err="1" smtClean="0"/>
              <a:t>al</a:t>
            </a:r>
            <a:r>
              <a:rPr lang="en-US" sz="2500" dirty="0" smtClean="0"/>
              <a:t> </a:t>
            </a:r>
            <a:r>
              <a:rPr lang="en-US" sz="2500" dirty="0" err="1" smtClean="0"/>
              <a:t>yakka</a:t>
            </a:r>
            <a:r>
              <a:rPr lang="en-US" sz="2500" dirty="0" smtClean="0"/>
              <a:t> </a:t>
            </a:r>
            <a:r>
              <a:rPr lang="en-US" sz="2500" dirty="0" err="1" smtClean="0"/>
              <a:t>kontirobandii</a:t>
            </a:r>
            <a:r>
              <a:rPr lang="en-US" sz="2500" dirty="0" smtClean="0"/>
              <a:t> </a:t>
            </a:r>
            <a:r>
              <a:rPr lang="en-US" sz="2500" dirty="0" err="1" smtClean="0"/>
              <a:t>qabee</a:t>
            </a:r>
            <a:r>
              <a:rPr lang="en-US" sz="2500" dirty="0" smtClean="0"/>
              <a:t> </a:t>
            </a:r>
            <a:r>
              <a:rPr lang="en-US" sz="2500" dirty="0" err="1" smtClean="0"/>
              <a:t>qorachuu</a:t>
            </a:r>
            <a:r>
              <a:rPr lang="en-US" sz="2500" dirty="0" smtClean="0"/>
              <a:t> </a:t>
            </a:r>
            <a:r>
              <a:rPr lang="en-US" sz="2500" dirty="0" err="1" smtClean="0"/>
              <a:t>danda’a</a:t>
            </a:r>
            <a:r>
              <a:rPr lang="en-US" sz="2500" dirty="0" smtClean="0"/>
              <a:t>.</a:t>
            </a:r>
          </a:p>
          <a:p>
            <a:pPr marL="0" indent="0" algn="just">
              <a:buNone/>
            </a:pPr>
            <a:endParaRPr lang="en-US" sz="3200" dirty="0" smtClean="0"/>
          </a:p>
          <a:p>
            <a:pPr algn="just"/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4579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4617B"/>
                </a:solidFill>
              </a:rPr>
              <a:t>		</a:t>
            </a:r>
            <a:r>
              <a:rPr lang="en-US" dirty="0" err="1" smtClean="0">
                <a:solidFill>
                  <a:srgbClr val="04617B"/>
                </a:solidFill>
              </a:rPr>
              <a:t>Yakkoota</a:t>
            </a:r>
            <a:r>
              <a:rPr lang="en-US" dirty="0" smtClean="0">
                <a:solidFill>
                  <a:srgbClr val="04617B"/>
                </a:solidFill>
              </a:rPr>
              <a:t> </a:t>
            </a:r>
            <a:r>
              <a:rPr lang="en-US" dirty="0" err="1">
                <a:solidFill>
                  <a:srgbClr val="04617B"/>
                </a:solidFill>
              </a:rPr>
              <a:t>dinagdee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3200" b="1" dirty="0" err="1" smtClean="0"/>
              <a:t>Yakkoota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gumurukii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jedhaman</a:t>
            </a:r>
            <a:r>
              <a:rPr lang="en-US" sz="3200" b="1" dirty="0" smtClean="0"/>
              <a:t>:-</a:t>
            </a:r>
          </a:p>
          <a:p>
            <a:pPr lvl="4" algn="just">
              <a:buFont typeface="Wingdings" pitchFamily="2" charset="2"/>
              <a:buChar char="q"/>
            </a:pPr>
            <a:r>
              <a:rPr lang="en-US" sz="3200" dirty="0" err="1" smtClean="0"/>
              <a:t>Kontrobandii</a:t>
            </a:r>
            <a:endParaRPr lang="en-US" sz="3200" dirty="0" smtClean="0"/>
          </a:p>
          <a:p>
            <a:pPr lvl="4" algn="just">
              <a:buFont typeface="Wingdings" pitchFamily="2" charset="2"/>
              <a:buChar char="q"/>
            </a:pPr>
            <a:r>
              <a:rPr lang="en-US" sz="3200" dirty="0" smtClean="0"/>
              <a:t>Customs fraud/</a:t>
            </a:r>
            <a:r>
              <a:rPr lang="en-US" sz="3200" dirty="0" err="1" smtClean="0"/>
              <a:t>sirna</a:t>
            </a:r>
            <a:r>
              <a:rPr lang="en-US" sz="3200" dirty="0" smtClean="0"/>
              <a:t> </a:t>
            </a:r>
            <a:r>
              <a:rPr lang="en-US" sz="3200" dirty="0" err="1" smtClean="0"/>
              <a:t>gumurukaa</a:t>
            </a:r>
            <a:r>
              <a:rPr lang="en-US" sz="3200" dirty="0" smtClean="0"/>
              <a:t>/</a:t>
            </a:r>
          </a:p>
          <a:p>
            <a:pPr lvl="4" algn="just">
              <a:buFont typeface="Wingdings" pitchFamily="2" charset="2"/>
              <a:buChar char="q"/>
            </a:pPr>
            <a:r>
              <a:rPr lang="en-US" sz="3200" dirty="0" err="1" smtClean="0"/>
              <a:t>Yakkoota</a:t>
            </a:r>
            <a:r>
              <a:rPr lang="en-US" sz="3200" dirty="0" smtClean="0"/>
              <a:t> </a:t>
            </a:r>
            <a:r>
              <a:rPr lang="en-US" sz="3200" dirty="0" err="1" smtClean="0"/>
              <a:t>fe’umsa</a:t>
            </a:r>
            <a:r>
              <a:rPr lang="en-US" sz="3200" dirty="0" smtClean="0"/>
              <a:t> </a:t>
            </a:r>
            <a:r>
              <a:rPr lang="en-US" sz="3200" dirty="0" err="1" smtClean="0"/>
              <a:t>meeshaa</a:t>
            </a:r>
            <a:r>
              <a:rPr lang="en-US" sz="3200" dirty="0" smtClean="0"/>
              <a:t> </a:t>
            </a:r>
            <a:r>
              <a:rPr lang="en-US" sz="3200" dirty="0" err="1" smtClean="0"/>
              <a:t>biyya</a:t>
            </a:r>
            <a:r>
              <a:rPr lang="en-US" sz="3200" dirty="0" smtClean="0"/>
              <a:t> </a:t>
            </a:r>
            <a:r>
              <a:rPr lang="en-US" sz="3200" dirty="0" err="1" smtClean="0"/>
              <a:t>alaatii</a:t>
            </a:r>
            <a:r>
              <a:rPr lang="en-US" sz="3200" dirty="0" smtClean="0"/>
              <a:t> </a:t>
            </a:r>
            <a:r>
              <a:rPr lang="en-US" sz="3200" dirty="0" err="1" smtClean="0"/>
              <a:t>galuun</a:t>
            </a:r>
            <a:r>
              <a:rPr lang="en-US" sz="3200" dirty="0" smtClean="0"/>
              <a:t> </a:t>
            </a:r>
            <a:r>
              <a:rPr lang="en-US" sz="3200" dirty="0" err="1" smtClean="0"/>
              <a:t>wal</a:t>
            </a:r>
            <a:r>
              <a:rPr lang="en-US" sz="3200" dirty="0" smtClean="0"/>
              <a:t> </a:t>
            </a:r>
            <a:r>
              <a:rPr lang="en-US" sz="3200" dirty="0" err="1" smtClean="0"/>
              <a:t>qabatan</a:t>
            </a:r>
            <a:endParaRPr lang="en-US" sz="3200" dirty="0" smtClean="0"/>
          </a:p>
          <a:p>
            <a:pPr lvl="4" algn="just">
              <a:buFont typeface="Wingdings" pitchFamily="2" charset="2"/>
              <a:buChar char="q"/>
            </a:pPr>
            <a:r>
              <a:rPr lang="en-US" sz="3200" dirty="0" err="1" smtClean="0"/>
              <a:t>Yakkoota</a:t>
            </a:r>
            <a:r>
              <a:rPr lang="en-US" sz="3200" dirty="0" smtClean="0"/>
              <a:t> </a:t>
            </a:r>
            <a:r>
              <a:rPr lang="en-US" sz="3200" dirty="0" err="1" smtClean="0"/>
              <a:t>hojetoota</a:t>
            </a:r>
            <a:r>
              <a:rPr lang="en-US" sz="3200" dirty="0" smtClean="0"/>
              <a:t> </a:t>
            </a:r>
            <a:r>
              <a:rPr lang="en-US" sz="3200" dirty="0" err="1" smtClean="0"/>
              <a:t>gumurukaa</a:t>
            </a:r>
            <a:r>
              <a:rPr lang="en-US" sz="3200" dirty="0" smtClean="0"/>
              <a:t> </a:t>
            </a:r>
            <a:r>
              <a:rPr lang="en-US" sz="3200" dirty="0" err="1" smtClean="0"/>
              <a:t>danquu</a:t>
            </a:r>
            <a:r>
              <a:rPr lang="en-US" sz="3200" dirty="0" smtClean="0"/>
              <a:t> </a:t>
            </a:r>
            <a:r>
              <a:rPr lang="en-US" sz="3200" dirty="0" err="1" smtClean="0"/>
              <a:t>ykn</a:t>
            </a:r>
            <a:r>
              <a:rPr lang="en-US" sz="3200" dirty="0" smtClean="0"/>
              <a:t> </a:t>
            </a:r>
            <a:r>
              <a:rPr lang="en-US" sz="3200" dirty="0" err="1" smtClean="0"/>
              <a:t>hojii</a:t>
            </a:r>
            <a:r>
              <a:rPr lang="en-US" sz="3200" dirty="0" smtClean="0"/>
              <a:t> </a:t>
            </a:r>
            <a:r>
              <a:rPr lang="en-US" sz="3200" dirty="0" err="1" smtClean="0"/>
              <a:t>isaani</a:t>
            </a:r>
            <a:r>
              <a:rPr lang="en-US" sz="3200" dirty="0" smtClean="0"/>
              <a:t> </a:t>
            </a:r>
            <a:r>
              <a:rPr lang="en-US" sz="3200" dirty="0" err="1" smtClean="0"/>
              <a:t>akka</a:t>
            </a:r>
            <a:r>
              <a:rPr lang="en-US" sz="3200" dirty="0" smtClean="0"/>
              <a:t> </a:t>
            </a:r>
            <a:r>
              <a:rPr lang="en-US" sz="3200" dirty="0" err="1" smtClean="0"/>
              <a:t>seeran</a:t>
            </a:r>
            <a:r>
              <a:rPr lang="en-US" sz="3200" dirty="0" smtClean="0"/>
              <a:t> </a:t>
            </a:r>
            <a:r>
              <a:rPr lang="en-US" sz="3200" dirty="0" err="1" smtClean="0"/>
              <a:t>hin</a:t>
            </a:r>
            <a:r>
              <a:rPr lang="en-US" sz="3200" dirty="0" smtClean="0"/>
              <a:t> </a:t>
            </a:r>
            <a:r>
              <a:rPr lang="en-US" sz="3200" dirty="0" err="1" smtClean="0"/>
              <a:t>rawwanne</a:t>
            </a:r>
            <a:r>
              <a:rPr lang="en-US" sz="3200" dirty="0" smtClean="0"/>
              <a:t> </a:t>
            </a:r>
            <a:r>
              <a:rPr lang="en-US" sz="3200" dirty="0" err="1" smtClean="0"/>
              <a:t>ittisu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61423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4617B"/>
                </a:solidFill>
              </a:rPr>
              <a:t>		</a:t>
            </a:r>
            <a:r>
              <a:rPr lang="en-US" dirty="0" err="1" smtClean="0">
                <a:solidFill>
                  <a:srgbClr val="04617B"/>
                </a:solidFill>
              </a:rPr>
              <a:t>Yakkoota</a:t>
            </a:r>
            <a:r>
              <a:rPr lang="en-US" dirty="0" smtClean="0">
                <a:solidFill>
                  <a:srgbClr val="04617B"/>
                </a:solidFill>
              </a:rPr>
              <a:t> </a:t>
            </a:r>
            <a:r>
              <a:rPr lang="en-US" dirty="0" err="1">
                <a:solidFill>
                  <a:srgbClr val="04617B"/>
                </a:solidFill>
              </a:rPr>
              <a:t>dinagdee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4" algn="just">
              <a:buClr>
                <a:srgbClr val="10CF9B"/>
              </a:buClr>
              <a:buFont typeface="Wingdings" pitchFamily="2" charset="2"/>
              <a:buChar char="q"/>
            </a:pPr>
            <a:r>
              <a:rPr lang="en-US" sz="3200" dirty="0" err="1">
                <a:solidFill>
                  <a:prstClr val="black"/>
                </a:solidFill>
              </a:rPr>
              <a:t>Meeshaa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qaraxa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malee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gara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biyya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keessaa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galee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sababa</a:t>
            </a:r>
            <a:endParaRPr lang="en-US" sz="3200" dirty="0" smtClean="0">
              <a:solidFill>
                <a:prstClr val="black"/>
              </a:solidFill>
            </a:endParaRPr>
          </a:p>
          <a:p>
            <a:pPr lvl="4" algn="just">
              <a:buClr>
                <a:srgbClr val="10CF9B"/>
              </a:buClr>
              <a:buFont typeface="Wingdings" pitchFamily="2" charset="2"/>
              <a:buChar char="q"/>
            </a:pPr>
            <a:r>
              <a:rPr lang="en-US" sz="3200" dirty="0" err="1" smtClean="0">
                <a:solidFill>
                  <a:prstClr val="black"/>
                </a:solidFill>
              </a:rPr>
              <a:t>galeef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ala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fayyadamuu</a:t>
            </a:r>
            <a:r>
              <a:rPr lang="en-US" sz="3200" dirty="0">
                <a:solidFill>
                  <a:prstClr val="black"/>
                </a:solidFill>
              </a:rPr>
              <a:t> fi </a:t>
            </a:r>
            <a:r>
              <a:rPr lang="en-US" sz="3200" dirty="0" err="1">
                <a:solidFill>
                  <a:prstClr val="black"/>
                </a:solidFill>
              </a:rPr>
              <a:t>gurguruu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etc</a:t>
            </a:r>
            <a:endParaRPr lang="en-US" sz="3200" dirty="0">
              <a:solidFill>
                <a:prstClr val="black"/>
              </a:solidFill>
            </a:endParaRPr>
          </a:p>
          <a:p>
            <a:pPr lvl="4" algn="just">
              <a:buClr>
                <a:srgbClr val="10CF9B"/>
              </a:buClr>
              <a:buFont typeface="Wingdings" pitchFamily="2" charset="2"/>
              <a:buChar char="q"/>
            </a:pPr>
            <a:r>
              <a:rPr lang="en-US" sz="3200" dirty="0" err="1">
                <a:solidFill>
                  <a:prstClr val="black"/>
                </a:solidFill>
              </a:rPr>
              <a:t>Labsii</a:t>
            </a:r>
            <a:r>
              <a:rPr lang="en-US" sz="3200" dirty="0">
                <a:solidFill>
                  <a:prstClr val="black"/>
                </a:solidFill>
              </a:rPr>
              <a:t> 859/2006 </a:t>
            </a:r>
            <a:r>
              <a:rPr lang="en-US" sz="3200" dirty="0" err="1">
                <a:solidFill>
                  <a:prstClr val="black"/>
                </a:solidFill>
              </a:rPr>
              <a:t>Kewwata</a:t>
            </a:r>
            <a:r>
              <a:rPr lang="en-US" sz="3200" dirty="0">
                <a:solidFill>
                  <a:prstClr val="black"/>
                </a:solidFill>
              </a:rPr>
              <a:t> 166-172 </a:t>
            </a:r>
            <a:r>
              <a:rPr lang="en-US" sz="3200" dirty="0" err="1">
                <a:solidFill>
                  <a:prstClr val="black"/>
                </a:solidFill>
              </a:rPr>
              <a:t>irratti</a:t>
            </a:r>
            <a:r>
              <a:rPr lang="en-US" sz="3200" dirty="0">
                <a:solidFill>
                  <a:prstClr val="black"/>
                </a:solidFill>
              </a:rPr>
              <a:t> fi </a:t>
            </a:r>
            <a:r>
              <a:rPr lang="en-US" sz="3200" dirty="0" err="1">
                <a:solidFill>
                  <a:prstClr val="black"/>
                </a:solidFill>
              </a:rPr>
              <a:t>labsii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serricha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foyyessuuf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bahe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labsii</a:t>
            </a:r>
            <a:r>
              <a:rPr lang="en-US" sz="3200" dirty="0">
                <a:solidFill>
                  <a:prstClr val="black"/>
                </a:solidFill>
              </a:rPr>
              <a:t> lakk-1160/2011 </a:t>
            </a:r>
            <a:r>
              <a:rPr lang="en-US" sz="3200" dirty="0" err="1">
                <a:solidFill>
                  <a:prstClr val="black"/>
                </a:solidFill>
              </a:rPr>
              <a:t>kewwata</a:t>
            </a:r>
            <a:r>
              <a:rPr lang="en-US" sz="3200" dirty="0">
                <a:solidFill>
                  <a:prstClr val="black"/>
                </a:solidFill>
              </a:rPr>
              <a:t> 45 </a:t>
            </a:r>
            <a:r>
              <a:rPr lang="en-US" sz="3200" dirty="0" err="1">
                <a:solidFill>
                  <a:prstClr val="black"/>
                </a:solidFill>
              </a:rPr>
              <a:t>irra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eegalee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hanga</a:t>
            </a:r>
            <a:r>
              <a:rPr lang="en-US" sz="3200" dirty="0">
                <a:solidFill>
                  <a:prstClr val="black"/>
                </a:solidFill>
              </a:rPr>
              <a:t> 46 </a:t>
            </a:r>
            <a:r>
              <a:rPr lang="en-US" sz="3200" dirty="0" err="1">
                <a:solidFill>
                  <a:prstClr val="black"/>
                </a:solidFill>
              </a:rPr>
              <a:t>irratti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argama</a:t>
            </a:r>
            <a:r>
              <a:rPr lang="en-US" sz="3200" dirty="0">
                <a:solidFill>
                  <a:prstClr val="black"/>
                </a:solidFill>
              </a:rPr>
              <a:t>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958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4617B"/>
                </a:solidFill>
              </a:rPr>
              <a:t>	</a:t>
            </a:r>
            <a:r>
              <a:rPr lang="en-US" dirty="0" err="1" smtClean="0">
                <a:solidFill>
                  <a:srgbClr val="04617B"/>
                </a:solidFill>
              </a:rPr>
              <a:t>Yakkoota</a:t>
            </a:r>
            <a:r>
              <a:rPr lang="en-US" dirty="0" smtClean="0">
                <a:solidFill>
                  <a:srgbClr val="04617B"/>
                </a:solidFill>
              </a:rPr>
              <a:t> </a:t>
            </a:r>
            <a:r>
              <a:rPr lang="en-US" dirty="0" err="1">
                <a:solidFill>
                  <a:srgbClr val="04617B"/>
                </a:solidFill>
              </a:rPr>
              <a:t>dinagdee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buClr>
                <a:srgbClr val="0BD0D9"/>
              </a:buClr>
              <a:buNone/>
            </a:pPr>
            <a:r>
              <a:rPr lang="en-US" sz="3500" i="1" dirty="0" err="1">
                <a:solidFill>
                  <a:srgbClr val="00B050"/>
                </a:solidFill>
              </a:rPr>
              <a:t>Garee</a:t>
            </a:r>
            <a:r>
              <a:rPr lang="en-US" sz="3500" i="1" dirty="0">
                <a:solidFill>
                  <a:srgbClr val="00B050"/>
                </a:solidFill>
              </a:rPr>
              <a:t> </a:t>
            </a:r>
            <a:r>
              <a:rPr lang="en-US" sz="3500" i="1" dirty="0" err="1">
                <a:solidFill>
                  <a:srgbClr val="00B050"/>
                </a:solidFill>
              </a:rPr>
              <a:t>yakka</a:t>
            </a:r>
            <a:r>
              <a:rPr lang="en-US" sz="3500" i="1" dirty="0">
                <a:solidFill>
                  <a:srgbClr val="00B050"/>
                </a:solidFill>
              </a:rPr>
              <a:t> </a:t>
            </a:r>
            <a:r>
              <a:rPr lang="en-US" sz="3500" i="1" dirty="0" err="1" smtClean="0">
                <a:solidFill>
                  <a:srgbClr val="00B050"/>
                </a:solidFill>
              </a:rPr>
              <a:t>fayyadamtoota</a:t>
            </a:r>
            <a:r>
              <a:rPr lang="en-US" sz="3500" i="1" dirty="0" smtClean="0">
                <a:solidFill>
                  <a:srgbClr val="00B050"/>
                </a:solidFill>
              </a:rPr>
              <a:t>/consumer </a:t>
            </a:r>
            <a:r>
              <a:rPr lang="en-US" sz="3500" i="1" dirty="0">
                <a:solidFill>
                  <a:srgbClr val="00B050"/>
                </a:solidFill>
              </a:rPr>
              <a:t>fi </a:t>
            </a:r>
            <a:r>
              <a:rPr lang="en-US" sz="3500" i="1" dirty="0" err="1">
                <a:solidFill>
                  <a:srgbClr val="00B050"/>
                </a:solidFill>
              </a:rPr>
              <a:t>yakkoota</a:t>
            </a:r>
            <a:r>
              <a:rPr lang="en-US" sz="3500" i="1" dirty="0">
                <a:solidFill>
                  <a:srgbClr val="00B050"/>
                </a:solidFill>
              </a:rPr>
              <a:t> </a:t>
            </a:r>
            <a:r>
              <a:rPr lang="en-US" sz="3500" i="1" dirty="0" err="1">
                <a:solidFill>
                  <a:srgbClr val="00B050"/>
                </a:solidFill>
              </a:rPr>
              <a:t>dinagdee</a:t>
            </a:r>
            <a:r>
              <a:rPr lang="en-US" sz="3500" i="1" dirty="0">
                <a:solidFill>
                  <a:srgbClr val="00B050"/>
                </a:solidFill>
              </a:rPr>
              <a:t> </a:t>
            </a:r>
            <a:r>
              <a:rPr lang="en-US" sz="3500" i="1" dirty="0" err="1">
                <a:solidFill>
                  <a:srgbClr val="00B050"/>
                </a:solidFill>
              </a:rPr>
              <a:t>addadati</a:t>
            </a:r>
            <a:endParaRPr lang="en-US" sz="3500" i="1" dirty="0">
              <a:solidFill>
                <a:srgbClr val="00B050"/>
              </a:solidFill>
            </a:endParaRPr>
          </a:p>
          <a:p>
            <a:pPr lvl="0" algn="just">
              <a:buClr>
                <a:srgbClr val="0BD0D9"/>
              </a:buClr>
              <a:buFont typeface="Wingdings" pitchFamily="2" charset="2"/>
              <a:buChar char="§"/>
            </a:pPr>
            <a:r>
              <a:rPr lang="en-US" sz="3500" i="1" dirty="0">
                <a:solidFill>
                  <a:srgbClr val="00B050"/>
                </a:solidFill>
              </a:rPr>
              <a:t>Trade </a:t>
            </a:r>
            <a:r>
              <a:rPr lang="en-US" sz="3500" i="1" dirty="0" smtClean="0">
                <a:solidFill>
                  <a:srgbClr val="00B050"/>
                </a:solidFill>
              </a:rPr>
              <a:t>competition </a:t>
            </a:r>
            <a:r>
              <a:rPr lang="en-US" sz="3500" i="1" dirty="0">
                <a:solidFill>
                  <a:srgbClr val="00B050"/>
                </a:solidFill>
              </a:rPr>
              <a:t>and consumer protection law 813/2013</a:t>
            </a:r>
          </a:p>
          <a:p>
            <a:pPr lvl="0" algn="just">
              <a:buClr>
                <a:srgbClr val="0BD0D9"/>
              </a:buClr>
              <a:buFont typeface="Wingdings" pitchFamily="2" charset="2"/>
              <a:buChar char="§"/>
            </a:pPr>
            <a:r>
              <a:rPr lang="en-US" sz="3500" i="1" dirty="0">
                <a:solidFill>
                  <a:srgbClr val="00B050"/>
                </a:solidFill>
              </a:rPr>
              <a:t>Mineral laws(678/2010 fi 1144/2019)</a:t>
            </a:r>
          </a:p>
          <a:p>
            <a:pPr lvl="0" algn="just">
              <a:buClr>
                <a:srgbClr val="0BD0D9"/>
              </a:buClr>
              <a:buFont typeface="Wingdings" pitchFamily="2" charset="2"/>
              <a:buChar char="§"/>
            </a:pPr>
            <a:r>
              <a:rPr lang="en-US" sz="3500" i="1" dirty="0">
                <a:solidFill>
                  <a:srgbClr val="00B050"/>
                </a:solidFill>
              </a:rPr>
              <a:t>Coffee marketing and quality control proclamation no-(1051/2017</a:t>
            </a:r>
            <a:r>
              <a:rPr lang="en-US" sz="3500" i="1" dirty="0" smtClean="0">
                <a:solidFill>
                  <a:srgbClr val="00B050"/>
                </a:solidFill>
              </a:rPr>
              <a:t>)</a:t>
            </a:r>
            <a:endParaRPr lang="en-US" sz="3500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15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4617B"/>
                </a:solidFill>
              </a:rPr>
              <a:t>	</a:t>
            </a:r>
            <a:r>
              <a:rPr lang="en-US" dirty="0" err="1" smtClean="0">
                <a:solidFill>
                  <a:srgbClr val="04617B"/>
                </a:solidFill>
              </a:rPr>
              <a:t>Yakkoota</a:t>
            </a:r>
            <a:r>
              <a:rPr lang="en-US" dirty="0" smtClean="0">
                <a:solidFill>
                  <a:srgbClr val="04617B"/>
                </a:solidFill>
              </a:rPr>
              <a:t> </a:t>
            </a:r>
            <a:r>
              <a:rPr lang="en-US" dirty="0" err="1">
                <a:solidFill>
                  <a:srgbClr val="04617B"/>
                </a:solidFill>
              </a:rPr>
              <a:t>dinagdee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lvl="1" algn="just">
              <a:buClr>
                <a:srgbClr val="0BD0D9"/>
              </a:buClr>
              <a:buFont typeface="Wingdings" pitchFamily="2" charset="2"/>
              <a:buChar char="§"/>
            </a:pPr>
            <a:r>
              <a:rPr lang="en-US" sz="3000" i="1" dirty="0">
                <a:solidFill>
                  <a:srgbClr val="0070C0"/>
                </a:solidFill>
              </a:rPr>
              <a:t>Trade mark law(501/2006)</a:t>
            </a:r>
          </a:p>
          <a:p>
            <a:pPr lvl="1" algn="just">
              <a:buClr>
                <a:srgbClr val="0BD0D9"/>
              </a:buClr>
              <a:buFont typeface="Wingdings" pitchFamily="2" charset="2"/>
              <a:buChar char="§"/>
            </a:pPr>
            <a:r>
              <a:rPr lang="en-US" sz="3000" i="1" dirty="0">
                <a:solidFill>
                  <a:srgbClr val="0070C0"/>
                </a:solidFill>
              </a:rPr>
              <a:t>Intellectual property  law(410/2004)</a:t>
            </a:r>
          </a:p>
          <a:p>
            <a:pPr lvl="1" algn="just">
              <a:buClr>
                <a:srgbClr val="0BD0D9"/>
              </a:buClr>
              <a:buFont typeface="Wingdings" pitchFamily="2" charset="2"/>
              <a:buChar char="§"/>
            </a:pPr>
            <a:r>
              <a:rPr lang="en-US" sz="3000" i="1" dirty="0">
                <a:solidFill>
                  <a:srgbClr val="0070C0"/>
                </a:solidFill>
              </a:rPr>
              <a:t>Foreign currency holding /</a:t>
            </a:r>
            <a:r>
              <a:rPr lang="en-US" sz="3000" i="1" dirty="0" err="1">
                <a:solidFill>
                  <a:srgbClr val="0070C0"/>
                </a:solidFill>
              </a:rPr>
              <a:t>fxd</a:t>
            </a:r>
            <a:r>
              <a:rPr lang="en-US" sz="3000" i="1" dirty="0">
                <a:solidFill>
                  <a:srgbClr val="0070C0"/>
                </a:solidFill>
              </a:rPr>
              <a:t>/81/2022/</a:t>
            </a:r>
          </a:p>
          <a:p>
            <a:pPr lvl="1" algn="just">
              <a:buClr>
                <a:srgbClr val="0BD0D9"/>
              </a:buClr>
              <a:buFont typeface="Wingdings" pitchFamily="2" charset="2"/>
              <a:buChar char="§"/>
            </a:pPr>
            <a:r>
              <a:rPr lang="en-US" sz="3000" i="1" dirty="0">
                <a:solidFill>
                  <a:srgbClr val="0070C0"/>
                </a:solidFill>
              </a:rPr>
              <a:t>National bank establishment proclamation no-591/2008 and article 344 and 346 of criminal code of Ethiopia.</a:t>
            </a:r>
          </a:p>
          <a:p>
            <a:pPr lvl="1" algn="just">
              <a:buClr>
                <a:srgbClr val="0BD0D9"/>
              </a:buClr>
              <a:buFont typeface="Wingdings" pitchFamily="2" charset="2"/>
              <a:buChar char="§"/>
            </a:pPr>
            <a:r>
              <a:rPr lang="en-US" sz="3000" i="1" dirty="0">
                <a:solidFill>
                  <a:srgbClr val="0070C0"/>
                </a:solidFill>
              </a:rPr>
              <a:t>Crimes  from article such as money </a:t>
            </a:r>
            <a:r>
              <a:rPr lang="en-US" sz="3000" i="1" dirty="0" smtClean="0">
                <a:solidFill>
                  <a:srgbClr val="0070C0"/>
                </a:solidFill>
              </a:rPr>
              <a:t>faking, usury</a:t>
            </a:r>
            <a:endParaRPr lang="en-US" sz="3000" i="1" dirty="0">
              <a:solidFill>
                <a:srgbClr val="0070C0"/>
              </a:solidFill>
            </a:endParaRPr>
          </a:p>
          <a:p>
            <a:pPr lvl="0" algn="just">
              <a:buClr>
                <a:srgbClr val="0BD0D9"/>
              </a:buClr>
              <a:buFont typeface="Wingdings" pitchFamily="2" charset="2"/>
              <a:buChar char="§"/>
            </a:pPr>
            <a:endParaRPr lang="en-US" sz="2500" i="1" dirty="0">
              <a:solidFill>
                <a:srgbClr val="00B050"/>
              </a:solidFill>
            </a:endParaRPr>
          </a:p>
          <a:p>
            <a:pPr lvl="0">
              <a:buClr>
                <a:srgbClr val="0BD0D9"/>
              </a:buClr>
              <a:buFont typeface="Wingdings" pitchFamily="2" charset="2"/>
              <a:buChar char="§"/>
            </a:pPr>
            <a:endParaRPr lang="en-US" sz="2200" i="1" dirty="0">
              <a:solidFill>
                <a:srgbClr val="00B050"/>
              </a:solidFill>
            </a:endParaRPr>
          </a:p>
          <a:p>
            <a:pPr lvl="0">
              <a:buClr>
                <a:srgbClr val="0BD0D9"/>
              </a:buClr>
            </a:pPr>
            <a:endParaRPr lang="en-US" sz="18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18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lbertus Medium" pitchFamily="34" charset="0"/>
              </a:rPr>
              <a:t>   Trade competition &amp; Consumer protection laws</a:t>
            </a:r>
            <a:endParaRPr lang="en-US" sz="2800" dirty="0">
              <a:latin typeface="Albertus Medium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194560" lvl="8" indent="0">
              <a:buNone/>
            </a:pPr>
            <a:r>
              <a:rPr lang="en-US" sz="3600" b="1" dirty="0" smtClean="0"/>
              <a:t>Objectives</a:t>
            </a:r>
          </a:p>
          <a:p>
            <a:pPr marL="1371600" lvl="3" indent="-457200" algn="just">
              <a:buFont typeface="Arial" pitchFamily="34" charset="0"/>
              <a:buChar char="•"/>
            </a:pPr>
            <a:r>
              <a:rPr lang="en-US" sz="3200" dirty="0" err="1"/>
              <a:t>G</a:t>
            </a:r>
            <a:r>
              <a:rPr lang="en-US" sz="3200" dirty="0" err="1" smtClean="0"/>
              <a:t>abaan</a:t>
            </a:r>
            <a:r>
              <a:rPr lang="en-US" sz="3200" dirty="0" smtClean="0"/>
              <a:t> </a:t>
            </a:r>
            <a:r>
              <a:rPr lang="en-US" sz="3200" dirty="0" err="1" smtClean="0"/>
              <a:t>bilisaa</a:t>
            </a:r>
            <a:r>
              <a:rPr lang="en-US" sz="3200" dirty="0" smtClean="0"/>
              <a:t> </a:t>
            </a:r>
            <a:r>
              <a:rPr lang="en-US" sz="3200" dirty="0" err="1" smtClean="0"/>
              <a:t>bifa</a:t>
            </a:r>
            <a:r>
              <a:rPr lang="en-US" sz="3200" dirty="0" smtClean="0"/>
              <a:t> </a:t>
            </a:r>
            <a:r>
              <a:rPr lang="en-US" sz="3200" dirty="0" err="1" smtClean="0"/>
              <a:t>seera</a:t>
            </a:r>
            <a:r>
              <a:rPr lang="en-US" sz="3200" dirty="0" smtClean="0"/>
              <a:t> </a:t>
            </a:r>
            <a:r>
              <a:rPr lang="en-US" sz="3200" dirty="0" err="1" smtClean="0"/>
              <a:t>qabeessa</a:t>
            </a:r>
            <a:r>
              <a:rPr lang="en-US" sz="3200" dirty="0" smtClean="0"/>
              <a:t> </a:t>
            </a:r>
            <a:r>
              <a:rPr lang="en-US" sz="3200" dirty="0" err="1" smtClean="0"/>
              <a:t>taheen</a:t>
            </a:r>
            <a:r>
              <a:rPr lang="en-US" sz="3200" dirty="0" smtClean="0"/>
              <a:t> </a:t>
            </a:r>
            <a:r>
              <a:rPr lang="en-US" sz="3200" dirty="0" err="1" smtClean="0"/>
              <a:t>akka</a:t>
            </a:r>
            <a:r>
              <a:rPr lang="en-US" sz="3200" dirty="0" smtClean="0"/>
              <a:t> </a:t>
            </a:r>
            <a:r>
              <a:rPr lang="en-US" sz="3200" dirty="0" err="1" smtClean="0"/>
              <a:t>deemuuf</a:t>
            </a:r>
            <a:endParaRPr lang="en-US" sz="3200" dirty="0" smtClean="0"/>
          </a:p>
          <a:p>
            <a:pPr marL="914400" lvl="3" indent="0" algn="just">
              <a:buNone/>
            </a:pPr>
            <a:r>
              <a:rPr lang="en-US" sz="3200" dirty="0" smtClean="0"/>
              <a:t>       (Enhancing </a:t>
            </a:r>
            <a:r>
              <a:rPr lang="en-US" sz="3200" dirty="0"/>
              <a:t>free market </a:t>
            </a:r>
            <a:r>
              <a:rPr lang="en-US" sz="3200" dirty="0" smtClean="0"/>
              <a:t>economy)</a:t>
            </a:r>
          </a:p>
          <a:p>
            <a:pPr marL="1485900" lvl="3" indent="-571500" algn="just">
              <a:buFont typeface="Arial" pitchFamily="34" charset="0"/>
              <a:buChar char="•"/>
            </a:pPr>
            <a:r>
              <a:rPr lang="en-US" sz="3200" dirty="0" smtClean="0"/>
              <a:t>Protecting the business community against/from anti-competitive and unfair trade practices. </a:t>
            </a:r>
          </a:p>
          <a:p>
            <a:pPr marL="1485900" lvl="3" indent="-571500" algn="just">
              <a:buFont typeface="Arial" pitchFamily="34" charset="0"/>
              <a:buChar char="•"/>
            </a:pPr>
            <a:r>
              <a:rPr lang="en-US" sz="3200" dirty="0" smtClean="0"/>
              <a:t>Protecting consumers from misleading market conducts</a:t>
            </a:r>
          </a:p>
          <a:p>
            <a:pPr marL="1485900" lvl="3" indent="-571500" algn="just">
              <a:buFont typeface="Arial" pitchFamily="34" charset="0"/>
              <a:buChar char="•"/>
            </a:pPr>
            <a:endParaRPr lang="en-US" sz="28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37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4617B"/>
                </a:solidFill>
                <a:latin typeface="Albertus Medium" pitchFamily="34" charset="0"/>
              </a:rPr>
              <a:t>Trade competition &amp; Consumer protection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3900" b="1" dirty="0" smtClean="0"/>
              <a:t>Anti-competitive &amp; unfair market practices</a:t>
            </a:r>
          </a:p>
          <a:p>
            <a:pPr marL="0" indent="0" algn="just">
              <a:buNone/>
            </a:pPr>
            <a:r>
              <a:rPr lang="en-US" sz="3200" dirty="0" err="1" smtClean="0"/>
              <a:t>Gochoota</a:t>
            </a:r>
            <a:r>
              <a:rPr lang="en-US" sz="3200" dirty="0" smtClean="0"/>
              <a:t>  </a:t>
            </a:r>
            <a:r>
              <a:rPr lang="en-US" sz="3200" dirty="0" err="1" smtClean="0"/>
              <a:t>farra</a:t>
            </a:r>
            <a:r>
              <a:rPr lang="en-US" sz="3200" dirty="0" smtClean="0"/>
              <a:t> </a:t>
            </a:r>
            <a:r>
              <a:rPr lang="en-US" sz="3200" dirty="0" err="1" smtClean="0"/>
              <a:t>dorgommii</a:t>
            </a:r>
            <a:r>
              <a:rPr lang="en-US" sz="3200" dirty="0" smtClean="0"/>
              <a:t> </a:t>
            </a:r>
            <a:r>
              <a:rPr lang="en-US" sz="3200" dirty="0" err="1" smtClean="0"/>
              <a:t>kan</a:t>
            </a:r>
            <a:r>
              <a:rPr lang="en-US" sz="3200" dirty="0" smtClean="0"/>
              <a:t> </a:t>
            </a:r>
            <a:r>
              <a:rPr lang="en-US" sz="3200" dirty="0" err="1" smtClean="0"/>
              <a:t>jedhaman</a:t>
            </a:r>
            <a:r>
              <a:rPr lang="en-US" sz="3200" dirty="0" smtClean="0"/>
              <a:t> </a:t>
            </a:r>
            <a:r>
              <a:rPr lang="en-US" sz="3200" dirty="0" err="1" smtClean="0"/>
              <a:t>gochoota</a:t>
            </a:r>
            <a:r>
              <a:rPr lang="en-US" sz="3200" dirty="0" smtClean="0"/>
              <a:t> </a:t>
            </a:r>
            <a:r>
              <a:rPr lang="en-US" sz="3200" dirty="0" err="1" smtClean="0"/>
              <a:t>daldaltoota</a:t>
            </a:r>
            <a:r>
              <a:rPr lang="en-US" sz="3200" dirty="0" smtClean="0"/>
              <a:t> </a:t>
            </a:r>
            <a:r>
              <a:rPr lang="en-US" sz="3200" b="1" dirty="0" err="1" smtClean="0"/>
              <a:t>gidduutti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dorgommeen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daldalaa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bilisaa</a:t>
            </a:r>
            <a:r>
              <a:rPr lang="en-US" sz="3200" b="1" dirty="0" smtClean="0"/>
              <a:t> </a:t>
            </a:r>
            <a:r>
              <a:rPr lang="en-US" sz="3200" dirty="0" err="1" smtClean="0"/>
              <a:t>akka</a:t>
            </a:r>
            <a:r>
              <a:rPr lang="en-US" sz="3200" dirty="0" smtClean="0"/>
              <a:t> </a:t>
            </a:r>
            <a:r>
              <a:rPr lang="en-US" sz="3200" dirty="0" err="1" smtClean="0"/>
              <a:t>hin</a:t>
            </a:r>
            <a:r>
              <a:rPr lang="en-US" sz="3200" dirty="0" smtClean="0"/>
              <a:t> </a:t>
            </a:r>
            <a:r>
              <a:rPr lang="en-US" sz="3200" dirty="0" err="1" smtClean="0"/>
              <a:t>jiraanne</a:t>
            </a:r>
            <a:r>
              <a:rPr lang="en-US" sz="3200" dirty="0" smtClean="0"/>
              <a:t> </a:t>
            </a:r>
            <a:r>
              <a:rPr lang="en-US" sz="3200" dirty="0" err="1" smtClean="0"/>
              <a:t>gochuudhan</a:t>
            </a:r>
            <a:r>
              <a:rPr lang="en-US" sz="3200" dirty="0" smtClean="0"/>
              <a:t> </a:t>
            </a:r>
            <a:r>
              <a:rPr lang="en-US" sz="3200" dirty="0" err="1" smtClean="0"/>
              <a:t>gatiin</a:t>
            </a:r>
            <a:r>
              <a:rPr lang="en-US" sz="3200" dirty="0" smtClean="0"/>
              <a:t> </a:t>
            </a:r>
            <a:r>
              <a:rPr lang="en-US" sz="3200" dirty="0" err="1" smtClean="0"/>
              <a:t>gurgurtaa</a:t>
            </a:r>
            <a:r>
              <a:rPr lang="en-US" sz="3200" dirty="0" smtClean="0"/>
              <a:t> </a:t>
            </a:r>
            <a:r>
              <a:rPr lang="en-US" sz="3200" dirty="0" err="1" smtClean="0"/>
              <a:t>meeshaalee</a:t>
            </a:r>
            <a:r>
              <a:rPr lang="en-US" sz="3200" dirty="0" smtClean="0"/>
              <a:t> </a:t>
            </a:r>
            <a:r>
              <a:rPr lang="en-US" sz="3200" dirty="0" err="1" smtClean="0"/>
              <a:t>akka</a:t>
            </a:r>
            <a:r>
              <a:rPr lang="en-US" sz="3200" dirty="0" smtClean="0"/>
              <a:t> </a:t>
            </a:r>
            <a:r>
              <a:rPr lang="en-US" sz="3200" dirty="0" err="1" smtClean="0"/>
              <a:t>dabalu</a:t>
            </a:r>
            <a:r>
              <a:rPr lang="en-US" sz="3200" dirty="0" smtClean="0"/>
              <a:t>(price </a:t>
            </a:r>
            <a:r>
              <a:rPr lang="en-US" sz="3200" dirty="0" err="1" smtClean="0"/>
              <a:t>increament</a:t>
            </a:r>
            <a:r>
              <a:rPr lang="en-US" sz="3200" dirty="0" smtClean="0"/>
              <a:t>) fi </a:t>
            </a:r>
            <a:r>
              <a:rPr lang="en-US" sz="3200" dirty="0" err="1" smtClean="0"/>
              <a:t>qulqullinni</a:t>
            </a:r>
            <a:r>
              <a:rPr lang="en-US" sz="3200" dirty="0" smtClean="0"/>
              <a:t> </a:t>
            </a:r>
            <a:r>
              <a:rPr lang="en-US" sz="3200" dirty="0" err="1" smtClean="0"/>
              <a:t>meeshaa</a:t>
            </a:r>
            <a:r>
              <a:rPr lang="en-US" sz="3200" dirty="0" smtClean="0"/>
              <a:t> fi </a:t>
            </a:r>
            <a:r>
              <a:rPr lang="en-US" sz="3200" dirty="0" err="1" smtClean="0"/>
              <a:t>tajaajilaa</a:t>
            </a:r>
            <a:r>
              <a:rPr lang="en-US" sz="3200" dirty="0" smtClean="0"/>
              <a:t>/quality of </a:t>
            </a:r>
            <a:r>
              <a:rPr lang="en-US" sz="3200" dirty="0" err="1" smtClean="0"/>
              <a:t>of</a:t>
            </a:r>
            <a:r>
              <a:rPr lang="en-US" sz="3200" dirty="0" smtClean="0"/>
              <a:t> goods or service/ </a:t>
            </a:r>
            <a:r>
              <a:rPr lang="en-US" sz="3200" dirty="0" err="1" smtClean="0"/>
              <a:t>akka</a:t>
            </a:r>
            <a:r>
              <a:rPr lang="en-US" sz="3200" dirty="0" smtClean="0"/>
              <a:t> </a:t>
            </a:r>
            <a:r>
              <a:rPr lang="en-US" sz="3200" dirty="0" err="1" smtClean="0"/>
              <a:t>hirdhatu</a:t>
            </a:r>
            <a:r>
              <a:rPr lang="en-US" sz="3200" dirty="0" smtClean="0"/>
              <a:t> </a:t>
            </a:r>
            <a:r>
              <a:rPr lang="en-US" sz="3200" dirty="0" err="1" smtClean="0"/>
              <a:t>godhanidha</a:t>
            </a:r>
            <a:r>
              <a:rPr lang="en-US" sz="3200" dirty="0"/>
              <a:t>.</a:t>
            </a:r>
            <a:endParaRPr lang="en-US" sz="3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90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4617B"/>
                </a:solidFill>
                <a:latin typeface="Albertus Medium" pitchFamily="34" charset="0"/>
              </a:rPr>
              <a:t>Trade competition &amp; Consumer protection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buClr>
                <a:srgbClr val="0BD0D9"/>
              </a:buClr>
            </a:pPr>
            <a:r>
              <a:rPr lang="en-US" sz="2800" dirty="0" smtClean="0">
                <a:solidFill>
                  <a:prstClr val="black"/>
                </a:solidFill>
              </a:rPr>
              <a:t>Benefits of ant-competitive laws:-</a:t>
            </a:r>
          </a:p>
          <a:p>
            <a:pPr lvl="0" algn="just">
              <a:buClr>
                <a:srgbClr val="0BD0D9"/>
              </a:buClr>
            </a:pPr>
            <a:r>
              <a:rPr lang="en-US" sz="2800" dirty="0" err="1">
                <a:solidFill>
                  <a:prstClr val="black"/>
                </a:solidFill>
              </a:rPr>
              <a:t>Gabaa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bilisaa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keessatti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dorgomiin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daldaltoota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giddutti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jiraachun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waan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hin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oolle</a:t>
            </a:r>
            <a:r>
              <a:rPr lang="en-US" sz="2800" dirty="0" smtClean="0">
                <a:solidFill>
                  <a:prstClr val="black"/>
                </a:solidFill>
              </a:rPr>
              <a:t> fi </a:t>
            </a:r>
            <a:r>
              <a:rPr lang="en-US" sz="2800" dirty="0" err="1" smtClean="0">
                <a:solidFill>
                  <a:prstClr val="black"/>
                </a:solidFill>
              </a:rPr>
              <a:t>barbaachisaadha</a:t>
            </a:r>
            <a:r>
              <a:rPr lang="en-US" sz="2800" dirty="0" smtClean="0">
                <a:solidFill>
                  <a:prstClr val="black"/>
                </a:solidFill>
              </a:rPr>
              <a:t>. </a:t>
            </a:r>
          </a:p>
          <a:p>
            <a:pPr lvl="0" algn="just">
              <a:buClr>
                <a:srgbClr val="0BD0D9"/>
              </a:buClr>
            </a:pPr>
            <a:r>
              <a:rPr lang="en-US" sz="2800" dirty="0" err="1" smtClean="0">
                <a:solidFill>
                  <a:prstClr val="black"/>
                </a:solidFill>
              </a:rPr>
              <a:t>daldaltoota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sirna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daldalaa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qajeeltoo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gabaa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bilisaa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hin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hordofnee</a:t>
            </a:r>
            <a:r>
              <a:rPr lang="en-US" sz="2800" dirty="0" smtClean="0">
                <a:solidFill>
                  <a:prstClr val="black"/>
                </a:solidFill>
              </a:rPr>
              <a:t> fi </a:t>
            </a:r>
            <a:r>
              <a:rPr lang="en-US" sz="2800" b="1" i="1" dirty="0" err="1" smtClean="0">
                <a:solidFill>
                  <a:prstClr val="black"/>
                </a:solidFill>
              </a:rPr>
              <a:t>dabaa</a:t>
            </a:r>
            <a:r>
              <a:rPr lang="en-US" sz="2800" b="1" i="1" dirty="0" smtClean="0">
                <a:solidFill>
                  <a:prstClr val="black"/>
                </a:solidFill>
              </a:rPr>
              <a:t> </a:t>
            </a:r>
            <a:r>
              <a:rPr lang="en-US" sz="2800" b="1" i="1" dirty="0" err="1" smtClean="0">
                <a:solidFill>
                  <a:prstClr val="black"/>
                </a:solidFill>
              </a:rPr>
              <a:t>gabaa</a:t>
            </a:r>
            <a:r>
              <a:rPr lang="en-US" sz="2800" b="1" i="1" dirty="0" smtClean="0">
                <a:solidFill>
                  <a:prstClr val="black"/>
                </a:solidFill>
              </a:rPr>
              <a:t> </a:t>
            </a:r>
            <a:r>
              <a:rPr lang="en-US" sz="2800" b="1" i="1" dirty="0" err="1" smtClean="0">
                <a:solidFill>
                  <a:prstClr val="black"/>
                </a:solidFill>
              </a:rPr>
              <a:t>uuman</a:t>
            </a:r>
            <a:r>
              <a:rPr lang="en-US" sz="2800" b="1" i="1" dirty="0" smtClean="0">
                <a:solidFill>
                  <a:prstClr val="black"/>
                </a:solidFill>
              </a:rPr>
              <a:t>/trade </a:t>
            </a:r>
            <a:r>
              <a:rPr lang="en-US" sz="2800" b="1" i="1" dirty="0" err="1" smtClean="0">
                <a:solidFill>
                  <a:prstClr val="black"/>
                </a:solidFill>
              </a:rPr>
              <a:t>deciept</a:t>
            </a:r>
            <a:r>
              <a:rPr lang="en-US" sz="2800" b="1" i="1" dirty="0" smtClean="0">
                <a:solidFill>
                  <a:prstClr val="black"/>
                </a:solidFill>
              </a:rPr>
              <a:t>/unfair trade practice/ </a:t>
            </a:r>
            <a:r>
              <a:rPr lang="en-US" sz="2800" dirty="0" err="1" smtClean="0">
                <a:solidFill>
                  <a:prstClr val="black"/>
                </a:solidFill>
              </a:rPr>
              <a:t>adabuudhan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ykn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gochaa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isaanirra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dhorkii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kaahudhan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gabaa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eega</a:t>
            </a:r>
            <a:r>
              <a:rPr lang="en-US" sz="2800" dirty="0" smtClean="0">
                <a:solidFill>
                  <a:prstClr val="black"/>
                </a:solidFill>
              </a:rPr>
              <a:t>.</a:t>
            </a:r>
          </a:p>
          <a:p>
            <a:pPr lvl="0" algn="just">
              <a:buClr>
                <a:srgbClr val="0BD0D9"/>
              </a:buClr>
            </a:pPr>
            <a:r>
              <a:rPr lang="en-US" sz="2800" dirty="0" smtClean="0">
                <a:solidFill>
                  <a:schemeClr val="accent1"/>
                </a:solidFill>
              </a:rPr>
              <a:t>Protect market, consumers  &amp; lawful traders</a:t>
            </a:r>
            <a:endParaRPr lang="en-US" sz="2800" dirty="0">
              <a:solidFill>
                <a:schemeClr val="accent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17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447800"/>
          </a:xfrm>
        </p:spPr>
        <p:txBody>
          <a:bodyPr>
            <a:normAutofit/>
          </a:bodyPr>
          <a:lstStyle/>
          <a:p>
            <a:r>
              <a:rPr lang="en-US" sz="4000" b="1" dirty="0" err="1" smtClean="0">
                <a:solidFill>
                  <a:schemeClr val="accent2"/>
                </a:solidFill>
              </a:rPr>
              <a:t>Yakkoota</a:t>
            </a:r>
            <a:r>
              <a:rPr lang="en-US" sz="4000" b="1" dirty="0" smtClean="0">
                <a:solidFill>
                  <a:schemeClr val="accent2"/>
                </a:solidFill>
              </a:rPr>
              <a:t> </a:t>
            </a:r>
            <a:r>
              <a:rPr lang="en-US" sz="4000" b="1" dirty="0" err="1" smtClean="0">
                <a:solidFill>
                  <a:schemeClr val="accent2"/>
                </a:solidFill>
              </a:rPr>
              <a:t>Diinagdee</a:t>
            </a:r>
            <a:r>
              <a:rPr lang="en-US" sz="4000" b="1" dirty="0" smtClean="0">
                <a:solidFill>
                  <a:schemeClr val="accent2"/>
                </a:solidFill>
              </a:rPr>
              <a:t>/Economic crime</a:t>
            </a:r>
            <a:endParaRPr lang="en-US" sz="4000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0386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3600" dirty="0" err="1" smtClean="0"/>
              <a:t>Yakkoonni</a:t>
            </a:r>
            <a:r>
              <a:rPr lang="en-US" sz="3600" dirty="0" smtClean="0"/>
              <a:t> </a:t>
            </a:r>
            <a:r>
              <a:rPr lang="en-US" sz="3600" dirty="0" err="1" smtClean="0"/>
              <a:t>dinagdee</a:t>
            </a:r>
            <a:r>
              <a:rPr lang="en-US" sz="3600" dirty="0" smtClean="0"/>
              <a:t> </a:t>
            </a:r>
            <a:r>
              <a:rPr lang="en-US" sz="3600" dirty="0" err="1" smtClean="0"/>
              <a:t>maqaalee</a:t>
            </a:r>
            <a:r>
              <a:rPr lang="en-US" sz="3600" dirty="0" smtClean="0"/>
              <a:t> </a:t>
            </a:r>
            <a:r>
              <a:rPr lang="en-US" sz="3600" dirty="0" err="1" smtClean="0"/>
              <a:t>kaneen</a:t>
            </a:r>
            <a:r>
              <a:rPr lang="en-US" sz="3600" dirty="0" smtClean="0"/>
              <a:t> </a:t>
            </a:r>
            <a:r>
              <a:rPr lang="en-US" sz="3600" dirty="0" err="1" smtClean="0"/>
              <a:t>akka</a:t>
            </a:r>
            <a:r>
              <a:rPr lang="en-US" sz="3600" dirty="0" smtClean="0"/>
              <a:t> </a:t>
            </a:r>
            <a:r>
              <a:rPr lang="en-US" sz="3600" b="1" dirty="0" smtClean="0">
                <a:solidFill>
                  <a:srgbClr val="00B050"/>
                </a:solidFill>
              </a:rPr>
              <a:t>white collar crime, corporate crime, occupational crime, Financial crime</a:t>
            </a:r>
            <a:r>
              <a:rPr lang="en-US" sz="3600" dirty="0" smtClean="0"/>
              <a:t> </a:t>
            </a:r>
            <a:r>
              <a:rPr lang="en-US" sz="3600" dirty="0" err="1" smtClean="0"/>
              <a:t>jedhuun</a:t>
            </a:r>
            <a:r>
              <a:rPr lang="en-US" sz="3600" dirty="0" smtClean="0"/>
              <a:t> </a:t>
            </a:r>
            <a:r>
              <a:rPr lang="en-US" sz="3600" dirty="0" err="1" smtClean="0"/>
              <a:t>yogguu</a:t>
            </a:r>
            <a:r>
              <a:rPr lang="en-US" sz="3600" dirty="0" smtClean="0"/>
              <a:t> </a:t>
            </a:r>
            <a:r>
              <a:rPr lang="en-US" sz="3600" dirty="0" err="1" smtClean="0"/>
              <a:t>waamaman</a:t>
            </a:r>
            <a:r>
              <a:rPr lang="en-US" sz="3600" dirty="0" smtClean="0"/>
              <a:t> </a:t>
            </a:r>
            <a:r>
              <a:rPr lang="en-US" sz="3600" dirty="0" err="1" smtClean="0"/>
              <a:t>argina</a:t>
            </a:r>
            <a:r>
              <a:rPr lang="en-US" sz="3600" dirty="0" smtClean="0"/>
              <a:t>.</a:t>
            </a:r>
          </a:p>
          <a:p>
            <a:pPr algn="just"/>
            <a:r>
              <a:rPr lang="en-US" sz="3600" dirty="0" err="1" smtClean="0"/>
              <a:t>Yakka</a:t>
            </a:r>
            <a:r>
              <a:rPr lang="en-US" sz="3600" dirty="0" smtClean="0"/>
              <a:t> </a:t>
            </a:r>
            <a:r>
              <a:rPr lang="en-US" sz="3600" dirty="0" err="1" smtClean="0"/>
              <a:t>dinagdeef</a:t>
            </a:r>
            <a:r>
              <a:rPr lang="en-US" sz="3600" dirty="0" smtClean="0"/>
              <a:t> </a:t>
            </a:r>
            <a:r>
              <a:rPr lang="en-US" sz="3600" dirty="0" err="1" smtClean="0"/>
              <a:t>hiikkoo</a:t>
            </a:r>
            <a:r>
              <a:rPr lang="en-US" sz="3600" dirty="0" smtClean="0"/>
              <a:t> </a:t>
            </a:r>
            <a:r>
              <a:rPr lang="en-US" sz="3600" dirty="0" err="1" smtClean="0"/>
              <a:t>waltawaa</a:t>
            </a:r>
            <a:r>
              <a:rPr lang="en-US" sz="3600" dirty="0" smtClean="0"/>
              <a:t> </a:t>
            </a:r>
            <a:r>
              <a:rPr lang="en-US" sz="3600" dirty="0" err="1" smtClean="0"/>
              <a:t>tahe</a:t>
            </a:r>
            <a:r>
              <a:rPr lang="en-US" sz="3600" dirty="0" smtClean="0"/>
              <a:t> </a:t>
            </a:r>
            <a:r>
              <a:rPr lang="en-US" sz="3600" dirty="0" err="1" smtClean="0"/>
              <a:t>kennuun</a:t>
            </a:r>
            <a:r>
              <a:rPr lang="en-US" sz="3600" dirty="0" smtClean="0"/>
              <a:t> </a:t>
            </a:r>
            <a:r>
              <a:rPr lang="en-US" sz="3600" dirty="0" err="1" smtClean="0"/>
              <a:t>hin</a:t>
            </a:r>
            <a:r>
              <a:rPr lang="en-US" sz="3600" dirty="0" smtClean="0"/>
              <a:t> </a:t>
            </a:r>
            <a:r>
              <a:rPr lang="en-US" sz="3600" dirty="0" err="1" smtClean="0"/>
              <a:t>danda’amu</a:t>
            </a:r>
            <a:r>
              <a:rPr lang="en-US" sz="3600" dirty="0" smtClean="0"/>
              <a:t>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8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4617B"/>
                </a:solidFill>
                <a:latin typeface="Albertus Medium" pitchFamily="34" charset="0"/>
              </a:rPr>
              <a:t>Trade competition &amp; Consumer protection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 algn="just">
              <a:buClr>
                <a:srgbClr val="0BD0D9"/>
              </a:buClr>
            </a:pPr>
            <a:r>
              <a:rPr lang="en-US" sz="3200" dirty="0" err="1">
                <a:solidFill>
                  <a:prstClr val="black"/>
                </a:solidFill>
              </a:rPr>
              <a:t>Dorgomeen</a:t>
            </a:r>
            <a:r>
              <a:rPr lang="en-US" sz="3200" dirty="0">
                <a:solidFill>
                  <a:prstClr val="black"/>
                </a:solidFill>
              </a:rPr>
              <a:t> kun </a:t>
            </a:r>
            <a:r>
              <a:rPr lang="en-US" sz="3200" dirty="0" err="1">
                <a:solidFill>
                  <a:prstClr val="black"/>
                </a:solidFill>
              </a:rPr>
              <a:t>akka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hin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jiraanne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gochuudhan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gochoonni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daldaltoonni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waligalanii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murteessan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kanneen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akka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gatii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gurgurtaa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gabaadhan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ala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tahe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murteessuu</a:t>
            </a:r>
            <a:r>
              <a:rPr lang="en-US" sz="3200" dirty="0" smtClean="0">
                <a:solidFill>
                  <a:prstClr val="black"/>
                </a:solidFill>
              </a:rPr>
              <a:t>/price </a:t>
            </a:r>
            <a:r>
              <a:rPr lang="en-US" sz="3200" dirty="0">
                <a:solidFill>
                  <a:prstClr val="black"/>
                </a:solidFill>
              </a:rPr>
              <a:t>fixing/ </a:t>
            </a:r>
            <a:r>
              <a:rPr lang="en-US" sz="3200" dirty="0" err="1">
                <a:solidFill>
                  <a:prstClr val="black"/>
                </a:solidFill>
              </a:rPr>
              <a:t>sirna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gabaa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bilisaa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kessatti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dhorkaadha</a:t>
            </a:r>
            <a:r>
              <a:rPr lang="en-US" sz="3200" dirty="0" smtClean="0">
                <a:solidFill>
                  <a:prstClr val="black"/>
                </a:solidFill>
              </a:rPr>
              <a:t>.</a:t>
            </a:r>
          </a:p>
          <a:p>
            <a:pPr lvl="0" algn="just">
              <a:buClr>
                <a:srgbClr val="0BD0D9"/>
              </a:buClr>
            </a:pPr>
            <a:r>
              <a:rPr lang="en-US" sz="3200" dirty="0" smtClean="0">
                <a:solidFill>
                  <a:prstClr val="black"/>
                </a:solidFill>
              </a:rPr>
              <a:t>Gama </a:t>
            </a:r>
            <a:r>
              <a:rPr lang="en-US" sz="3200" dirty="0" err="1" smtClean="0">
                <a:solidFill>
                  <a:prstClr val="black"/>
                </a:solidFill>
              </a:rPr>
              <a:t>biraatin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ammoo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gochonni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akka</a:t>
            </a:r>
            <a:r>
              <a:rPr lang="en-US" sz="3200" dirty="0" smtClean="0">
                <a:solidFill>
                  <a:prstClr val="black"/>
                </a:solidFill>
              </a:rPr>
              <a:t> monopoly </a:t>
            </a:r>
            <a:r>
              <a:rPr lang="en-US" sz="3200" dirty="0" err="1" smtClean="0">
                <a:solidFill>
                  <a:prstClr val="black"/>
                </a:solidFill>
              </a:rPr>
              <a:t>dorgommeen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akka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hin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jiraanne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waan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godhaniif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sirna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gabaa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bilisaa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kessatti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dhorkaadha</a:t>
            </a:r>
            <a:r>
              <a:rPr lang="en-US" sz="3200" dirty="0" smtClean="0">
                <a:solidFill>
                  <a:prstClr val="black"/>
                </a:solidFill>
              </a:rPr>
              <a:t>.</a:t>
            </a:r>
            <a:endParaRPr lang="en-US" sz="32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71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4617B"/>
                </a:solidFill>
                <a:latin typeface="Albertus Medium" pitchFamily="34" charset="0"/>
              </a:rPr>
              <a:t>Trade competition &amp; Consumer protection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sz="3200" dirty="0" err="1" smtClean="0"/>
              <a:t>Gochi</a:t>
            </a:r>
            <a:r>
              <a:rPr lang="en-US" sz="3200" dirty="0" smtClean="0"/>
              <a:t> </a:t>
            </a:r>
            <a:r>
              <a:rPr lang="en-US" sz="3200" dirty="0" err="1" smtClean="0"/>
              <a:t>farra</a:t>
            </a:r>
            <a:r>
              <a:rPr lang="en-US" sz="3200" dirty="0" smtClean="0"/>
              <a:t> </a:t>
            </a:r>
            <a:r>
              <a:rPr lang="en-US" sz="3200" dirty="0" err="1" smtClean="0"/>
              <a:t>dorgomee</a:t>
            </a:r>
            <a:r>
              <a:rPr lang="en-US" sz="3200" dirty="0" smtClean="0"/>
              <a:t>/anti-competitive </a:t>
            </a:r>
            <a:r>
              <a:rPr lang="en-US" sz="3200" dirty="0" err="1" smtClean="0"/>
              <a:t>bahaviors</a:t>
            </a:r>
            <a:r>
              <a:rPr lang="en-US" sz="3200" dirty="0" smtClean="0"/>
              <a:t>/ </a:t>
            </a:r>
            <a:r>
              <a:rPr lang="en-US" sz="3200" dirty="0" err="1" smtClean="0"/>
              <a:t>Bakka</a:t>
            </a:r>
            <a:r>
              <a:rPr lang="en-US" sz="3200" dirty="0" smtClean="0"/>
              <a:t> </a:t>
            </a:r>
            <a:r>
              <a:rPr lang="en-US" sz="3200" dirty="0" err="1" smtClean="0"/>
              <a:t>lamatti</a:t>
            </a:r>
            <a:r>
              <a:rPr lang="en-US" sz="3200" dirty="0" smtClean="0"/>
              <a:t> </a:t>
            </a:r>
            <a:r>
              <a:rPr lang="en-US" sz="3200" dirty="0" err="1" smtClean="0"/>
              <a:t>qodnee</a:t>
            </a:r>
            <a:r>
              <a:rPr lang="en-US" sz="3200" dirty="0" smtClean="0"/>
              <a:t> </a:t>
            </a:r>
            <a:r>
              <a:rPr lang="en-US" sz="3200" dirty="0" err="1" smtClean="0"/>
              <a:t>ilaaluu</a:t>
            </a:r>
            <a:r>
              <a:rPr lang="en-US" sz="3200" dirty="0" smtClean="0"/>
              <a:t> </a:t>
            </a:r>
            <a:r>
              <a:rPr lang="en-US" sz="3200" dirty="0" err="1" smtClean="0"/>
              <a:t>dandeenya</a:t>
            </a:r>
            <a:endParaRPr lang="en-US" sz="3200" dirty="0" smtClean="0"/>
          </a:p>
          <a:p>
            <a:pPr marL="514350" indent="-514350" algn="just">
              <a:buAutoNum type="arabicPeriod"/>
            </a:pPr>
            <a:r>
              <a:rPr lang="en-US" sz="3200" b="1" dirty="0" err="1" smtClean="0"/>
              <a:t>Walii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galtee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daldaltoota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wal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dorgoman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gidduutti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tahuun</a:t>
            </a:r>
            <a:r>
              <a:rPr lang="en-US" sz="3200" b="1" dirty="0" smtClean="0"/>
              <a:t>/agreements among competitors/horizontal conduct/</a:t>
            </a:r>
          </a:p>
          <a:p>
            <a:pPr marL="514350" indent="-514350" algn="just">
              <a:buAutoNum type="arabicPeriod"/>
            </a:pPr>
            <a:r>
              <a:rPr lang="en-US" sz="3200" b="1" dirty="0" smtClean="0"/>
              <a:t>Monopolization</a:t>
            </a:r>
          </a:p>
          <a:p>
            <a:pPr marL="0" indent="0" algn="just">
              <a:buNone/>
            </a:pPr>
            <a:r>
              <a:rPr lang="en-US" sz="3200" b="1" dirty="0" smtClean="0"/>
              <a:t>1. </a:t>
            </a:r>
            <a:r>
              <a:rPr lang="en-US" sz="3200" b="1" dirty="0" err="1" smtClean="0"/>
              <a:t>Wal</a:t>
            </a:r>
            <a:r>
              <a:rPr lang="en-US" sz="3200" b="1" dirty="0" err="1"/>
              <a:t>-</a:t>
            </a:r>
            <a:r>
              <a:rPr lang="en-US" sz="3200" b="1" dirty="0" err="1" smtClean="0"/>
              <a:t>galtee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daldaltoota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wal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dorgoman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giddutti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tahu</a:t>
            </a:r>
            <a:r>
              <a:rPr lang="en-US" sz="3200" b="1" dirty="0" smtClean="0"/>
              <a:t>/</a:t>
            </a:r>
            <a:r>
              <a:rPr lang="en-US" sz="3200" b="1" dirty="0" err="1" smtClean="0"/>
              <a:t>Horzontal</a:t>
            </a:r>
            <a:r>
              <a:rPr lang="en-US" sz="3200" b="1" dirty="0" smtClean="0"/>
              <a:t> conduct/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sz="3000" dirty="0" err="1" smtClean="0"/>
              <a:t>Gochoota</a:t>
            </a:r>
            <a:r>
              <a:rPr lang="en-US" sz="3000" dirty="0" smtClean="0"/>
              <a:t> </a:t>
            </a:r>
            <a:r>
              <a:rPr lang="en-US" sz="3000" dirty="0" err="1" smtClean="0"/>
              <a:t>gatii</a:t>
            </a:r>
            <a:r>
              <a:rPr lang="en-US" sz="3000" dirty="0" smtClean="0"/>
              <a:t> </a:t>
            </a:r>
            <a:r>
              <a:rPr lang="en-US" sz="3000" dirty="0" err="1" smtClean="0"/>
              <a:t>meeshaalee</a:t>
            </a:r>
            <a:r>
              <a:rPr lang="en-US" sz="3000" dirty="0" smtClean="0"/>
              <a:t> </a:t>
            </a:r>
            <a:r>
              <a:rPr lang="en-US" sz="3000" dirty="0" err="1" smtClean="0"/>
              <a:t>dabaluu</a:t>
            </a:r>
            <a:r>
              <a:rPr lang="en-US" sz="3000" dirty="0" smtClean="0"/>
              <a:t> fi </a:t>
            </a:r>
            <a:r>
              <a:rPr lang="en-US" sz="3000" dirty="0" err="1" smtClean="0"/>
              <a:t>omisha</a:t>
            </a:r>
            <a:r>
              <a:rPr lang="en-US" sz="3000" dirty="0" smtClean="0"/>
              <a:t> </a:t>
            </a:r>
            <a:r>
              <a:rPr lang="en-US" sz="3000" dirty="0" err="1" smtClean="0"/>
              <a:t>gabaarra</a:t>
            </a:r>
            <a:r>
              <a:rPr lang="en-US" sz="3000" dirty="0" smtClean="0"/>
              <a:t> </a:t>
            </a:r>
            <a:r>
              <a:rPr lang="en-US" sz="3000" dirty="0" err="1" smtClean="0"/>
              <a:t>hir’isuuf</a:t>
            </a:r>
            <a:r>
              <a:rPr lang="en-US" sz="3000" dirty="0" smtClean="0"/>
              <a:t> </a:t>
            </a:r>
            <a:r>
              <a:rPr lang="en-US" sz="3000" dirty="0" err="1" smtClean="0"/>
              <a:t>godhamanidha</a:t>
            </a:r>
            <a:r>
              <a:rPr lang="en-US" sz="3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5887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04617B"/>
                </a:solidFill>
                <a:latin typeface="Albertus Medium" pitchFamily="34" charset="0"/>
              </a:rPr>
              <a:t>Trade competition &amp; Consumer protection laws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algn="just">
              <a:buClr>
                <a:srgbClr val="0BD0D9"/>
              </a:buClr>
              <a:buFont typeface="Arial" pitchFamily="34" charset="0"/>
              <a:buChar char="•"/>
            </a:pPr>
            <a:endParaRPr lang="en-US" sz="3200" dirty="0" smtClean="0">
              <a:solidFill>
                <a:prstClr val="black"/>
              </a:solidFill>
            </a:endParaRPr>
          </a:p>
          <a:p>
            <a:pPr marL="0" lvl="0" indent="0" algn="just">
              <a:buClr>
                <a:srgbClr val="0BD0D9"/>
              </a:buClr>
              <a:buNone/>
            </a:pPr>
            <a:r>
              <a:rPr lang="en-US" sz="4000" b="1" dirty="0" err="1" smtClean="0">
                <a:solidFill>
                  <a:prstClr val="black"/>
                </a:solidFill>
              </a:rPr>
              <a:t>Akka</a:t>
            </a:r>
            <a:r>
              <a:rPr lang="en-US" sz="4000" b="1" dirty="0" smtClean="0">
                <a:solidFill>
                  <a:prstClr val="black"/>
                </a:solidFill>
              </a:rPr>
              <a:t> </a:t>
            </a:r>
            <a:r>
              <a:rPr lang="en-US" sz="4000" b="1" dirty="0" err="1" smtClean="0">
                <a:solidFill>
                  <a:prstClr val="black"/>
                </a:solidFill>
              </a:rPr>
              <a:t>fakkenyaatti</a:t>
            </a:r>
            <a:r>
              <a:rPr lang="en-US" sz="4000" b="1" dirty="0" smtClean="0">
                <a:solidFill>
                  <a:prstClr val="black"/>
                </a:solidFill>
              </a:rPr>
              <a:t>:-</a:t>
            </a:r>
          </a:p>
          <a:p>
            <a:pPr lvl="1" algn="just">
              <a:buClr>
                <a:srgbClr val="0BD0D9"/>
              </a:buClr>
              <a:buFont typeface="Arial" pitchFamily="34" charset="0"/>
              <a:buChar char="•"/>
            </a:pPr>
            <a:r>
              <a:rPr lang="en-US" sz="3800" dirty="0" smtClean="0">
                <a:solidFill>
                  <a:prstClr val="black"/>
                </a:solidFill>
              </a:rPr>
              <a:t>Price </a:t>
            </a:r>
            <a:r>
              <a:rPr lang="en-US" sz="3800" dirty="0">
                <a:solidFill>
                  <a:prstClr val="black"/>
                </a:solidFill>
              </a:rPr>
              <a:t>fixing, </a:t>
            </a:r>
            <a:endParaRPr lang="en-US" sz="3800" dirty="0" smtClean="0">
              <a:solidFill>
                <a:prstClr val="black"/>
              </a:solidFill>
            </a:endParaRPr>
          </a:p>
          <a:p>
            <a:pPr lvl="1" algn="just">
              <a:buClr>
                <a:srgbClr val="0BD0D9"/>
              </a:buClr>
              <a:buFont typeface="Arial" pitchFamily="34" charset="0"/>
              <a:buChar char="•"/>
            </a:pPr>
            <a:r>
              <a:rPr lang="en-US" sz="3800" dirty="0" smtClean="0">
                <a:solidFill>
                  <a:prstClr val="black"/>
                </a:solidFill>
              </a:rPr>
              <a:t>Market </a:t>
            </a:r>
            <a:r>
              <a:rPr lang="en-US" sz="3800" dirty="0">
                <a:solidFill>
                  <a:prstClr val="black"/>
                </a:solidFill>
              </a:rPr>
              <a:t>boycott, </a:t>
            </a:r>
            <a:endParaRPr lang="en-US" sz="3800" dirty="0" smtClean="0">
              <a:solidFill>
                <a:prstClr val="black"/>
              </a:solidFill>
            </a:endParaRPr>
          </a:p>
          <a:p>
            <a:pPr lvl="1" algn="just">
              <a:buClr>
                <a:srgbClr val="0BD0D9"/>
              </a:buClr>
              <a:buFont typeface="Arial" pitchFamily="34" charset="0"/>
              <a:buChar char="•"/>
            </a:pPr>
            <a:r>
              <a:rPr lang="en-US" sz="3800" dirty="0" smtClean="0">
                <a:solidFill>
                  <a:prstClr val="black"/>
                </a:solidFill>
              </a:rPr>
              <a:t>Hindering </a:t>
            </a:r>
            <a:r>
              <a:rPr lang="en-US" sz="3800" dirty="0">
                <a:solidFill>
                  <a:prstClr val="black"/>
                </a:solidFill>
              </a:rPr>
              <a:t>others from entering the market, dividing market by allocating customers, suppliers, territories or lines of </a:t>
            </a:r>
            <a:r>
              <a:rPr lang="en-US" sz="3800" dirty="0" smtClean="0">
                <a:solidFill>
                  <a:prstClr val="black"/>
                </a:solidFill>
              </a:rPr>
              <a:t>commerce, </a:t>
            </a:r>
          </a:p>
          <a:p>
            <a:pPr lvl="1" algn="just">
              <a:buClr>
                <a:srgbClr val="0BD0D9"/>
              </a:buClr>
              <a:buFont typeface="Arial" pitchFamily="34" charset="0"/>
              <a:buChar char="•"/>
            </a:pPr>
            <a:r>
              <a:rPr lang="en-US" sz="3800" dirty="0" smtClean="0">
                <a:solidFill>
                  <a:prstClr val="black"/>
                </a:solidFill>
              </a:rPr>
              <a:t>bid </a:t>
            </a:r>
            <a:r>
              <a:rPr lang="en-US" sz="3800" dirty="0">
                <a:solidFill>
                  <a:prstClr val="black"/>
                </a:solidFill>
              </a:rPr>
              <a:t>riggings.</a:t>
            </a:r>
          </a:p>
          <a:p>
            <a:pPr lvl="0" algn="just">
              <a:buClr>
                <a:srgbClr val="0BD0D9"/>
              </a:buClr>
              <a:buFont typeface="Arial" pitchFamily="34" charset="0"/>
              <a:buChar char="•"/>
            </a:pPr>
            <a:endParaRPr lang="en-US" sz="32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0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4617B"/>
                </a:solidFill>
                <a:latin typeface="Albertus Medium" pitchFamily="34" charset="0"/>
              </a:rPr>
              <a:t>Trade competition &amp; Consumer protection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buClr>
                <a:srgbClr val="0BD0D9"/>
              </a:buClr>
              <a:buFont typeface="Arial" pitchFamily="34" charset="0"/>
              <a:buChar char="•"/>
            </a:pPr>
            <a:r>
              <a:rPr lang="en-US" sz="3200" dirty="0" err="1">
                <a:solidFill>
                  <a:prstClr val="black"/>
                </a:solidFill>
              </a:rPr>
              <a:t>Waliigaltewwan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sababa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isaanii</a:t>
            </a:r>
            <a:r>
              <a:rPr lang="en-US" sz="3200" dirty="0">
                <a:solidFill>
                  <a:prstClr val="black"/>
                </a:solidFill>
              </a:rPr>
              <a:t> fi </a:t>
            </a:r>
            <a:r>
              <a:rPr lang="en-US" sz="3200" dirty="0" err="1">
                <a:solidFill>
                  <a:prstClr val="black"/>
                </a:solidFill>
              </a:rPr>
              <a:t>midhaa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gabaa</a:t>
            </a:r>
            <a:r>
              <a:rPr lang="en-US" sz="3200" dirty="0">
                <a:solidFill>
                  <a:prstClr val="black"/>
                </a:solidFill>
              </a:rPr>
              <a:t>/</a:t>
            </a:r>
            <a:r>
              <a:rPr lang="en-US" sz="3200" dirty="0" err="1">
                <a:solidFill>
                  <a:prstClr val="black"/>
                </a:solidFill>
              </a:rPr>
              <a:t>dorgommi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bilisaa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irratti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qaqqabsiisan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irratti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hundoofnee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seera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qabeessa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ykn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miti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jechuun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murteessinu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bay’etu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jira</a:t>
            </a:r>
            <a:r>
              <a:rPr lang="en-US" sz="3200" dirty="0" smtClean="0">
                <a:solidFill>
                  <a:prstClr val="black"/>
                </a:solidFill>
              </a:rPr>
              <a:t>.</a:t>
            </a:r>
          </a:p>
          <a:p>
            <a:pPr lvl="0" algn="just">
              <a:buClr>
                <a:srgbClr val="0BD0D9"/>
              </a:buClr>
              <a:buFont typeface="Arial" pitchFamily="34" charset="0"/>
              <a:buChar char="•"/>
            </a:pPr>
            <a:r>
              <a:rPr lang="en-US" sz="3200" dirty="0" err="1" smtClean="0">
                <a:solidFill>
                  <a:prstClr val="black"/>
                </a:solidFill>
              </a:rPr>
              <a:t>Akkataa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labsii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dorgommii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daldalaa</a:t>
            </a:r>
            <a:r>
              <a:rPr lang="en-US" sz="3200" dirty="0" smtClean="0">
                <a:solidFill>
                  <a:prstClr val="black"/>
                </a:solidFill>
              </a:rPr>
              <a:t> fi </a:t>
            </a:r>
            <a:r>
              <a:rPr lang="en-US" sz="3200" dirty="0" err="1" smtClean="0">
                <a:solidFill>
                  <a:prstClr val="black"/>
                </a:solidFill>
              </a:rPr>
              <a:t>mirga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fayyadamtoota</a:t>
            </a:r>
            <a:r>
              <a:rPr lang="en-US" sz="3200" dirty="0" smtClean="0">
                <a:solidFill>
                  <a:prstClr val="black"/>
                </a:solidFill>
              </a:rPr>
              <a:t> 813/2006 </a:t>
            </a:r>
            <a:r>
              <a:rPr lang="en-US" sz="3200" dirty="0" err="1" smtClean="0">
                <a:solidFill>
                  <a:prstClr val="black"/>
                </a:solidFill>
              </a:rPr>
              <a:t>kewwata</a:t>
            </a:r>
            <a:r>
              <a:rPr lang="en-US" sz="3200" dirty="0" smtClean="0">
                <a:solidFill>
                  <a:prstClr val="black"/>
                </a:solidFill>
              </a:rPr>
              <a:t> 7 </a:t>
            </a:r>
            <a:r>
              <a:rPr lang="en-US" sz="3200" dirty="0" err="1" smtClean="0">
                <a:solidFill>
                  <a:prstClr val="black"/>
                </a:solidFill>
              </a:rPr>
              <a:t>irratti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caqafameera</a:t>
            </a:r>
            <a:r>
              <a:rPr lang="en-US" sz="3200" dirty="0" smtClean="0">
                <a:solidFill>
                  <a:prstClr val="black"/>
                </a:solidFill>
              </a:rPr>
              <a:t>.</a:t>
            </a:r>
          </a:p>
          <a:p>
            <a:pPr lvl="0" algn="just">
              <a:buClr>
                <a:srgbClr val="0BD0D9"/>
              </a:buClr>
              <a:buFont typeface="Arial" pitchFamily="34" charset="0"/>
              <a:buChar char="•"/>
            </a:pPr>
            <a:endParaRPr lang="en-US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73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4617B"/>
                </a:solidFill>
                <a:latin typeface="Albertus Medium" pitchFamily="34" charset="0"/>
              </a:rPr>
              <a:t>Trade competition &amp; Consumer protection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>
              <a:buClr>
                <a:srgbClr val="0BD0D9"/>
              </a:buClr>
              <a:buFont typeface="Arial" pitchFamily="34" charset="0"/>
              <a:buChar char="•"/>
            </a:pPr>
            <a:r>
              <a:rPr lang="en-US" sz="3600" dirty="0" err="1">
                <a:solidFill>
                  <a:prstClr val="black"/>
                </a:solidFill>
              </a:rPr>
              <a:t>Kewwata</a:t>
            </a:r>
            <a:r>
              <a:rPr lang="en-US" sz="3600" dirty="0">
                <a:solidFill>
                  <a:prstClr val="black"/>
                </a:solidFill>
              </a:rPr>
              <a:t> 7/1/b</a:t>
            </a:r>
            <a:r>
              <a:rPr lang="en-US" sz="3600" dirty="0" smtClean="0">
                <a:solidFill>
                  <a:prstClr val="black"/>
                </a:solidFill>
              </a:rPr>
              <a:t>….</a:t>
            </a:r>
          </a:p>
          <a:p>
            <a:pPr lvl="0" algn="just">
              <a:buClr>
                <a:srgbClr val="0BD0D9"/>
              </a:buClr>
              <a:buFont typeface="Arial" pitchFamily="34" charset="0"/>
              <a:buChar char="•"/>
            </a:pPr>
            <a:r>
              <a:rPr lang="en-US" sz="3600" dirty="0" smtClean="0">
                <a:solidFill>
                  <a:prstClr val="black"/>
                </a:solidFill>
              </a:rPr>
              <a:t>illegal </a:t>
            </a:r>
            <a:r>
              <a:rPr lang="en-US" sz="3600" dirty="0">
                <a:solidFill>
                  <a:prstClr val="black"/>
                </a:solidFill>
              </a:rPr>
              <a:t>per se/inherently illegal activities such </a:t>
            </a:r>
            <a:r>
              <a:rPr lang="en-US" sz="3600" dirty="0" smtClean="0">
                <a:solidFill>
                  <a:prstClr val="black"/>
                </a:solidFill>
              </a:rPr>
              <a:t>as: </a:t>
            </a:r>
            <a:endParaRPr lang="en-US" sz="3600" dirty="0">
              <a:solidFill>
                <a:prstClr val="black"/>
              </a:solidFill>
            </a:endParaRPr>
          </a:p>
          <a:p>
            <a:pPr lvl="1" algn="just">
              <a:buClr>
                <a:srgbClr val="0BD0D9"/>
              </a:buClr>
              <a:buFont typeface="Arial" pitchFamily="34" charset="0"/>
              <a:buChar char="•"/>
            </a:pPr>
            <a:r>
              <a:rPr lang="en-US" sz="3600" dirty="0">
                <a:solidFill>
                  <a:prstClr val="black"/>
                </a:solidFill>
              </a:rPr>
              <a:t>Fixing purchase or sales price</a:t>
            </a:r>
          </a:p>
          <a:p>
            <a:pPr lvl="1" algn="just">
              <a:buClr>
                <a:srgbClr val="0BD0D9"/>
              </a:buClr>
              <a:buFont typeface="Arial" pitchFamily="34" charset="0"/>
              <a:buChar char="•"/>
            </a:pPr>
            <a:r>
              <a:rPr lang="en-US" sz="3600" dirty="0">
                <a:solidFill>
                  <a:prstClr val="black"/>
                </a:solidFill>
              </a:rPr>
              <a:t>Collusive tendering/bid rigging</a:t>
            </a:r>
          </a:p>
          <a:p>
            <a:pPr lvl="1" algn="just">
              <a:buClr>
                <a:srgbClr val="0BD0D9"/>
              </a:buClr>
              <a:buFont typeface="Arial" pitchFamily="34" charset="0"/>
              <a:buChar char="•"/>
            </a:pPr>
            <a:r>
              <a:rPr lang="en-US" sz="3600" dirty="0">
                <a:solidFill>
                  <a:prstClr val="black"/>
                </a:solidFill>
              </a:rPr>
              <a:t>Dividing markets by allocating customers, supplies, territories or specific types of goods and services</a:t>
            </a:r>
            <a:r>
              <a:rPr lang="en-US" sz="3600" dirty="0" smtClean="0">
                <a:solidFill>
                  <a:prstClr val="black"/>
                </a:solidFill>
              </a:rPr>
              <a:t>.</a:t>
            </a:r>
            <a:endParaRPr lang="en-US" sz="3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1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4617B"/>
                </a:solidFill>
                <a:latin typeface="Albertus Medium" pitchFamily="34" charset="0"/>
              </a:rPr>
              <a:t>Trade competition &amp; Consumer protection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buClr>
                <a:srgbClr val="0BD0D9"/>
              </a:buClr>
              <a:buNone/>
            </a:pPr>
            <a:r>
              <a:rPr lang="en-US" sz="3600" dirty="0" err="1">
                <a:solidFill>
                  <a:prstClr val="black"/>
                </a:solidFill>
              </a:rPr>
              <a:t>Keewwata</a:t>
            </a:r>
            <a:r>
              <a:rPr lang="en-US" sz="3600" dirty="0">
                <a:solidFill>
                  <a:prstClr val="black"/>
                </a:solidFill>
              </a:rPr>
              <a:t> 7/1/a:- </a:t>
            </a:r>
          </a:p>
          <a:p>
            <a:pPr lvl="0" algn="just">
              <a:buClr>
                <a:srgbClr val="0BD0D9"/>
              </a:buClr>
              <a:buFont typeface="Courier New" pitchFamily="49" charset="0"/>
              <a:buChar char="o"/>
            </a:pPr>
            <a:r>
              <a:rPr lang="en-US" sz="3200" dirty="0">
                <a:solidFill>
                  <a:prstClr val="black"/>
                </a:solidFill>
              </a:rPr>
              <a:t>An agreement </a:t>
            </a:r>
            <a:r>
              <a:rPr lang="en-US" sz="3200" dirty="0" smtClean="0">
                <a:solidFill>
                  <a:prstClr val="black"/>
                </a:solidFill>
              </a:rPr>
              <a:t>is vertical or horizontal which </a:t>
            </a:r>
            <a:r>
              <a:rPr lang="en-US" sz="3200" dirty="0">
                <a:solidFill>
                  <a:prstClr val="black"/>
                </a:solidFill>
              </a:rPr>
              <a:t>lessen </a:t>
            </a:r>
            <a:r>
              <a:rPr lang="en-US" sz="3200" dirty="0" smtClean="0">
                <a:solidFill>
                  <a:prstClr val="black"/>
                </a:solidFill>
              </a:rPr>
              <a:t>competition or set minimum resale price is prohibited however, &amp; </a:t>
            </a:r>
            <a:r>
              <a:rPr lang="en-US" sz="3200" dirty="0">
                <a:solidFill>
                  <a:prstClr val="black"/>
                </a:solidFill>
              </a:rPr>
              <a:t>can be disproved by the traders in agreement proving that any technological efficiency and competitive gains resulting from the agreement outweighs that </a:t>
            </a:r>
            <a:r>
              <a:rPr lang="en-US" sz="3200" dirty="0" smtClean="0">
                <a:solidFill>
                  <a:prstClr val="black"/>
                </a:solidFill>
              </a:rPr>
              <a:t>effect/intent/</a:t>
            </a:r>
            <a:endParaRPr lang="en-US" sz="3200" dirty="0">
              <a:solidFill>
                <a:prstClr val="black"/>
              </a:solidFill>
            </a:endParaRPr>
          </a:p>
          <a:p>
            <a:pPr lvl="0">
              <a:buClr>
                <a:srgbClr val="0BD0D9"/>
              </a:buClr>
            </a:pPr>
            <a:endParaRPr lang="en-US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21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4617B"/>
                </a:solidFill>
                <a:latin typeface="Albertus Medium" pitchFamily="34" charset="0"/>
              </a:rPr>
              <a:t>Trade competition &amp; Consumer protection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>
            <a:noAutofit/>
          </a:bodyPr>
          <a:lstStyle/>
          <a:p>
            <a:pPr algn="just"/>
            <a:r>
              <a:rPr lang="en-US" sz="3200" dirty="0" err="1" smtClean="0"/>
              <a:t>Waligaltee</a:t>
            </a:r>
            <a:r>
              <a:rPr lang="en-US" sz="3200" dirty="0"/>
              <a:t> </a:t>
            </a:r>
            <a:r>
              <a:rPr lang="en-US" sz="3200" dirty="0" smtClean="0"/>
              <a:t>fi </a:t>
            </a:r>
            <a:r>
              <a:rPr lang="en-US" sz="3200" dirty="0" err="1" smtClean="0"/>
              <a:t>murtoo</a:t>
            </a:r>
            <a:r>
              <a:rPr lang="en-US" sz="3200" dirty="0" smtClean="0"/>
              <a:t> </a:t>
            </a:r>
            <a:r>
              <a:rPr lang="en-US" sz="3200" dirty="0" err="1" smtClean="0"/>
              <a:t>marii</a:t>
            </a:r>
            <a:r>
              <a:rPr lang="en-US" sz="3200" dirty="0" smtClean="0"/>
              <a:t>/agreement and concerted practice/</a:t>
            </a:r>
          </a:p>
          <a:p>
            <a:pPr algn="just"/>
            <a:r>
              <a:rPr lang="en-US" sz="3200" dirty="0" err="1" smtClean="0"/>
              <a:t>Labsii</a:t>
            </a:r>
            <a:r>
              <a:rPr lang="en-US" sz="3200" dirty="0" smtClean="0"/>
              <a:t> 813/2013 </a:t>
            </a:r>
            <a:r>
              <a:rPr lang="en-US" sz="3200" dirty="0" err="1" smtClean="0"/>
              <a:t>kewwata</a:t>
            </a:r>
            <a:r>
              <a:rPr lang="en-US" sz="3200" dirty="0" smtClean="0"/>
              <a:t> 7/3 a fi b </a:t>
            </a:r>
            <a:r>
              <a:rPr lang="en-US" sz="3200" dirty="0" err="1" smtClean="0"/>
              <a:t>irratti</a:t>
            </a:r>
            <a:r>
              <a:rPr lang="en-US" sz="3200" dirty="0" smtClean="0"/>
              <a:t> </a:t>
            </a:r>
            <a:r>
              <a:rPr lang="en-US" sz="3200" dirty="0" err="1" smtClean="0"/>
              <a:t>hiikkoon</a:t>
            </a:r>
            <a:r>
              <a:rPr lang="en-US" sz="3200" dirty="0" smtClean="0"/>
              <a:t> </a:t>
            </a:r>
            <a:r>
              <a:rPr lang="en-US" sz="3200" dirty="0" err="1" smtClean="0"/>
              <a:t>itti</a:t>
            </a:r>
            <a:r>
              <a:rPr lang="en-US" sz="3200" dirty="0" smtClean="0"/>
              <a:t> </a:t>
            </a:r>
            <a:r>
              <a:rPr lang="en-US" sz="3200" dirty="0" err="1" smtClean="0"/>
              <a:t>kennameera</a:t>
            </a:r>
            <a:r>
              <a:rPr lang="en-US" sz="3200" dirty="0" smtClean="0"/>
              <a:t>.</a:t>
            </a:r>
          </a:p>
          <a:p>
            <a:pPr algn="just"/>
            <a:r>
              <a:rPr lang="en-US" sz="3200" dirty="0" err="1" smtClean="0"/>
              <a:t>Waliigaltee</a:t>
            </a:r>
            <a:r>
              <a:rPr lang="en-US" sz="3200" dirty="0" smtClean="0"/>
              <a:t>:-</a:t>
            </a:r>
          </a:p>
          <a:p>
            <a:pPr algn="just"/>
            <a:r>
              <a:rPr lang="en-US" sz="3200" dirty="0" smtClean="0"/>
              <a:t> </a:t>
            </a:r>
            <a:r>
              <a:rPr lang="en-US" sz="3200" dirty="0" err="1" smtClean="0"/>
              <a:t>seera</a:t>
            </a:r>
            <a:r>
              <a:rPr lang="en-US" sz="3200" dirty="0" smtClean="0"/>
              <a:t> </a:t>
            </a:r>
            <a:r>
              <a:rPr lang="en-US" sz="3200" dirty="0" err="1" smtClean="0"/>
              <a:t>duratti</a:t>
            </a:r>
            <a:r>
              <a:rPr lang="en-US" sz="3200" dirty="0" smtClean="0"/>
              <a:t> </a:t>
            </a:r>
            <a:r>
              <a:rPr lang="en-US" sz="3200" dirty="0" err="1" smtClean="0"/>
              <a:t>fudhatama</a:t>
            </a:r>
            <a:r>
              <a:rPr lang="en-US" sz="3200" dirty="0" smtClean="0"/>
              <a:t> </a:t>
            </a:r>
            <a:r>
              <a:rPr lang="en-US" sz="3200" dirty="0" err="1" smtClean="0"/>
              <a:t>qabaatus</a:t>
            </a:r>
            <a:r>
              <a:rPr lang="en-US" sz="3200" dirty="0"/>
              <a:t> </a:t>
            </a:r>
            <a:r>
              <a:rPr lang="en-US" sz="3200" dirty="0" err="1" smtClean="0"/>
              <a:t>dhabus</a:t>
            </a:r>
            <a:r>
              <a:rPr lang="en-US" sz="3200" dirty="0" smtClean="0"/>
              <a:t> </a:t>
            </a:r>
            <a:r>
              <a:rPr lang="en-US" sz="3200" dirty="0" err="1" smtClean="0"/>
              <a:t>waligaltee</a:t>
            </a:r>
            <a:r>
              <a:rPr lang="en-US" sz="3200" dirty="0"/>
              <a:t> </a:t>
            </a:r>
            <a:r>
              <a:rPr lang="en-US" sz="3200" dirty="0" err="1" smtClean="0"/>
              <a:t>barreefama</a:t>
            </a:r>
            <a:r>
              <a:rPr lang="en-US" sz="3200" dirty="0" smtClean="0"/>
              <a:t>, </a:t>
            </a:r>
            <a:r>
              <a:rPr lang="en-US" sz="3200" dirty="0" err="1" smtClean="0"/>
              <a:t>wal</a:t>
            </a:r>
            <a:r>
              <a:rPr lang="en-US" sz="3200" dirty="0" smtClean="0"/>
              <a:t> </a:t>
            </a:r>
            <a:r>
              <a:rPr lang="en-US" sz="3200" dirty="0" err="1" smtClean="0"/>
              <a:t>hubannaa</a:t>
            </a:r>
            <a:r>
              <a:rPr lang="en-US" sz="3200" dirty="0" smtClean="0"/>
              <a:t> </a:t>
            </a:r>
            <a:r>
              <a:rPr lang="en-US" sz="3200" dirty="0" err="1" smtClean="0"/>
              <a:t>ykn</a:t>
            </a:r>
            <a:r>
              <a:rPr lang="en-US" sz="3200" dirty="0" smtClean="0"/>
              <a:t> </a:t>
            </a:r>
            <a:r>
              <a:rPr lang="en-US" sz="3200" dirty="0" err="1" smtClean="0"/>
              <a:t>waltahiinsa</a:t>
            </a:r>
            <a:r>
              <a:rPr lang="en-US" sz="3200" dirty="0" smtClean="0"/>
              <a:t> </a:t>
            </a:r>
            <a:r>
              <a:rPr lang="en-US" sz="3200" dirty="0" err="1" smtClean="0"/>
              <a:t>afaanin</a:t>
            </a:r>
            <a:r>
              <a:rPr lang="en-US" sz="3200" dirty="0" smtClean="0"/>
              <a:t> </a:t>
            </a:r>
            <a:r>
              <a:rPr lang="en-US" sz="3200" dirty="0" err="1" smtClean="0"/>
              <a:t>godhame</a:t>
            </a:r>
            <a:r>
              <a:rPr lang="en-US" sz="3200" dirty="0" smtClean="0"/>
              <a:t> </a:t>
            </a:r>
            <a:r>
              <a:rPr lang="en-US" sz="3200" dirty="0" err="1" smtClean="0"/>
              <a:t>tahuu</a:t>
            </a:r>
            <a:r>
              <a:rPr lang="en-US" sz="3200" dirty="0" smtClean="0"/>
              <a:t> </a:t>
            </a:r>
            <a:r>
              <a:rPr lang="en-US" sz="3200" dirty="0" err="1" smtClean="0"/>
              <a:t>danda’a</a:t>
            </a:r>
            <a:r>
              <a:rPr lang="en-US" sz="3200" dirty="0" smtClean="0"/>
              <a:t>./</a:t>
            </a:r>
            <a:r>
              <a:rPr lang="en-US" sz="3200" dirty="0" err="1" smtClean="0"/>
              <a:t>hojmaatas</a:t>
            </a:r>
            <a:r>
              <a:rPr lang="en-US" sz="3200" dirty="0" smtClean="0"/>
              <a:t> </a:t>
            </a:r>
            <a:r>
              <a:rPr lang="en-US" sz="3200" dirty="0" err="1" smtClean="0"/>
              <a:t>ni</a:t>
            </a:r>
            <a:r>
              <a:rPr lang="en-US" sz="3200" dirty="0" smtClean="0"/>
              <a:t> </a:t>
            </a:r>
            <a:r>
              <a:rPr lang="en-US" sz="3200" dirty="0" err="1" smtClean="0"/>
              <a:t>dabalata</a:t>
            </a:r>
            <a:r>
              <a:rPr lang="en-US" sz="3200" dirty="0" smtClean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391274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>
                <a:solidFill>
                  <a:srgbClr val="04617B"/>
                </a:solidFill>
                <a:latin typeface="Albertus Medium" pitchFamily="34" charset="0"/>
              </a:rPr>
              <a:t>Trade competition &amp; Consumer protection laws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35480"/>
            <a:ext cx="8610600" cy="4389120"/>
          </a:xfrm>
        </p:spPr>
        <p:txBody>
          <a:bodyPr/>
          <a:lstStyle/>
          <a:p>
            <a:pPr marL="0" lvl="0" indent="0" algn="just">
              <a:buClr>
                <a:srgbClr val="0BD0D9"/>
              </a:buClr>
              <a:buNone/>
            </a:pPr>
            <a:r>
              <a:rPr lang="en-US" sz="3600" b="1" u="sng" dirty="0" err="1">
                <a:solidFill>
                  <a:prstClr val="black"/>
                </a:solidFill>
              </a:rPr>
              <a:t>Murtoo</a:t>
            </a:r>
            <a:r>
              <a:rPr lang="en-US" sz="3600" b="1" u="sng" dirty="0">
                <a:solidFill>
                  <a:prstClr val="black"/>
                </a:solidFill>
              </a:rPr>
              <a:t> </a:t>
            </a:r>
            <a:r>
              <a:rPr lang="en-US" sz="3600" b="1" u="sng" dirty="0" err="1" smtClean="0">
                <a:solidFill>
                  <a:prstClr val="black"/>
                </a:solidFill>
              </a:rPr>
              <a:t>marii</a:t>
            </a:r>
            <a:r>
              <a:rPr lang="en-US" sz="3600" b="1" u="sng" dirty="0" smtClean="0">
                <a:solidFill>
                  <a:prstClr val="black"/>
                </a:solidFill>
              </a:rPr>
              <a:t>/concerted </a:t>
            </a:r>
            <a:r>
              <a:rPr lang="en-US" sz="3600" b="1" u="sng" dirty="0">
                <a:solidFill>
                  <a:prstClr val="black"/>
                </a:solidFill>
              </a:rPr>
              <a:t>practice</a:t>
            </a:r>
            <a:r>
              <a:rPr lang="en-US" sz="3600" b="1" u="sng" dirty="0" smtClean="0">
                <a:solidFill>
                  <a:prstClr val="black"/>
                </a:solidFill>
              </a:rPr>
              <a:t>:-</a:t>
            </a:r>
          </a:p>
          <a:p>
            <a:pPr lvl="0" algn="just">
              <a:buClr>
                <a:srgbClr val="0BD0D9"/>
              </a:buClr>
              <a:buFont typeface="Arial" pitchFamily="34" charset="0"/>
              <a:buChar char="•"/>
            </a:pPr>
            <a:r>
              <a:rPr lang="en-US" sz="2800" b="1" dirty="0" smtClean="0">
                <a:solidFill>
                  <a:prstClr val="black"/>
                </a:solidFill>
              </a:rPr>
              <a:t>A unified </a:t>
            </a:r>
            <a:r>
              <a:rPr lang="en-US" sz="2800" b="1" dirty="0">
                <a:solidFill>
                  <a:prstClr val="black"/>
                </a:solidFill>
              </a:rPr>
              <a:t>or cooperative conduct of business persons </a:t>
            </a:r>
            <a:r>
              <a:rPr lang="en-US" sz="2800" dirty="0">
                <a:solidFill>
                  <a:prstClr val="black"/>
                </a:solidFill>
              </a:rPr>
              <a:t>depicted in a way that doesn’t look like an agreement and done to </a:t>
            </a:r>
            <a:r>
              <a:rPr lang="en-US" sz="2800" dirty="0" smtClean="0">
                <a:solidFill>
                  <a:prstClr val="black"/>
                </a:solidFill>
              </a:rPr>
              <a:t>substitute individual </a:t>
            </a:r>
            <a:r>
              <a:rPr lang="en-US" sz="2800" dirty="0">
                <a:solidFill>
                  <a:prstClr val="black"/>
                </a:solidFill>
              </a:rPr>
              <a:t>activities</a:t>
            </a:r>
            <a:r>
              <a:rPr lang="en-US" sz="2800" dirty="0" smtClean="0">
                <a:solidFill>
                  <a:prstClr val="black"/>
                </a:solidFill>
              </a:rPr>
              <a:t>.</a:t>
            </a:r>
          </a:p>
          <a:p>
            <a:pPr lvl="0" algn="just">
              <a:buClr>
                <a:srgbClr val="0BD0D9"/>
              </a:buClr>
              <a:buFont typeface="Arial" pitchFamily="34" charset="0"/>
              <a:buChar char="•"/>
            </a:pPr>
            <a:r>
              <a:rPr lang="en-US" sz="2800" dirty="0" smtClean="0">
                <a:solidFill>
                  <a:prstClr val="black"/>
                </a:solidFill>
              </a:rPr>
              <a:t> </a:t>
            </a:r>
          </a:p>
          <a:p>
            <a:pPr lvl="0" algn="just">
              <a:buClr>
                <a:srgbClr val="0BD0D9"/>
              </a:buClr>
              <a:buFont typeface="Arial" pitchFamily="34" charset="0"/>
              <a:buChar char="•"/>
            </a:pPr>
            <a:endParaRPr lang="en-US" sz="2800" dirty="0" smtClean="0">
              <a:solidFill>
                <a:prstClr val="black"/>
              </a:solidFill>
            </a:endParaRPr>
          </a:p>
          <a:p>
            <a:pPr lvl="0" algn="just">
              <a:buClr>
                <a:srgbClr val="0BD0D9"/>
              </a:buClr>
              <a:buFont typeface="Arial" pitchFamily="34" charset="0"/>
              <a:buChar char="•"/>
            </a:pPr>
            <a:endParaRPr lang="en-US" sz="2800" dirty="0" smtClean="0">
              <a:solidFill>
                <a:prstClr val="black"/>
              </a:solidFill>
            </a:endParaRPr>
          </a:p>
          <a:p>
            <a:pPr lvl="0" algn="just">
              <a:buClr>
                <a:srgbClr val="0BD0D9"/>
              </a:buClr>
              <a:buFont typeface="Arial" pitchFamily="34" charset="0"/>
              <a:buChar char="•"/>
            </a:pPr>
            <a:endParaRPr lang="en-US" sz="2800" dirty="0" smtClean="0">
              <a:solidFill>
                <a:prstClr val="black"/>
              </a:solidFill>
            </a:endParaRPr>
          </a:p>
          <a:p>
            <a:pPr lvl="0" algn="just">
              <a:buClr>
                <a:srgbClr val="0BD0D9"/>
              </a:buClr>
              <a:buFont typeface="Arial" pitchFamily="34" charset="0"/>
              <a:buChar char="•"/>
            </a:pPr>
            <a:endParaRPr lang="en-US" sz="2800" dirty="0" smtClean="0">
              <a:solidFill>
                <a:prstClr val="black"/>
              </a:solidFill>
            </a:endParaRPr>
          </a:p>
          <a:p>
            <a:pPr lvl="0" algn="just">
              <a:buClr>
                <a:srgbClr val="0BD0D9"/>
              </a:buClr>
              <a:buFont typeface="Arial" pitchFamily="34" charset="0"/>
              <a:buChar char="•"/>
            </a:pPr>
            <a:endParaRPr lang="en-US" sz="32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44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>
                <a:solidFill>
                  <a:srgbClr val="04617B"/>
                </a:solidFill>
                <a:latin typeface="Albertus Medium" pitchFamily="34" charset="0"/>
              </a:rPr>
              <a:t>Trade competition &amp; Consumer protection laws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b="1" dirty="0" smtClean="0"/>
              <a:t>2. Monopolizations/abuse of dominance</a:t>
            </a:r>
          </a:p>
          <a:p>
            <a:pPr algn="just">
              <a:buFont typeface="Arial" pitchFamily="34" charset="0"/>
              <a:buChar char="•"/>
            </a:pPr>
            <a:r>
              <a:rPr lang="en-US" sz="3200" dirty="0" err="1" smtClean="0"/>
              <a:t>Daldalaan</a:t>
            </a:r>
            <a:r>
              <a:rPr lang="en-US" sz="3200" dirty="0" smtClean="0"/>
              <a:t> </a:t>
            </a:r>
            <a:r>
              <a:rPr lang="en-US" sz="3200" dirty="0" err="1" smtClean="0"/>
              <a:t>ykn</a:t>
            </a:r>
            <a:r>
              <a:rPr lang="en-US" sz="3200" dirty="0" smtClean="0"/>
              <a:t> </a:t>
            </a:r>
            <a:r>
              <a:rPr lang="en-US" sz="3200" dirty="0" err="1" smtClean="0"/>
              <a:t>dhaabbanni</a:t>
            </a:r>
            <a:r>
              <a:rPr lang="en-US" sz="3200" dirty="0" smtClean="0"/>
              <a:t> </a:t>
            </a:r>
            <a:r>
              <a:rPr lang="en-US" sz="3200" dirty="0" err="1" smtClean="0"/>
              <a:t>daldalaa</a:t>
            </a:r>
            <a:r>
              <a:rPr lang="en-US" sz="3200" dirty="0" smtClean="0"/>
              <a:t> </a:t>
            </a:r>
            <a:r>
              <a:rPr lang="en-US" sz="3200" dirty="0" err="1" smtClean="0"/>
              <a:t>tokko</a:t>
            </a:r>
            <a:r>
              <a:rPr lang="en-US" sz="3200" dirty="0" smtClean="0"/>
              <a:t> </a:t>
            </a:r>
            <a:r>
              <a:rPr lang="en-US" sz="3200" dirty="0" err="1" smtClean="0"/>
              <a:t>gabaa</a:t>
            </a:r>
            <a:r>
              <a:rPr lang="en-US" sz="3200" dirty="0" smtClean="0"/>
              <a:t> </a:t>
            </a:r>
            <a:r>
              <a:rPr lang="en-US" sz="3200" dirty="0" err="1" smtClean="0"/>
              <a:t>kessatti</a:t>
            </a:r>
            <a:r>
              <a:rPr lang="en-US" sz="3200" dirty="0" smtClean="0"/>
              <a:t> </a:t>
            </a:r>
            <a:r>
              <a:rPr lang="en-US" sz="3200" dirty="0" err="1" smtClean="0"/>
              <a:t>qooda</a:t>
            </a:r>
            <a:r>
              <a:rPr lang="en-US" sz="3200" dirty="0"/>
              <a:t> </a:t>
            </a:r>
            <a:r>
              <a:rPr lang="en-US" sz="3200" dirty="0" err="1" smtClean="0"/>
              <a:t>olaanaa</a:t>
            </a:r>
            <a:r>
              <a:rPr lang="en-US" sz="3200" dirty="0" smtClean="0"/>
              <a:t> </a:t>
            </a:r>
            <a:r>
              <a:rPr lang="en-US" sz="3200" dirty="0" err="1" smtClean="0"/>
              <a:t>qabaachuu</a:t>
            </a:r>
            <a:r>
              <a:rPr lang="en-US" sz="3200" dirty="0" smtClean="0"/>
              <a:t> </a:t>
            </a:r>
            <a:r>
              <a:rPr lang="en-US" sz="3200" dirty="0" err="1" smtClean="0"/>
              <a:t>danda’a</a:t>
            </a:r>
            <a:r>
              <a:rPr lang="en-US" sz="3200" dirty="0" smtClean="0"/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en-US" sz="3200" dirty="0" err="1" smtClean="0"/>
              <a:t>Daldalaan</a:t>
            </a:r>
            <a:r>
              <a:rPr lang="en-US" sz="3200" dirty="0" smtClean="0"/>
              <a:t> </a:t>
            </a:r>
            <a:r>
              <a:rPr lang="en-US" sz="3200" dirty="0" err="1" smtClean="0"/>
              <a:t>tokko</a:t>
            </a:r>
            <a:r>
              <a:rPr lang="en-US" sz="3200" dirty="0" smtClean="0"/>
              <a:t> </a:t>
            </a:r>
            <a:r>
              <a:rPr lang="en-US" sz="3200" dirty="0" err="1" smtClean="0"/>
              <a:t>naannoo</a:t>
            </a:r>
            <a:r>
              <a:rPr lang="en-US" sz="3200" dirty="0" smtClean="0"/>
              <a:t> </a:t>
            </a:r>
            <a:r>
              <a:rPr lang="en-US" sz="3200" dirty="0" err="1" smtClean="0"/>
              <a:t>gabaa</a:t>
            </a:r>
            <a:r>
              <a:rPr lang="en-US" sz="3200" dirty="0" smtClean="0"/>
              <a:t> </a:t>
            </a:r>
            <a:r>
              <a:rPr lang="en-US" sz="3200" dirty="0" err="1" smtClean="0"/>
              <a:t>tokkootti</a:t>
            </a:r>
            <a:r>
              <a:rPr lang="en-US" sz="3200" dirty="0" smtClean="0"/>
              <a:t> </a:t>
            </a:r>
            <a:r>
              <a:rPr lang="en-US" sz="3200" dirty="0" err="1" smtClean="0"/>
              <a:t>dorgomtoota</a:t>
            </a:r>
            <a:r>
              <a:rPr lang="en-US" sz="3200" dirty="0" smtClean="0"/>
              <a:t> </a:t>
            </a:r>
            <a:r>
              <a:rPr lang="en-US" sz="3200" dirty="0" err="1" smtClean="0"/>
              <a:t>isaa</a:t>
            </a:r>
            <a:r>
              <a:rPr lang="en-US" sz="3200" dirty="0" smtClean="0"/>
              <a:t> </a:t>
            </a:r>
            <a:r>
              <a:rPr lang="en-US" sz="3200" dirty="0" err="1" smtClean="0"/>
              <a:t>dorghomii</a:t>
            </a:r>
            <a:r>
              <a:rPr lang="en-US" sz="3200" dirty="0" smtClean="0"/>
              <a:t> </a:t>
            </a:r>
            <a:r>
              <a:rPr lang="en-US" sz="3200" dirty="0" err="1" smtClean="0"/>
              <a:t>gabaa</a:t>
            </a:r>
            <a:r>
              <a:rPr lang="en-US" sz="3200" dirty="0" smtClean="0"/>
              <a:t> </a:t>
            </a:r>
            <a:r>
              <a:rPr lang="en-US" sz="3200" dirty="0" err="1" smtClean="0"/>
              <a:t>keessaa</a:t>
            </a:r>
            <a:r>
              <a:rPr lang="en-US" sz="3200" dirty="0" smtClean="0"/>
              <a:t> </a:t>
            </a:r>
            <a:r>
              <a:rPr lang="en-US" sz="3200" dirty="0" err="1" smtClean="0"/>
              <a:t>baasufis</a:t>
            </a:r>
            <a:r>
              <a:rPr lang="en-US" sz="3200" dirty="0" smtClean="0"/>
              <a:t> </a:t>
            </a:r>
            <a:r>
              <a:rPr lang="en-US" sz="3200" dirty="0" err="1" smtClean="0"/>
              <a:t>tahee</a:t>
            </a:r>
            <a:r>
              <a:rPr lang="en-US" sz="3200" dirty="0" smtClean="0"/>
              <a:t> </a:t>
            </a:r>
            <a:r>
              <a:rPr lang="en-US" sz="3200" dirty="0" err="1" smtClean="0"/>
              <a:t>dorgommii</a:t>
            </a:r>
            <a:r>
              <a:rPr lang="en-US" sz="3200" dirty="0" smtClean="0"/>
              <a:t> </a:t>
            </a:r>
            <a:r>
              <a:rPr lang="en-US" sz="3200" dirty="0" err="1" smtClean="0"/>
              <a:t>hirdhisuuf</a:t>
            </a:r>
            <a:r>
              <a:rPr lang="en-US" sz="3200" dirty="0" smtClean="0"/>
              <a:t> </a:t>
            </a:r>
            <a:r>
              <a:rPr lang="en-US" sz="3200" dirty="0" err="1" smtClean="0"/>
              <a:t>humna</a:t>
            </a:r>
            <a:r>
              <a:rPr lang="en-US" sz="3200" dirty="0" smtClean="0"/>
              <a:t> </a:t>
            </a:r>
            <a:r>
              <a:rPr lang="en-US" sz="3200" dirty="0" err="1" smtClean="0"/>
              <a:t>qaba</a:t>
            </a:r>
            <a:r>
              <a:rPr lang="en-US" sz="3200" dirty="0" smtClean="0"/>
              <a:t> </a:t>
            </a:r>
            <a:r>
              <a:rPr lang="en-US" sz="3200" dirty="0" err="1" smtClean="0"/>
              <a:t>taanan</a:t>
            </a:r>
            <a:r>
              <a:rPr lang="en-US" sz="3200" dirty="0" smtClean="0"/>
              <a:t> </a:t>
            </a:r>
            <a:r>
              <a:rPr lang="en-US" sz="3200" dirty="0" err="1" smtClean="0"/>
              <a:t>akka</a:t>
            </a:r>
            <a:r>
              <a:rPr lang="en-US" sz="3200" dirty="0" smtClean="0"/>
              <a:t> </a:t>
            </a:r>
            <a:r>
              <a:rPr lang="en-US" sz="3200" dirty="0" err="1" smtClean="0"/>
              <a:t>daldalaa</a:t>
            </a:r>
            <a:r>
              <a:rPr lang="en-US" sz="3200" dirty="0" smtClean="0"/>
              <a:t> </a:t>
            </a:r>
            <a:r>
              <a:rPr lang="en-US" sz="3200" dirty="0" err="1" smtClean="0"/>
              <a:t>gabaa</a:t>
            </a:r>
            <a:r>
              <a:rPr lang="en-US" sz="3200" dirty="0" smtClean="0"/>
              <a:t> </a:t>
            </a:r>
            <a:r>
              <a:rPr lang="en-US" sz="3200" dirty="0" err="1" smtClean="0"/>
              <a:t>olaantummaadhan</a:t>
            </a:r>
            <a:r>
              <a:rPr lang="en-US" sz="3200" dirty="0" smtClean="0"/>
              <a:t> </a:t>
            </a:r>
            <a:r>
              <a:rPr lang="en-US" sz="3200" dirty="0" err="1" smtClean="0"/>
              <a:t>tohachuu</a:t>
            </a:r>
            <a:r>
              <a:rPr lang="en-US" sz="3200" dirty="0" smtClean="0"/>
              <a:t> </a:t>
            </a:r>
            <a:r>
              <a:rPr lang="en-US" sz="3200" dirty="0" err="1" smtClean="0"/>
              <a:t>danda’uutti</a:t>
            </a:r>
            <a:r>
              <a:rPr lang="en-US" sz="3200" dirty="0" smtClean="0"/>
              <a:t> </a:t>
            </a:r>
            <a:r>
              <a:rPr lang="en-US" sz="3200" dirty="0" err="1" smtClean="0"/>
              <a:t>ilaalu</a:t>
            </a:r>
            <a:r>
              <a:rPr lang="en-US" sz="3200" dirty="0" smtClean="0"/>
              <a:t> </a:t>
            </a:r>
            <a:r>
              <a:rPr lang="en-US" sz="3200" dirty="0" err="1" smtClean="0"/>
              <a:t>dandeenya</a:t>
            </a:r>
            <a:r>
              <a:rPr lang="en-US" sz="3200" dirty="0" smtClean="0"/>
              <a:t>.</a:t>
            </a:r>
          </a:p>
          <a:p>
            <a:pPr algn="just">
              <a:buFont typeface="Arial" pitchFamily="34" charset="0"/>
              <a:buChar char="•"/>
            </a:pPr>
            <a:endParaRPr lang="en-US" sz="3200" b="1" dirty="0" smtClean="0"/>
          </a:p>
          <a:p>
            <a:pPr>
              <a:buFont typeface="Arial" pitchFamily="34" charset="0"/>
              <a:buChar char="•"/>
            </a:pPr>
            <a:endParaRPr lang="en-US" sz="3200" b="1" dirty="0" smtClean="0"/>
          </a:p>
          <a:p>
            <a:pPr>
              <a:buFont typeface="Arial" pitchFamily="34" charset="0"/>
              <a:buChar char="•"/>
            </a:pPr>
            <a:endParaRPr lang="en-US" sz="3600" b="1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11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>
                <a:solidFill>
                  <a:srgbClr val="04617B"/>
                </a:solidFill>
                <a:latin typeface="Albertus Medium" pitchFamily="34" charset="0"/>
              </a:rPr>
              <a:t>Trade competition &amp; Consumer protection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buClr>
                <a:srgbClr val="0BD0D9"/>
              </a:buClr>
              <a:buFont typeface="Arial" pitchFamily="34" charset="0"/>
              <a:buChar char="•"/>
            </a:pPr>
            <a:r>
              <a:rPr lang="en-US" sz="3200" dirty="0" err="1">
                <a:solidFill>
                  <a:prstClr val="black"/>
                </a:solidFill>
              </a:rPr>
              <a:t>Gabaa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kessa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qooda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olaanaa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qabaachun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mataa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isaatin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balleessa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ykn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gocha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seeraan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alaa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miti</a:t>
            </a:r>
            <a:r>
              <a:rPr lang="en-US" sz="3200" b="1" dirty="0">
                <a:solidFill>
                  <a:prstClr val="black"/>
                </a:solidFill>
              </a:rPr>
              <a:t>.</a:t>
            </a:r>
          </a:p>
          <a:p>
            <a:pPr lvl="0" algn="just">
              <a:buClr>
                <a:srgbClr val="0BD0D9"/>
              </a:buClr>
              <a:buFont typeface="Arial" pitchFamily="34" charset="0"/>
              <a:buChar char="•"/>
            </a:pPr>
            <a:r>
              <a:rPr lang="en-US" sz="3200" b="1" dirty="0">
                <a:solidFill>
                  <a:prstClr val="black"/>
                </a:solidFill>
              </a:rPr>
              <a:t>Abuse of dominance is wrong if and only if it reduces competition.</a:t>
            </a:r>
          </a:p>
          <a:p>
            <a:r>
              <a:rPr lang="en-US" sz="3200" dirty="0" err="1" smtClean="0"/>
              <a:t>Daldaalan</a:t>
            </a:r>
            <a:r>
              <a:rPr lang="en-US" sz="3200" dirty="0" smtClean="0"/>
              <a:t> </a:t>
            </a:r>
            <a:r>
              <a:rPr lang="en-US" sz="3200" dirty="0" err="1" smtClean="0"/>
              <a:t>tokko</a:t>
            </a:r>
            <a:r>
              <a:rPr lang="en-US" sz="3200" dirty="0" smtClean="0"/>
              <a:t> </a:t>
            </a:r>
            <a:r>
              <a:rPr lang="en-US" sz="3200" dirty="0" err="1" smtClean="0"/>
              <a:t>gabaa</a:t>
            </a:r>
            <a:r>
              <a:rPr lang="en-US" sz="3200" dirty="0" smtClean="0"/>
              <a:t> </a:t>
            </a:r>
            <a:r>
              <a:rPr lang="en-US" sz="3200" dirty="0" err="1" smtClean="0"/>
              <a:t>oolantummaadhaan</a:t>
            </a:r>
            <a:r>
              <a:rPr lang="en-US" sz="3200" dirty="0" smtClean="0"/>
              <a:t> </a:t>
            </a:r>
            <a:r>
              <a:rPr lang="en-US" sz="3200" dirty="0" err="1" smtClean="0"/>
              <a:t>to’ateera</a:t>
            </a:r>
            <a:r>
              <a:rPr lang="en-US" sz="3200" dirty="0" smtClean="0"/>
              <a:t> </a:t>
            </a:r>
            <a:r>
              <a:rPr lang="en-US" sz="3200" dirty="0" err="1" smtClean="0"/>
              <a:t>jechuuf</a:t>
            </a:r>
            <a:r>
              <a:rPr lang="en-US" sz="3200" dirty="0" smtClean="0"/>
              <a:t> </a:t>
            </a:r>
            <a:r>
              <a:rPr lang="en-US" sz="3200" dirty="0" err="1" smtClean="0"/>
              <a:t>qabxiilee</a:t>
            </a:r>
            <a:r>
              <a:rPr lang="en-US" sz="3200" dirty="0" smtClean="0"/>
              <a:t> </a:t>
            </a:r>
            <a:r>
              <a:rPr lang="en-US" sz="3200" dirty="0" err="1" smtClean="0"/>
              <a:t>armaan</a:t>
            </a:r>
            <a:r>
              <a:rPr lang="en-US" sz="3200" dirty="0" smtClean="0"/>
              <a:t> </a:t>
            </a:r>
            <a:r>
              <a:rPr lang="en-US" sz="3200" dirty="0" err="1" smtClean="0"/>
              <a:t>gadii</a:t>
            </a:r>
            <a:r>
              <a:rPr lang="en-US" sz="3200" dirty="0" smtClean="0"/>
              <a:t> </a:t>
            </a:r>
            <a:r>
              <a:rPr lang="en-US" sz="3200" dirty="0" err="1" smtClean="0"/>
              <a:t>yaada</a:t>
            </a:r>
            <a:r>
              <a:rPr lang="en-US" sz="3200" dirty="0" smtClean="0"/>
              <a:t> </a:t>
            </a:r>
            <a:r>
              <a:rPr lang="en-US" sz="3200" dirty="0" err="1" smtClean="0"/>
              <a:t>keessa</a:t>
            </a:r>
            <a:r>
              <a:rPr lang="en-US" sz="3200" dirty="0" smtClean="0"/>
              <a:t> </a:t>
            </a:r>
            <a:r>
              <a:rPr lang="en-US" sz="3200" dirty="0" err="1" smtClean="0"/>
              <a:t>galchuu</a:t>
            </a:r>
            <a:r>
              <a:rPr lang="en-US" sz="3200" dirty="0" smtClean="0"/>
              <a:t> </a:t>
            </a:r>
            <a:r>
              <a:rPr lang="en-US" sz="3200" dirty="0" err="1" smtClean="0"/>
              <a:t>feesisa</a:t>
            </a:r>
            <a:r>
              <a:rPr lang="en-US" sz="3200" dirty="0" smtClean="0"/>
              <a:t>:-</a:t>
            </a:r>
          </a:p>
          <a:p>
            <a:endParaRPr lang="en-US" dirty="0" smtClean="0"/>
          </a:p>
          <a:p>
            <a:pPr lvl="3"/>
            <a:endParaRPr lang="en-US" dirty="0" smtClean="0"/>
          </a:p>
          <a:p>
            <a:pPr lvl="5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494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4617B"/>
                </a:solidFill>
              </a:rPr>
              <a:t>	</a:t>
            </a:r>
            <a:r>
              <a:rPr lang="en-US" dirty="0" err="1" smtClean="0">
                <a:solidFill>
                  <a:srgbClr val="04617B"/>
                </a:solidFill>
              </a:rPr>
              <a:t>Yakkoota</a:t>
            </a:r>
            <a:r>
              <a:rPr lang="en-US" dirty="0" smtClean="0">
                <a:solidFill>
                  <a:srgbClr val="04617B"/>
                </a:solidFill>
              </a:rPr>
              <a:t> </a:t>
            </a:r>
            <a:r>
              <a:rPr lang="en-US" dirty="0">
                <a:solidFill>
                  <a:srgbClr val="04617B"/>
                </a:solidFill>
              </a:rPr>
              <a:t>Diinagdee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buClr>
                <a:srgbClr val="0BD0D9"/>
              </a:buClr>
            </a:pPr>
            <a:r>
              <a:rPr lang="en-US" sz="3200" dirty="0" err="1">
                <a:solidFill>
                  <a:prstClr val="black"/>
                </a:solidFill>
              </a:rPr>
              <a:t>Yakkoonni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dinagdee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yakkoota</a:t>
            </a:r>
            <a:r>
              <a:rPr lang="en-US" sz="3200" dirty="0">
                <a:solidFill>
                  <a:prstClr val="black"/>
                </a:solidFill>
              </a:rPr>
              <a:t>/</a:t>
            </a:r>
            <a:r>
              <a:rPr lang="en-US" sz="3200" dirty="0" err="1">
                <a:solidFill>
                  <a:prstClr val="black"/>
                </a:solidFill>
              </a:rPr>
              <a:t>gochoota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seeraan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alaa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kanneen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namootni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dhuunfaa</a:t>
            </a:r>
            <a:r>
              <a:rPr lang="en-US" sz="3200" dirty="0">
                <a:solidFill>
                  <a:prstClr val="black"/>
                </a:solidFill>
              </a:rPr>
              <a:t>/</a:t>
            </a:r>
            <a:r>
              <a:rPr lang="en-US" sz="3200" dirty="0" err="1">
                <a:solidFill>
                  <a:prstClr val="black"/>
                </a:solidFill>
              </a:rPr>
              <a:t>dhaabileewwan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ykn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gareewwan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gara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garaa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bu’aa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ykn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fayidaa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dinagdee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argachuuf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rawwatanidha</a:t>
            </a:r>
            <a:r>
              <a:rPr lang="en-US" sz="3200" dirty="0">
                <a:solidFill>
                  <a:prstClr val="black"/>
                </a:solidFill>
              </a:rPr>
              <a:t>. </a:t>
            </a:r>
          </a:p>
          <a:p>
            <a:pPr lvl="0" algn="just">
              <a:buClr>
                <a:srgbClr val="0BD0D9"/>
              </a:buClr>
            </a:pPr>
            <a:r>
              <a:rPr lang="en-US" sz="3200" dirty="0" err="1">
                <a:solidFill>
                  <a:prstClr val="black"/>
                </a:solidFill>
              </a:rPr>
              <a:t>Sababni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guddaan</a:t>
            </a:r>
            <a:r>
              <a:rPr lang="en-US" sz="3200" dirty="0">
                <a:solidFill>
                  <a:prstClr val="black"/>
                </a:solidFill>
              </a:rPr>
              <a:t>(motive) </a:t>
            </a:r>
            <a:r>
              <a:rPr lang="en-US" sz="3200" dirty="0" err="1">
                <a:solidFill>
                  <a:prstClr val="black"/>
                </a:solidFill>
              </a:rPr>
              <a:t>yakkoonni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dinagdee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itti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rawwatamuuf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bu’aa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ykn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srgbClr val="00B050"/>
                </a:solidFill>
              </a:rPr>
              <a:t>fayidaa</a:t>
            </a:r>
            <a:r>
              <a:rPr lang="en-US" sz="3200" dirty="0">
                <a:solidFill>
                  <a:srgbClr val="00B050"/>
                </a:solidFill>
              </a:rPr>
              <a:t> </a:t>
            </a:r>
            <a:r>
              <a:rPr lang="en-US" sz="3200" dirty="0" err="1">
                <a:solidFill>
                  <a:srgbClr val="00B050"/>
                </a:solidFill>
              </a:rPr>
              <a:t>dinagdeeti</a:t>
            </a:r>
            <a:r>
              <a:rPr lang="en-US" sz="3200" dirty="0">
                <a:solidFill>
                  <a:srgbClr val="00B050"/>
                </a:solidFill>
              </a:rPr>
              <a:t>/economic gain/ </a:t>
            </a:r>
            <a:r>
              <a:rPr lang="en-US" sz="3200" dirty="0" err="1">
                <a:solidFill>
                  <a:prstClr val="black"/>
                </a:solidFill>
              </a:rPr>
              <a:t>dha</a:t>
            </a:r>
            <a:r>
              <a:rPr lang="en-US" sz="3200" dirty="0">
                <a:solidFill>
                  <a:prstClr val="black"/>
                </a:solidFill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880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>
                <a:solidFill>
                  <a:srgbClr val="04617B"/>
                </a:solidFill>
                <a:latin typeface="Albertus Medium" pitchFamily="34" charset="0"/>
              </a:rPr>
              <a:t>Trade competition &amp; Consumer protection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>
              <a:buClr>
                <a:srgbClr val="0BD0D9"/>
              </a:buClr>
            </a:pPr>
            <a:r>
              <a:rPr lang="en-US" sz="3200" dirty="0" err="1">
                <a:solidFill>
                  <a:prstClr val="black"/>
                </a:solidFill>
              </a:rPr>
              <a:t>Gahee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gabaa</a:t>
            </a:r>
            <a:r>
              <a:rPr lang="en-US" sz="3200" dirty="0">
                <a:solidFill>
                  <a:prstClr val="black"/>
                </a:solidFill>
              </a:rPr>
              <a:t>/business persons share in the market</a:t>
            </a:r>
          </a:p>
          <a:p>
            <a:pPr lvl="0" algn="just">
              <a:buClr>
                <a:srgbClr val="0BD0D9"/>
              </a:buClr>
            </a:pPr>
            <a:r>
              <a:rPr lang="en-US" sz="3200" dirty="0" err="1">
                <a:solidFill>
                  <a:prstClr val="black"/>
                </a:solidFill>
              </a:rPr>
              <a:t>Gahumsa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daldalaan</a:t>
            </a:r>
            <a:r>
              <a:rPr lang="en-US" sz="3200" dirty="0">
                <a:solidFill>
                  <a:prstClr val="black"/>
                </a:solidFill>
              </a:rPr>
              <a:t> sun </a:t>
            </a:r>
            <a:r>
              <a:rPr lang="en-US" sz="3200" dirty="0" err="1">
                <a:solidFill>
                  <a:prstClr val="black"/>
                </a:solidFill>
              </a:rPr>
              <a:t>daldaltootni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biroo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gara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gabaa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akka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hin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seene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dhorkuuf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qabu</a:t>
            </a:r>
            <a:r>
              <a:rPr lang="en-US" sz="3200" dirty="0" smtClean="0">
                <a:solidFill>
                  <a:prstClr val="black"/>
                </a:solidFill>
              </a:rPr>
              <a:t>/capacity to set barriers against entry of others/</a:t>
            </a:r>
            <a:endParaRPr lang="en-US" sz="3200" dirty="0">
              <a:solidFill>
                <a:prstClr val="black"/>
              </a:solidFill>
            </a:endParaRPr>
          </a:p>
          <a:p>
            <a:pPr lvl="0" algn="just">
              <a:buClr>
                <a:srgbClr val="0BD0D9"/>
              </a:buClr>
            </a:pPr>
            <a:r>
              <a:rPr lang="en-US" sz="3200" dirty="0" err="1">
                <a:solidFill>
                  <a:prstClr val="black"/>
                </a:solidFill>
              </a:rPr>
              <a:t>Haala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tessuma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gabaa</a:t>
            </a:r>
            <a:r>
              <a:rPr lang="en-US" sz="3200" dirty="0" smtClean="0">
                <a:solidFill>
                  <a:prstClr val="black"/>
                </a:solidFill>
              </a:rPr>
              <a:t> fi </a:t>
            </a:r>
            <a:r>
              <a:rPr lang="en-US" sz="3200" dirty="0" err="1" smtClean="0">
                <a:solidFill>
                  <a:prstClr val="black"/>
                </a:solidFill>
              </a:rPr>
              <a:t>meshaalee</a:t>
            </a:r>
            <a:endParaRPr lang="en-US" sz="3200" dirty="0">
              <a:solidFill>
                <a:prstClr val="black"/>
              </a:solidFill>
            </a:endParaRPr>
          </a:p>
          <a:p>
            <a:pPr lvl="2" algn="just">
              <a:buClr>
                <a:srgbClr val="0BD0D9"/>
              </a:buClr>
              <a:buFont typeface="Wingdings" pitchFamily="2" charset="2"/>
              <a:buChar char="v"/>
            </a:pPr>
            <a:r>
              <a:rPr lang="en-US" sz="2100" dirty="0" smtClean="0">
                <a:solidFill>
                  <a:prstClr val="black"/>
                </a:solidFill>
              </a:rPr>
              <a:t>geographic area of such market and nature of goods and services</a:t>
            </a:r>
          </a:p>
          <a:p>
            <a:pPr lvl="0">
              <a:buClr>
                <a:srgbClr val="0BD0D9"/>
              </a:buClr>
            </a:pPr>
            <a:endParaRPr lang="en-US" sz="22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8025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>
                <a:solidFill>
                  <a:srgbClr val="04617B"/>
                </a:solidFill>
                <a:latin typeface="Albertus Medium" pitchFamily="34" charset="0"/>
              </a:rPr>
              <a:t>Trade competition &amp; Consumer protection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buClr>
                <a:srgbClr val="0BD0D9"/>
              </a:buClr>
            </a:pPr>
            <a:r>
              <a:rPr lang="en-US" sz="3200" dirty="0" err="1" smtClean="0">
                <a:solidFill>
                  <a:prstClr val="black"/>
                </a:solidFill>
              </a:rPr>
              <a:t>Fakeenyaaf</a:t>
            </a:r>
            <a:r>
              <a:rPr lang="en-US" sz="3200" dirty="0" smtClean="0">
                <a:solidFill>
                  <a:prstClr val="black"/>
                </a:solidFill>
              </a:rPr>
              <a:t>:- </a:t>
            </a:r>
          </a:p>
          <a:p>
            <a:pPr lvl="0" algn="just">
              <a:buClr>
                <a:srgbClr val="0BD0D9"/>
              </a:buClr>
              <a:buFont typeface="Wingdings" pitchFamily="2" charset="2"/>
              <a:buChar char="v"/>
            </a:pP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gabaan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meeshaa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wal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fakkaatu</a:t>
            </a:r>
            <a:r>
              <a:rPr lang="en-US" sz="3200" dirty="0">
                <a:solidFill>
                  <a:prstClr val="black"/>
                </a:solidFill>
              </a:rPr>
              <a:t> fi </a:t>
            </a:r>
            <a:r>
              <a:rPr lang="en-US" sz="3200" dirty="0" err="1">
                <a:solidFill>
                  <a:prstClr val="black"/>
                </a:solidFill>
              </a:rPr>
              <a:t>bakka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wal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smtClean="0">
                <a:solidFill>
                  <a:prstClr val="black"/>
                </a:solidFill>
              </a:rPr>
              <a:t>   </a:t>
            </a:r>
            <a:r>
              <a:rPr lang="en-US" sz="3200" dirty="0" err="1" smtClean="0">
                <a:solidFill>
                  <a:prstClr val="black"/>
                </a:solidFill>
              </a:rPr>
              <a:t>bu’uu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danda’an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bay’inaan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itti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daldalamuu</a:t>
            </a:r>
            <a:r>
              <a:rPr lang="en-US" sz="3200" dirty="0">
                <a:solidFill>
                  <a:prstClr val="black"/>
                </a:solidFill>
              </a:rPr>
              <a:t> fi </a:t>
            </a:r>
            <a:r>
              <a:rPr lang="en-US" sz="3200" dirty="0" err="1">
                <a:solidFill>
                  <a:prstClr val="black"/>
                </a:solidFill>
              </a:rPr>
              <a:t>eddoo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ykn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bakki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itti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argama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gabaas</a:t>
            </a:r>
            <a:r>
              <a:rPr lang="en-US" sz="3200" dirty="0">
                <a:solidFill>
                  <a:prstClr val="black"/>
                </a:solidFill>
              </a:rPr>
              <a:t> eddo </a:t>
            </a:r>
            <a:r>
              <a:rPr lang="en-US" sz="3200" dirty="0" err="1">
                <a:solidFill>
                  <a:prstClr val="black"/>
                </a:solidFill>
              </a:rPr>
              <a:t>akkasii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tahuu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qaba</a:t>
            </a:r>
            <a:r>
              <a:rPr lang="en-US" sz="3200" dirty="0">
                <a:solidFill>
                  <a:prstClr val="black"/>
                </a:solidFill>
              </a:rPr>
              <a:t>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03138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4617B"/>
                </a:solidFill>
                <a:latin typeface="Albertus Medium" pitchFamily="34" charset="0"/>
              </a:rPr>
              <a:t>Trade competition &amp; Consumer protection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Those anti-competitive activities might be result from abuse of dominance:-</a:t>
            </a:r>
          </a:p>
          <a:p>
            <a:pPr marL="708660" lvl="1" indent="-342900">
              <a:buFont typeface="Arial" pitchFamily="34" charset="0"/>
              <a:buChar char="•"/>
            </a:pPr>
            <a:r>
              <a:rPr lang="en-US" sz="3200" dirty="0" err="1" smtClean="0"/>
              <a:t>Kassaruudhan</a:t>
            </a:r>
            <a:r>
              <a:rPr lang="en-US" sz="3200" dirty="0" smtClean="0"/>
              <a:t> </a:t>
            </a:r>
            <a:r>
              <a:rPr lang="en-US" sz="3200" dirty="0" err="1" smtClean="0"/>
              <a:t>dorgomaa</a:t>
            </a:r>
            <a:r>
              <a:rPr lang="en-US" sz="3200" dirty="0" smtClean="0"/>
              <a:t> </a:t>
            </a:r>
            <a:r>
              <a:rPr lang="en-US" sz="3200" dirty="0" err="1" smtClean="0"/>
              <a:t>gabaa</a:t>
            </a:r>
            <a:r>
              <a:rPr lang="en-US" sz="3200" dirty="0" smtClean="0"/>
              <a:t> </a:t>
            </a:r>
            <a:r>
              <a:rPr lang="en-US" sz="3200" dirty="0" err="1" smtClean="0"/>
              <a:t>keessaa</a:t>
            </a:r>
            <a:r>
              <a:rPr lang="en-US" sz="3200" dirty="0" smtClean="0"/>
              <a:t> </a:t>
            </a:r>
            <a:r>
              <a:rPr lang="en-US" sz="3200" dirty="0" err="1" smtClean="0"/>
              <a:t>baasuu</a:t>
            </a:r>
            <a:r>
              <a:rPr lang="en-US" sz="3200" dirty="0" smtClean="0"/>
              <a:t>(Predatory):-</a:t>
            </a:r>
          </a:p>
          <a:p>
            <a:pPr marL="708660" lvl="1" indent="-342900">
              <a:buFont typeface="Arial" pitchFamily="34" charset="0"/>
              <a:buChar char="•"/>
            </a:pPr>
            <a:r>
              <a:rPr lang="en-US" sz="3200" dirty="0" smtClean="0"/>
              <a:t> </a:t>
            </a:r>
            <a:r>
              <a:rPr lang="en-US" sz="3200" dirty="0" err="1"/>
              <a:t>W</a:t>
            </a:r>
            <a:r>
              <a:rPr lang="en-US" sz="3200" dirty="0" err="1" smtClean="0"/>
              <a:t>aligalteedhan</a:t>
            </a:r>
            <a:r>
              <a:rPr lang="en-US" sz="3200" dirty="0" smtClean="0"/>
              <a:t> </a:t>
            </a:r>
            <a:r>
              <a:rPr lang="en-US" sz="3200" dirty="0" err="1" smtClean="0"/>
              <a:t>dorgomtoota</a:t>
            </a:r>
            <a:r>
              <a:rPr lang="en-US" sz="3200" dirty="0" smtClean="0"/>
              <a:t> </a:t>
            </a:r>
            <a:r>
              <a:rPr lang="en-US" sz="3200" dirty="0" err="1" smtClean="0"/>
              <a:t>biroo</a:t>
            </a:r>
            <a:r>
              <a:rPr lang="en-US" sz="3200" dirty="0" smtClean="0"/>
              <a:t> </a:t>
            </a:r>
            <a:r>
              <a:rPr lang="en-US" sz="3200" dirty="0" err="1" smtClean="0"/>
              <a:t>gabaa</a:t>
            </a:r>
            <a:r>
              <a:rPr lang="en-US" sz="3200" dirty="0" smtClean="0"/>
              <a:t> </a:t>
            </a:r>
            <a:r>
              <a:rPr lang="en-US" sz="3200" dirty="0" err="1" smtClean="0"/>
              <a:t>keessaa</a:t>
            </a:r>
            <a:r>
              <a:rPr lang="en-US" sz="3200" dirty="0" smtClean="0"/>
              <a:t> </a:t>
            </a:r>
            <a:r>
              <a:rPr lang="en-US" sz="3200" dirty="0" err="1" smtClean="0"/>
              <a:t>baasuu</a:t>
            </a:r>
            <a:r>
              <a:rPr lang="en-US" sz="3200" dirty="0" smtClean="0"/>
              <a:t>(Exclusionary), and </a:t>
            </a:r>
          </a:p>
          <a:p>
            <a:pPr marL="708660" lvl="1" indent="-342900" algn="just">
              <a:buFont typeface="Arial" pitchFamily="34" charset="0"/>
              <a:buChar char="•"/>
            </a:pPr>
            <a:r>
              <a:rPr lang="en-US" sz="3200" dirty="0" err="1" smtClean="0"/>
              <a:t>Meeshaalee</a:t>
            </a:r>
            <a:r>
              <a:rPr lang="en-US" sz="3200" dirty="0" smtClean="0"/>
              <a:t> </a:t>
            </a:r>
            <a:r>
              <a:rPr lang="en-US" sz="3200" dirty="0" err="1" smtClean="0"/>
              <a:t>gurgurtaa</a:t>
            </a:r>
            <a:r>
              <a:rPr lang="en-US" sz="3200" dirty="0" smtClean="0"/>
              <a:t> </a:t>
            </a:r>
            <a:r>
              <a:rPr lang="en-US" sz="3200" dirty="0" err="1" smtClean="0"/>
              <a:t>baasii</a:t>
            </a:r>
            <a:r>
              <a:rPr lang="en-US" sz="3200" dirty="0" smtClean="0"/>
              <a:t> </a:t>
            </a:r>
            <a:r>
              <a:rPr lang="en-US" sz="3200" dirty="0" err="1" smtClean="0"/>
              <a:t>ittiin</a:t>
            </a:r>
            <a:r>
              <a:rPr lang="en-US" sz="3200" dirty="0" smtClean="0"/>
              <a:t> </a:t>
            </a:r>
            <a:r>
              <a:rPr lang="en-US" sz="3200" dirty="0" err="1" smtClean="0"/>
              <a:t>omishamanii</a:t>
            </a:r>
            <a:r>
              <a:rPr lang="en-US" sz="3200" dirty="0" smtClean="0"/>
              <a:t> </a:t>
            </a:r>
            <a:r>
              <a:rPr lang="en-US" sz="3200" dirty="0" err="1" smtClean="0"/>
              <a:t>gadiin</a:t>
            </a:r>
            <a:r>
              <a:rPr lang="en-US" sz="3200" dirty="0" smtClean="0"/>
              <a:t> </a:t>
            </a:r>
            <a:r>
              <a:rPr lang="en-US" sz="3200" dirty="0" err="1" smtClean="0"/>
              <a:t>gurguruu</a:t>
            </a:r>
            <a:r>
              <a:rPr lang="en-US" sz="3200" dirty="0" smtClean="0"/>
              <a:t>(disciplinary)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8574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4617B"/>
                </a:solidFill>
                <a:latin typeface="Albertus Medium" pitchFamily="34" charset="0"/>
              </a:rPr>
              <a:t>Trade competition &amp; Consumer protection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Akka</a:t>
            </a:r>
            <a:r>
              <a:rPr lang="en-US" sz="3200" dirty="0" smtClean="0"/>
              <a:t> </a:t>
            </a:r>
            <a:r>
              <a:rPr lang="en-US" sz="3200" dirty="0" err="1" smtClean="0"/>
              <a:t>walii</a:t>
            </a:r>
            <a:r>
              <a:rPr lang="en-US" sz="3200" dirty="0" smtClean="0"/>
              <a:t> </a:t>
            </a:r>
            <a:r>
              <a:rPr lang="en-US" sz="3200" dirty="0" err="1" smtClean="0"/>
              <a:t>galaatti</a:t>
            </a:r>
            <a:r>
              <a:rPr lang="en-US" sz="3200" dirty="0" smtClean="0"/>
              <a:t> </a:t>
            </a:r>
            <a:r>
              <a:rPr lang="en-US" sz="3200" dirty="0" err="1" smtClean="0"/>
              <a:t>gochoonni</a:t>
            </a:r>
            <a:r>
              <a:rPr lang="en-US" sz="3200" dirty="0" smtClean="0"/>
              <a:t> </a:t>
            </a:r>
            <a:r>
              <a:rPr lang="en-US" sz="3200" dirty="0" err="1" smtClean="0"/>
              <a:t>akka</a:t>
            </a:r>
            <a:r>
              <a:rPr lang="en-US" sz="3200" dirty="0" smtClean="0"/>
              <a:t>:-</a:t>
            </a:r>
          </a:p>
          <a:p>
            <a:pPr lvl="2" algn="just"/>
            <a:r>
              <a:rPr lang="en-US" sz="3000" dirty="0" err="1" smtClean="0"/>
              <a:t>Fayyadatoota</a:t>
            </a:r>
            <a:r>
              <a:rPr lang="en-US" sz="3000" dirty="0" smtClean="0"/>
              <a:t> </a:t>
            </a:r>
            <a:r>
              <a:rPr lang="en-US" sz="3000" dirty="0" err="1" smtClean="0"/>
              <a:t>waliin</a:t>
            </a:r>
            <a:r>
              <a:rPr lang="en-US" sz="3000" dirty="0" smtClean="0"/>
              <a:t> </a:t>
            </a:r>
            <a:r>
              <a:rPr lang="en-US" sz="3000" dirty="0" err="1" smtClean="0"/>
              <a:t>waliigaltee</a:t>
            </a:r>
            <a:r>
              <a:rPr lang="en-US" sz="3000" dirty="0" smtClean="0"/>
              <a:t> </a:t>
            </a:r>
            <a:r>
              <a:rPr lang="en-US" sz="3000" dirty="0" err="1" smtClean="0"/>
              <a:t>yeroo</a:t>
            </a:r>
            <a:r>
              <a:rPr lang="en-US" sz="3000" dirty="0" smtClean="0"/>
              <a:t> </a:t>
            </a:r>
            <a:r>
              <a:rPr lang="en-US" sz="3000" dirty="0" err="1" smtClean="0"/>
              <a:t>dheera</a:t>
            </a:r>
            <a:r>
              <a:rPr lang="en-US" sz="3000" dirty="0" smtClean="0"/>
              <a:t> </a:t>
            </a:r>
            <a:r>
              <a:rPr lang="en-US" sz="3000" dirty="0" err="1" smtClean="0"/>
              <a:t>kan</a:t>
            </a:r>
            <a:r>
              <a:rPr lang="en-US" sz="3000" dirty="0" smtClean="0"/>
              <a:t> </a:t>
            </a:r>
            <a:r>
              <a:rPr lang="en-US" sz="3000" dirty="0" err="1" smtClean="0"/>
              <a:t>nama</a:t>
            </a:r>
            <a:r>
              <a:rPr lang="en-US" sz="3000" dirty="0" smtClean="0"/>
              <a:t> </a:t>
            </a:r>
            <a:r>
              <a:rPr lang="en-US" sz="3000" dirty="0" err="1" smtClean="0"/>
              <a:t>dhiheessu</a:t>
            </a:r>
            <a:r>
              <a:rPr lang="en-US" sz="3000" dirty="0" smtClean="0"/>
              <a:t>/suppliers </a:t>
            </a:r>
            <a:r>
              <a:rPr lang="en-US" sz="3000" dirty="0" err="1" smtClean="0"/>
              <a:t>akka</a:t>
            </a:r>
            <a:r>
              <a:rPr lang="en-US" sz="3000" dirty="0" smtClean="0"/>
              <a:t> </a:t>
            </a:r>
            <a:r>
              <a:rPr lang="en-US" sz="3000" dirty="0" err="1" smtClean="0"/>
              <a:t>hin</a:t>
            </a:r>
            <a:r>
              <a:rPr lang="en-US" sz="3000" dirty="0" smtClean="0"/>
              <a:t> </a:t>
            </a:r>
            <a:r>
              <a:rPr lang="en-US" sz="3000" dirty="0" err="1" smtClean="0"/>
              <a:t>jijjiirre</a:t>
            </a:r>
            <a:r>
              <a:rPr lang="en-US" sz="3000" dirty="0" smtClean="0"/>
              <a:t> </a:t>
            </a:r>
            <a:r>
              <a:rPr lang="en-US" sz="3000" dirty="0" err="1" smtClean="0"/>
              <a:t>taasisu</a:t>
            </a:r>
            <a:r>
              <a:rPr lang="en-US" sz="3000" dirty="0" smtClean="0"/>
              <a:t> </a:t>
            </a:r>
            <a:r>
              <a:rPr lang="en-US" sz="3000" dirty="0" err="1" smtClean="0"/>
              <a:t>raawwachuu</a:t>
            </a:r>
            <a:r>
              <a:rPr lang="en-US" sz="3000" dirty="0" smtClean="0"/>
              <a:t>/Exclusive dealing/</a:t>
            </a:r>
          </a:p>
          <a:p>
            <a:pPr lvl="2" algn="just"/>
            <a:r>
              <a:rPr lang="en-US" sz="3000" dirty="0" err="1" smtClean="0"/>
              <a:t>Dorgomtootarra</a:t>
            </a:r>
            <a:r>
              <a:rPr lang="en-US" sz="3000" dirty="0" smtClean="0"/>
              <a:t> </a:t>
            </a:r>
            <a:r>
              <a:rPr lang="en-US" sz="3000" dirty="0" err="1" smtClean="0"/>
              <a:t>dhiheessi</a:t>
            </a:r>
            <a:r>
              <a:rPr lang="en-US" sz="3000" dirty="0" smtClean="0"/>
              <a:t> </a:t>
            </a:r>
            <a:r>
              <a:rPr lang="en-US" sz="3000" dirty="0" err="1" smtClean="0"/>
              <a:t>kutuu</a:t>
            </a:r>
            <a:endParaRPr lang="en-US" sz="3000" dirty="0" smtClean="0"/>
          </a:p>
          <a:p>
            <a:pPr lvl="2" algn="just"/>
            <a:r>
              <a:rPr lang="en-US" sz="3000" dirty="0" err="1" smtClean="0"/>
              <a:t>Gatii</a:t>
            </a:r>
            <a:r>
              <a:rPr lang="en-US" sz="3000" dirty="0" smtClean="0"/>
              <a:t> </a:t>
            </a:r>
            <a:r>
              <a:rPr lang="en-US" sz="3000" dirty="0" err="1" smtClean="0"/>
              <a:t>omishaaf</a:t>
            </a:r>
            <a:r>
              <a:rPr lang="en-US" sz="3000" dirty="0" smtClean="0"/>
              <a:t> </a:t>
            </a:r>
            <a:r>
              <a:rPr lang="en-US" sz="3000" dirty="0" err="1" smtClean="0"/>
              <a:t>bahee</a:t>
            </a:r>
            <a:r>
              <a:rPr lang="en-US" sz="3000" dirty="0" smtClean="0"/>
              <a:t> </a:t>
            </a:r>
            <a:r>
              <a:rPr lang="en-US" sz="3000" dirty="0" err="1" smtClean="0"/>
              <a:t>gaditti</a:t>
            </a:r>
            <a:r>
              <a:rPr lang="en-US" sz="3000" dirty="0" smtClean="0"/>
              <a:t> </a:t>
            </a:r>
            <a:r>
              <a:rPr lang="en-US" sz="3000" dirty="0" err="1" smtClean="0"/>
              <a:t>gurguruu</a:t>
            </a:r>
            <a:endParaRPr lang="en-US" sz="3000" dirty="0" smtClean="0"/>
          </a:p>
        </p:txBody>
      </p:sp>
    </p:spTree>
    <p:extLst>
      <p:ext uri="{BB962C8B-B14F-4D97-AF65-F5344CB8AC3E}">
        <p14:creationId xmlns:p14="http://schemas.microsoft.com/office/powerpoint/2010/main" val="41117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4617B"/>
                </a:solidFill>
                <a:latin typeface="Albertus Medium" pitchFamily="34" charset="0"/>
              </a:rPr>
              <a:t>Trade competition &amp; Consumer protection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buClr>
                <a:srgbClr val="009DD9"/>
              </a:buClr>
            </a:pPr>
            <a:r>
              <a:rPr lang="en-US" sz="3200" dirty="0">
                <a:solidFill>
                  <a:prstClr val="black"/>
                </a:solidFill>
              </a:rPr>
              <a:t>Market restriction</a:t>
            </a:r>
          </a:p>
          <a:p>
            <a:pPr lvl="2">
              <a:buClr>
                <a:srgbClr val="009DD9"/>
              </a:buClr>
            </a:pPr>
            <a:r>
              <a:rPr lang="en-US" sz="3200" dirty="0">
                <a:solidFill>
                  <a:prstClr val="black"/>
                </a:solidFill>
              </a:rPr>
              <a:t>Product restriction</a:t>
            </a:r>
          </a:p>
          <a:p>
            <a:pPr lvl="2">
              <a:buClr>
                <a:srgbClr val="009DD9"/>
              </a:buClr>
            </a:pPr>
            <a:r>
              <a:rPr lang="en-US" sz="3200" dirty="0">
                <a:solidFill>
                  <a:prstClr val="black"/>
                </a:solidFill>
              </a:rPr>
              <a:t>Refusal to deal</a:t>
            </a:r>
          </a:p>
          <a:p>
            <a:pPr lvl="2">
              <a:buClr>
                <a:srgbClr val="009DD9"/>
              </a:buClr>
            </a:pPr>
            <a:r>
              <a:rPr lang="en-US" sz="3200" dirty="0">
                <a:solidFill>
                  <a:prstClr val="black"/>
                </a:solidFill>
              </a:rPr>
              <a:t>Price maintenance</a:t>
            </a:r>
          </a:p>
          <a:p>
            <a:pPr lvl="2">
              <a:buClr>
                <a:srgbClr val="009DD9"/>
              </a:buClr>
            </a:pPr>
            <a:r>
              <a:rPr lang="en-US" sz="3200" b="1" dirty="0"/>
              <a:t>Tied </a:t>
            </a:r>
            <a:r>
              <a:rPr lang="en-US" sz="3200" b="1" dirty="0" smtClean="0"/>
              <a:t>selling</a:t>
            </a:r>
            <a:r>
              <a:rPr lang="en-US" sz="3200" dirty="0" smtClean="0"/>
              <a:t>/</a:t>
            </a:r>
            <a:r>
              <a:rPr lang="en-US" sz="3200" dirty="0" err="1" smtClean="0">
                <a:solidFill>
                  <a:srgbClr val="FF0000"/>
                </a:solidFill>
              </a:rPr>
              <a:t>waa</a:t>
            </a:r>
            <a:r>
              <a:rPr lang="en-US" sz="3200" dirty="0" smtClean="0">
                <a:solidFill>
                  <a:srgbClr val="FF0000"/>
                </a:solidFill>
              </a:rPr>
              <a:t> lama </a:t>
            </a:r>
            <a:r>
              <a:rPr lang="en-US" sz="3200" dirty="0" err="1" smtClean="0">
                <a:solidFill>
                  <a:srgbClr val="FF0000"/>
                </a:solidFill>
              </a:rPr>
              <a:t>ebba</a:t>
            </a:r>
            <a:r>
              <a:rPr lang="en-US" sz="3200" dirty="0" smtClean="0">
                <a:solidFill>
                  <a:srgbClr val="FF0000"/>
                </a:solidFill>
              </a:rPr>
              <a:t>/</a:t>
            </a:r>
            <a:endParaRPr lang="en-US" sz="32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65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4617B"/>
                </a:solidFill>
                <a:latin typeface="Albertus Medium" pitchFamily="34" charset="0"/>
              </a:rPr>
              <a:t>Trade competition &amp; Consumer protection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200" dirty="0" err="1" smtClean="0"/>
              <a:t>Akkaataa</a:t>
            </a:r>
            <a:r>
              <a:rPr lang="en-US" sz="3200" dirty="0" smtClean="0"/>
              <a:t> </a:t>
            </a:r>
            <a:r>
              <a:rPr lang="en-US" sz="3200" dirty="0" err="1" smtClean="0"/>
              <a:t>labsii</a:t>
            </a:r>
            <a:r>
              <a:rPr lang="en-US" sz="3200" dirty="0" smtClean="0"/>
              <a:t> 813/2013 </a:t>
            </a:r>
            <a:r>
              <a:rPr lang="en-US" sz="3200" dirty="0" err="1" smtClean="0"/>
              <a:t>keewwata</a:t>
            </a:r>
            <a:r>
              <a:rPr lang="en-US" sz="3200" dirty="0" smtClean="0"/>
              <a:t> 5 </a:t>
            </a:r>
            <a:r>
              <a:rPr lang="en-US" sz="3200" dirty="0" err="1" smtClean="0"/>
              <a:t>irratti</a:t>
            </a:r>
            <a:r>
              <a:rPr lang="en-US" sz="3200" dirty="0" smtClean="0"/>
              <a:t> </a:t>
            </a:r>
            <a:r>
              <a:rPr lang="en-US" sz="3200" dirty="0" err="1" smtClean="0"/>
              <a:t>caqafametti</a:t>
            </a:r>
            <a:r>
              <a:rPr lang="en-US" sz="3200" dirty="0" smtClean="0"/>
              <a:t> </a:t>
            </a:r>
          </a:p>
          <a:p>
            <a:pPr algn="just"/>
            <a:r>
              <a:rPr lang="en-US" sz="3200" dirty="0" err="1" smtClean="0"/>
              <a:t>Gochoonni</a:t>
            </a:r>
            <a:r>
              <a:rPr lang="en-US" sz="3200" dirty="0" smtClean="0"/>
              <a:t> </a:t>
            </a:r>
            <a:r>
              <a:rPr lang="en-US" sz="3200" dirty="0" err="1" smtClean="0"/>
              <a:t>oolaantummaa</a:t>
            </a:r>
            <a:r>
              <a:rPr lang="en-US" sz="3200" dirty="0" smtClean="0"/>
              <a:t> </a:t>
            </a:r>
            <a:r>
              <a:rPr lang="en-US" sz="3200" dirty="0" err="1" smtClean="0"/>
              <a:t>gabaa</a:t>
            </a:r>
            <a:r>
              <a:rPr lang="en-US" sz="3200" dirty="0" smtClean="0"/>
              <a:t> </a:t>
            </a:r>
            <a:r>
              <a:rPr lang="en-US" sz="3200" dirty="0" err="1" smtClean="0"/>
              <a:t>seeran</a:t>
            </a:r>
            <a:r>
              <a:rPr lang="en-US" sz="3200" dirty="0" smtClean="0"/>
              <a:t> </a:t>
            </a:r>
            <a:r>
              <a:rPr lang="en-US" sz="3200" dirty="0" err="1" smtClean="0"/>
              <a:t>ala</a:t>
            </a:r>
            <a:r>
              <a:rPr lang="en-US" sz="3200" dirty="0" smtClean="0"/>
              <a:t> </a:t>
            </a:r>
            <a:r>
              <a:rPr lang="en-US" sz="3200" dirty="0" err="1" smtClean="0"/>
              <a:t>fayyadamuu</a:t>
            </a:r>
            <a:r>
              <a:rPr lang="en-US" sz="3200" dirty="0" smtClean="0"/>
              <a:t> </a:t>
            </a:r>
            <a:r>
              <a:rPr lang="en-US" sz="3200" dirty="0" err="1" smtClean="0"/>
              <a:t>tahan</a:t>
            </a:r>
            <a:r>
              <a:rPr lang="en-US" sz="3200" dirty="0" smtClean="0"/>
              <a:t>:-</a:t>
            </a:r>
          </a:p>
          <a:p>
            <a:pPr lvl="4" algn="just"/>
            <a:r>
              <a:rPr lang="en-US" sz="3200" dirty="0" err="1" smtClean="0"/>
              <a:t>Oomisha</a:t>
            </a:r>
            <a:r>
              <a:rPr lang="en-US" sz="3200" dirty="0" smtClean="0"/>
              <a:t> </a:t>
            </a:r>
            <a:r>
              <a:rPr lang="en-US" sz="3200" dirty="0" err="1" smtClean="0"/>
              <a:t>ittisuu</a:t>
            </a:r>
            <a:r>
              <a:rPr lang="en-US" sz="3200" dirty="0" smtClean="0"/>
              <a:t>/limiting production</a:t>
            </a:r>
          </a:p>
          <a:p>
            <a:pPr lvl="4" algn="just"/>
            <a:r>
              <a:rPr lang="en-US" sz="3200" dirty="0" err="1"/>
              <a:t>O</a:t>
            </a:r>
            <a:r>
              <a:rPr lang="en-US" sz="3200" dirty="0" err="1" smtClean="0"/>
              <a:t>omisshni</a:t>
            </a:r>
            <a:r>
              <a:rPr lang="en-US" sz="3200" dirty="0" smtClean="0"/>
              <a:t> </a:t>
            </a:r>
            <a:r>
              <a:rPr lang="en-US" sz="3200" dirty="0" err="1" smtClean="0"/>
              <a:t>gabaadhaaf</a:t>
            </a:r>
            <a:r>
              <a:rPr lang="en-US" sz="3200" dirty="0" smtClean="0"/>
              <a:t> </a:t>
            </a:r>
            <a:r>
              <a:rPr lang="en-US" sz="3200" dirty="0" err="1" smtClean="0"/>
              <a:t>akka</a:t>
            </a:r>
            <a:r>
              <a:rPr lang="en-US" sz="3200" dirty="0" smtClean="0"/>
              <a:t> </a:t>
            </a:r>
            <a:r>
              <a:rPr lang="en-US" sz="3200" dirty="0" err="1" smtClean="0"/>
              <a:t>hin</a:t>
            </a:r>
            <a:r>
              <a:rPr lang="en-US" sz="3200" dirty="0" smtClean="0"/>
              <a:t> </a:t>
            </a:r>
            <a:r>
              <a:rPr lang="en-US" sz="3200" dirty="0" err="1" smtClean="0"/>
              <a:t>dhihaanne</a:t>
            </a:r>
            <a:r>
              <a:rPr lang="en-US" sz="3200" dirty="0" smtClean="0"/>
              <a:t> </a:t>
            </a:r>
            <a:r>
              <a:rPr lang="en-US" sz="3200" dirty="0" err="1" smtClean="0"/>
              <a:t>dhoksuu</a:t>
            </a:r>
            <a:r>
              <a:rPr lang="en-US" sz="3200" dirty="0" smtClean="0"/>
              <a:t>/hoarding/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19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4617B"/>
                </a:solidFill>
                <a:latin typeface="Albertus Medium" pitchFamily="34" charset="0"/>
              </a:rPr>
              <a:t>Trade competition &amp; Consumer protection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>
                <a:srgbClr val="10CF9B"/>
              </a:buClr>
              <a:buFont typeface="Arial" pitchFamily="34" charset="0"/>
              <a:buChar char="•"/>
            </a:pPr>
            <a:r>
              <a:rPr lang="en-US" sz="3200" dirty="0" err="1" smtClean="0">
                <a:solidFill>
                  <a:prstClr val="black"/>
                </a:solidFill>
              </a:rPr>
              <a:t>sarara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daldala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sirna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daldalaa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eegateen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akka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hin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gurguramne</a:t>
            </a:r>
            <a:r>
              <a:rPr lang="en-US" sz="3200" dirty="0" smtClean="0">
                <a:solidFill>
                  <a:prstClr val="black"/>
                </a:solidFill>
              </a:rPr>
              <a:t>/</a:t>
            </a:r>
            <a:r>
              <a:rPr lang="en-US" sz="3200" dirty="0" err="1" smtClean="0">
                <a:solidFill>
                  <a:prstClr val="black"/>
                </a:solidFill>
              </a:rPr>
              <a:t>daldalamne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dhoorkuu</a:t>
            </a:r>
            <a:r>
              <a:rPr lang="en-US" sz="3200" dirty="0" smtClean="0">
                <a:solidFill>
                  <a:prstClr val="black"/>
                </a:solidFill>
              </a:rPr>
              <a:t>/</a:t>
            </a:r>
          </a:p>
          <a:p>
            <a:pPr lvl="1" algn="just">
              <a:buClr>
                <a:srgbClr val="10CF9B"/>
              </a:buClr>
              <a:buFont typeface="Arial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</a:rPr>
              <a:t>/preventing </a:t>
            </a:r>
            <a:r>
              <a:rPr lang="en-US" sz="3200" dirty="0">
                <a:solidFill>
                  <a:prstClr val="black"/>
                </a:solidFill>
              </a:rPr>
              <a:t>good not to be sold in </a:t>
            </a:r>
            <a:r>
              <a:rPr lang="en-US" sz="3200" dirty="0" smtClean="0">
                <a:solidFill>
                  <a:prstClr val="black"/>
                </a:solidFill>
              </a:rPr>
              <a:t>regular </a:t>
            </a:r>
            <a:r>
              <a:rPr lang="en-US" sz="3200" dirty="0">
                <a:solidFill>
                  <a:prstClr val="black"/>
                </a:solidFill>
              </a:rPr>
              <a:t>channel</a:t>
            </a:r>
            <a:r>
              <a:rPr lang="en-US" sz="3200" dirty="0" smtClean="0">
                <a:solidFill>
                  <a:prstClr val="black"/>
                </a:solidFill>
              </a:rPr>
              <a:t>/</a:t>
            </a:r>
            <a:endParaRPr lang="en-US" sz="3200" dirty="0">
              <a:solidFill>
                <a:prstClr val="black"/>
              </a:solidFill>
            </a:endParaRPr>
          </a:p>
          <a:p>
            <a:pPr algn="just">
              <a:buClr>
                <a:srgbClr val="10CF9B"/>
              </a:buClr>
            </a:pPr>
            <a:r>
              <a:rPr lang="en-US" sz="3200" dirty="0" err="1">
                <a:solidFill>
                  <a:prstClr val="black"/>
                </a:solidFill>
              </a:rPr>
              <a:t>Gatii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oomishaati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gaditti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gurguruu</a:t>
            </a:r>
            <a:endParaRPr lang="en-US" sz="3200" dirty="0">
              <a:solidFill>
                <a:prstClr val="black"/>
              </a:solidFill>
            </a:endParaRPr>
          </a:p>
          <a:p>
            <a:pPr algn="just">
              <a:buClr>
                <a:srgbClr val="10CF9B"/>
              </a:buClr>
            </a:pPr>
            <a:r>
              <a:rPr lang="en-US" sz="3200" dirty="0" err="1">
                <a:solidFill>
                  <a:prstClr val="black"/>
                </a:solidFill>
              </a:rPr>
              <a:t>Dorgomtoonni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tajaajila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gara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gara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akka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hin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arganne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ittisu</a:t>
            </a:r>
            <a:endParaRPr lang="en-US" sz="32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83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4617B"/>
                </a:solidFill>
                <a:latin typeface="Albertus Medium" pitchFamily="34" charset="0"/>
              </a:rPr>
              <a:t>Trade competition &amp; Consumer protection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 err="1" smtClean="0"/>
              <a:t>Wantoota</a:t>
            </a:r>
            <a:r>
              <a:rPr lang="en-US" sz="3200" dirty="0" smtClean="0"/>
              <a:t> </a:t>
            </a:r>
            <a:r>
              <a:rPr lang="en-US" sz="3200" dirty="0" err="1" smtClean="0"/>
              <a:t>farra</a:t>
            </a:r>
            <a:r>
              <a:rPr lang="en-US" sz="3200" dirty="0" smtClean="0"/>
              <a:t> </a:t>
            </a:r>
            <a:r>
              <a:rPr lang="en-US" sz="3200" dirty="0" err="1" smtClean="0"/>
              <a:t>dorgommi</a:t>
            </a:r>
            <a:r>
              <a:rPr lang="en-US" sz="3200" dirty="0" smtClean="0"/>
              <a:t> </a:t>
            </a:r>
            <a:r>
              <a:rPr lang="en-US" sz="3200" dirty="0" err="1" smtClean="0"/>
              <a:t>tahan</a:t>
            </a:r>
            <a:r>
              <a:rPr lang="en-US" sz="3200" dirty="0" smtClean="0"/>
              <a:t> </a:t>
            </a:r>
            <a:r>
              <a:rPr lang="en-US" sz="3200" dirty="0" err="1" smtClean="0"/>
              <a:t>keessa</a:t>
            </a:r>
            <a:r>
              <a:rPr lang="en-US" sz="3200" dirty="0" smtClean="0"/>
              <a:t> </a:t>
            </a:r>
            <a:r>
              <a:rPr lang="en-US" sz="3200" dirty="0" err="1" smtClean="0"/>
              <a:t>inni</a:t>
            </a:r>
            <a:r>
              <a:rPr lang="en-US" sz="3200" dirty="0" smtClean="0"/>
              <a:t> </a:t>
            </a:r>
            <a:r>
              <a:rPr lang="en-US" sz="3200" dirty="0" err="1" smtClean="0"/>
              <a:t>biraa</a:t>
            </a:r>
            <a:r>
              <a:rPr lang="en-US" sz="3200" dirty="0" smtClean="0"/>
              <a:t> merger </a:t>
            </a:r>
            <a:r>
              <a:rPr lang="en-US" sz="3200" dirty="0" err="1" smtClean="0"/>
              <a:t>ykn</a:t>
            </a:r>
            <a:r>
              <a:rPr lang="en-US" sz="3200" dirty="0" smtClean="0"/>
              <a:t> </a:t>
            </a:r>
            <a:r>
              <a:rPr lang="en-US" sz="3200" dirty="0" err="1" smtClean="0"/>
              <a:t>walitti</a:t>
            </a:r>
            <a:r>
              <a:rPr lang="en-US" sz="3200" dirty="0" smtClean="0"/>
              <a:t> </a:t>
            </a:r>
            <a:r>
              <a:rPr lang="en-US" sz="3200" dirty="0" err="1" smtClean="0"/>
              <a:t>makamuu</a:t>
            </a:r>
            <a:r>
              <a:rPr lang="en-US" sz="3200" dirty="0" smtClean="0"/>
              <a:t> </a:t>
            </a:r>
            <a:r>
              <a:rPr lang="en-US" sz="3200" dirty="0" err="1" smtClean="0"/>
              <a:t>dhaabbilee</a:t>
            </a:r>
            <a:r>
              <a:rPr lang="en-US" sz="3200" dirty="0" smtClean="0"/>
              <a:t> </a:t>
            </a:r>
            <a:r>
              <a:rPr lang="en-US" sz="3200" dirty="0" err="1" smtClean="0"/>
              <a:t>daldala</a:t>
            </a:r>
            <a:r>
              <a:rPr lang="en-US" sz="3200" dirty="0" smtClean="0"/>
              <a:t> </a:t>
            </a:r>
            <a:r>
              <a:rPr lang="en-US" sz="3200" dirty="0" err="1" smtClean="0"/>
              <a:t>yoo</a:t>
            </a:r>
            <a:r>
              <a:rPr lang="en-US" sz="3200" dirty="0" smtClean="0"/>
              <a:t> </a:t>
            </a:r>
            <a:r>
              <a:rPr lang="en-US" sz="3200" dirty="0" err="1" smtClean="0"/>
              <a:t>tahuu</a:t>
            </a:r>
            <a:r>
              <a:rPr lang="en-US" sz="3200" dirty="0" smtClean="0"/>
              <a:t> </a:t>
            </a:r>
            <a:r>
              <a:rPr lang="en-US" sz="3200" dirty="0" err="1" smtClean="0"/>
              <a:t>dhabilleen</a:t>
            </a:r>
            <a:r>
              <a:rPr lang="en-US" sz="3200" dirty="0" smtClean="0"/>
              <a:t> </a:t>
            </a:r>
            <a:r>
              <a:rPr lang="en-US" sz="3200" dirty="0" err="1" smtClean="0"/>
              <a:t>dalddala</a:t>
            </a:r>
            <a:r>
              <a:rPr lang="en-US" sz="3200" dirty="0" smtClean="0"/>
              <a:t> </a:t>
            </a:r>
            <a:r>
              <a:rPr lang="en-US" sz="3200" dirty="0" err="1" smtClean="0"/>
              <a:t>sababni</a:t>
            </a:r>
            <a:r>
              <a:rPr lang="en-US" sz="3200" dirty="0" smtClean="0"/>
              <a:t> </a:t>
            </a:r>
            <a:r>
              <a:rPr lang="en-US" sz="3200" dirty="0" err="1" smtClean="0"/>
              <a:t>isaan</a:t>
            </a:r>
            <a:r>
              <a:rPr lang="en-US" sz="3200" dirty="0" smtClean="0"/>
              <a:t> </a:t>
            </a:r>
            <a:r>
              <a:rPr lang="en-US" sz="3200" dirty="0" err="1" smtClean="0"/>
              <a:t>walitti</a:t>
            </a:r>
            <a:r>
              <a:rPr lang="en-US" sz="3200" dirty="0" smtClean="0"/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makamaniif</a:t>
            </a:r>
            <a:r>
              <a:rPr lang="en-US" sz="3200" dirty="0" smtClean="0">
                <a:solidFill>
                  <a:srgbClr val="FF0000"/>
                </a:solidFill>
              </a:rPr>
              <a:t>/merger/ </a:t>
            </a:r>
            <a:r>
              <a:rPr lang="en-US" sz="3200" dirty="0" err="1" smtClean="0"/>
              <a:t>dorgomii</a:t>
            </a:r>
            <a:r>
              <a:rPr lang="en-US" sz="3200" dirty="0" smtClean="0"/>
              <a:t> </a:t>
            </a:r>
            <a:r>
              <a:rPr lang="en-US" sz="3200" dirty="0" err="1" smtClean="0"/>
              <a:t>miidhuuf</a:t>
            </a:r>
            <a:r>
              <a:rPr lang="en-US" sz="3200" dirty="0" smtClean="0"/>
              <a:t> </a:t>
            </a:r>
            <a:r>
              <a:rPr lang="en-US" sz="3200" dirty="0" err="1" smtClean="0"/>
              <a:t>ykn</a:t>
            </a:r>
            <a:r>
              <a:rPr lang="en-US" sz="3200" dirty="0" smtClean="0"/>
              <a:t> </a:t>
            </a:r>
            <a:r>
              <a:rPr lang="en-US" sz="3200" dirty="0" err="1" smtClean="0"/>
              <a:t>balleessuuf</a:t>
            </a:r>
            <a:r>
              <a:rPr lang="en-US" sz="3200" dirty="0" smtClean="0"/>
              <a:t> </a:t>
            </a:r>
            <a:r>
              <a:rPr lang="en-US" sz="3200" dirty="0" err="1" smtClean="0"/>
              <a:t>taanan</a:t>
            </a:r>
            <a:r>
              <a:rPr lang="en-US" sz="3200" dirty="0" smtClean="0"/>
              <a:t> </a:t>
            </a:r>
            <a:r>
              <a:rPr lang="en-US" sz="3200" dirty="0" err="1" smtClean="0"/>
              <a:t>walii</a:t>
            </a:r>
            <a:r>
              <a:rPr lang="en-US" sz="3200" dirty="0" smtClean="0"/>
              <a:t> </a:t>
            </a:r>
            <a:r>
              <a:rPr lang="en-US" sz="3200" dirty="0" err="1" smtClean="0"/>
              <a:t>galteen</a:t>
            </a:r>
            <a:r>
              <a:rPr lang="en-US" sz="3200" dirty="0" smtClean="0"/>
              <a:t> </a:t>
            </a:r>
            <a:r>
              <a:rPr lang="en-US" sz="3200" dirty="0" err="1" smtClean="0"/>
              <a:t>walitti</a:t>
            </a:r>
            <a:r>
              <a:rPr lang="en-US" sz="3200" dirty="0" smtClean="0"/>
              <a:t> </a:t>
            </a:r>
            <a:r>
              <a:rPr lang="en-US" sz="3200" dirty="0" err="1" smtClean="0"/>
              <a:t>makamuu</a:t>
            </a:r>
            <a:r>
              <a:rPr lang="en-US" sz="3200" dirty="0" smtClean="0"/>
              <a:t> </a:t>
            </a:r>
            <a:r>
              <a:rPr lang="en-US" sz="3200" dirty="0" err="1" smtClean="0"/>
              <a:t>mirkanaa’uu</a:t>
            </a:r>
            <a:r>
              <a:rPr lang="en-US" sz="3200" dirty="0" smtClean="0"/>
              <a:t> </a:t>
            </a:r>
            <a:r>
              <a:rPr lang="en-US" sz="3200" dirty="0" err="1" smtClean="0"/>
              <a:t>akka</a:t>
            </a:r>
            <a:r>
              <a:rPr lang="en-US" sz="3200" dirty="0" smtClean="0"/>
              <a:t> </a:t>
            </a:r>
            <a:r>
              <a:rPr lang="en-US" sz="3200" dirty="0" err="1" smtClean="0"/>
              <a:t>hin</a:t>
            </a:r>
            <a:r>
              <a:rPr lang="en-US" sz="3200" dirty="0" smtClean="0"/>
              <a:t> </a:t>
            </a:r>
            <a:r>
              <a:rPr lang="en-US" sz="3200" dirty="0" err="1" smtClean="0"/>
              <a:t>qabne</a:t>
            </a:r>
            <a:r>
              <a:rPr lang="en-US" sz="3200" dirty="0" smtClean="0"/>
              <a:t> </a:t>
            </a:r>
            <a:r>
              <a:rPr lang="en-US" sz="3200" dirty="0" err="1" smtClean="0"/>
              <a:t>labsii</a:t>
            </a:r>
            <a:r>
              <a:rPr lang="en-US" sz="3200" dirty="0" smtClean="0"/>
              <a:t> 813/2013 </a:t>
            </a:r>
            <a:r>
              <a:rPr lang="en-US" sz="3200" dirty="0" err="1" smtClean="0"/>
              <a:t>kewwata</a:t>
            </a:r>
            <a:r>
              <a:rPr lang="en-US" sz="3200" dirty="0" smtClean="0"/>
              <a:t> 9 </a:t>
            </a:r>
            <a:r>
              <a:rPr lang="en-US" sz="3200" dirty="0" err="1" smtClean="0"/>
              <a:t>irratti</a:t>
            </a:r>
            <a:r>
              <a:rPr lang="en-US" sz="3200" dirty="0" smtClean="0"/>
              <a:t> </a:t>
            </a:r>
            <a:r>
              <a:rPr lang="en-US" sz="3200" dirty="0" err="1" smtClean="0"/>
              <a:t>caqafameera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2962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4617B"/>
                </a:solidFill>
                <a:latin typeface="Albertus Medium" pitchFamily="34" charset="0"/>
              </a:rPr>
              <a:t>Trade competition &amp; Consumer protection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400" dirty="0" err="1" smtClean="0">
                <a:latin typeface="+mj-lt"/>
              </a:rPr>
              <a:t>Inni</a:t>
            </a:r>
            <a:r>
              <a:rPr lang="en-US" sz="3400" dirty="0" smtClean="0">
                <a:latin typeface="+mj-lt"/>
              </a:rPr>
              <a:t> </a:t>
            </a:r>
            <a:r>
              <a:rPr lang="en-US" sz="3400" dirty="0" err="1" smtClean="0">
                <a:latin typeface="+mj-lt"/>
              </a:rPr>
              <a:t>biraa</a:t>
            </a:r>
            <a:r>
              <a:rPr lang="en-US" sz="3400" dirty="0" smtClean="0">
                <a:latin typeface="+mj-lt"/>
              </a:rPr>
              <a:t> </a:t>
            </a:r>
            <a:r>
              <a:rPr lang="en-US" sz="3400" dirty="0" err="1" smtClean="0">
                <a:latin typeface="+mj-lt"/>
              </a:rPr>
              <a:t>dorgommi</a:t>
            </a:r>
            <a:r>
              <a:rPr lang="en-US" sz="3400" dirty="0" smtClean="0">
                <a:latin typeface="+mj-lt"/>
              </a:rPr>
              <a:t> </a:t>
            </a:r>
            <a:r>
              <a:rPr lang="en-US" sz="3400" dirty="0" err="1" smtClean="0">
                <a:latin typeface="+mj-lt"/>
              </a:rPr>
              <a:t>sirri</a:t>
            </a:r>
            <a:r>
              <a:rPr lang="en-US" sz="3400" dirty="0" smtClean="0">
                <a:latin typeface="+mj-lt"/>
              </a:rPr>
              <a:t> </a:t>
            </a:r>
            <a:r>
              <a:rPr lang="en-US" sz="3400" dirty="0" err="1" smtClean="0">
                <a:latin typeface="+mj-lt"/>
              </a:rPr>
              <a:t>hin</a:t>
            </a:r>
            <a:r>
              <a:rPr lang="en-US" sz="3400" dirty="0" smtClean="0">
                <a:latin typeface="+mj-lt"/>
              </a:rPr>
              <a:t> </a:t>
            </a:r>
            <a:r>
              <a:rPr lang="en-US" sz="3400" dirty="0" err="1" smtClean="0">
                <a:latin typeface="+mj-lt"/>
              </a:rPr>
              <a:t>taane</a:t>
            </a:r>
            <a:r>
              <a:rPr lang="en-US" sz="3400" dirty="0" smtClean="0">
                <a:latin typeface="+mj-lt"/>
              </a:rPr>
              <a:t>/unfair competition/</a:t>
            </a:r>
          </a:p>
          <a:p>
            <a:pPr algn="just"/>
            <a:r>
              <a:rPr lang="en-US" sz="3400" dirty="0" err="1" smtClean="0">
                <a:latin typeface="+mj-lt"/>
              </a:rPr>
              <a:t>Daldalaan</a:t>
            </a:r>
            <a:r>
              <a:rPr lang="en-US" sz="3400" dirty="0" smtClean="0">
                <a:latin typeface="+mj-lt"/>
              </a:rPr>
              <a:t> </a:t>
            </a:r>
            <a:r>
              <a:rPr lang="en-US" sz="3400" dirty="0" err="1" smtClean="0">
                <a:latin typeface="+mj-lt"/>
              </a:rPr>
              <a:t>kamuu</a:t>
            </a:r>
            <a:r>
              <a:rPr lang="en-US" sz="3400" dirty="0" smtClean="0">
                <a:latin typeface="+mj-lt"/>
              </a:rPr>
              <a:t> </a:t>
            </a:r>
            <a:r>
              <a:rPr lang="en-US" sz="3400" dirty="0" err="1" smtClean="0">
                <a:latin typeface="+mj-lt"/>
              </a:rPr>
              <a:t>adeemsa</a:t>
            </a:r>
            <a:r>
              <a:rPr lang="en-US" sz="3400" dirty="0" smtClean="0">
                <a:latin typeface="+mj-lt"/>
              </a:rPr>
              <a:t> </a:t>
            </a:r>
            <a:r>
              <a:rPr lang="en-US" sz="3400" dirty="0" err="1" smtClean="0">
                <a:latin typeface="+mj-lt"/>
              </a:rPr>
              <a:t>daldalaa</a:t>
            </a:r>
            <a:r>
              <a:rPr lang="en-US" sz="3400" dirty="0" smtClean="0">
                <a:latin typeface="+mj-lt"/>
              </a:rPr>
              <a:t> </a:t>
            </a:r>
            <a:r>
              <a:rPr lang="en-US" sz="3400" dirty="0" err="1" smtClean="0">
                <a:latin typeface="+mj-lt"/>
              </a:rPr>
              <a:t>keessatti</a:t>
            </a:r>
            <a:r>
              <a:rPr lang="en-US" sz="3400" dirty="0" smtClean="0">
                <a:latin typeface="+mj-lt"/>
              </a:rPr>
              <a:t> </a:t>
            </a:r>
            <a:r>
              <a:rPr lang="en-US" sz="3400" dirty="0" err="1" smtClean="0">
                <a:latin typeface="+mj-lt"/>
              </a:rPr>
              <a:t>gochoota</a:t>
            </a:r>
            <a:r>
              <a:rPr lang="en-US" sz="3400" dirty="0" smtClean="0">
                <a:latin typeface="+mj-lt"/>
              </a:rPr>
              <a:t> </a:t>
            </a:r>
            <a:r>
              <a:rPr lang="en-US" sz="3400" dirty="0" err="1" smtClean="0">
                <a:latin typeface="+mj-lt"/>
              </a:rPr>
              <a:t>waliin</a:t>
            </a:r>
            <a:r>
              <a:rPr lang="en-US" sz="3400" dirty="0" smtClean="0">
                <a:latin typeface="+mj-lt"/>
              </a:rPr>
              <a:t> </a:t>
            </a:r>
            <a:r>
              <a:rPr lang="en-US" sz="3400" dirty="0" err="1" smtClean="0">
                <a:latin typeface="+mj-lt"/>
              </a:rPr>
              <a:t>dhahuu</a:t>
            </a:r>
            <a:r>
              <a:rPr lang="en-US" sz="3400" dirty="0" smtClean="0">
                <a:latin typeface="+mj-lt"/>
              </a:rPr>
              <a:t>, </a:t>
            </a:r>
            <a:r>
              <a:rPr lang="en-US" sz="3400" dirty="0" err="1" smtClean="0">
                <a:latin typeface="+mj-lt"/>
              </a:rPr>
              <a:t>dogongorsiisu</a:t>
            </a:r>
            <a:r>
              <a:rPr lang="en-US" sz="3400" dirty="0" smtClean="0">
                <a:latin typeface="+mj-lt"/>
              </a:rPr>
              <a:t> fi </a:t>
            </a:r>
            <a:r>
              <a:rPr lang="en-US" sz="3400" dirty="0" err="1" smtClean="0">
                <a:latin typeface="+mj-lt"/>
              </a:rPr>
              <a:t>daldalaa</a:t>
            </a:r>
            <a:r>
              <a:rPr lang="en-US" sz="3400" dirty="0" smtClean="0">
                <a:latin typeface="+mj-lt"/>
              </a:rPr>
              <a:t> </a:t>
            </a:r>
            <a:r>
              <a:rPr lang="en-US" sz="3400" dirty="0" err="1" smtClean="0">
                <a:latin typeface="+mj-lt"/>
              </a:rPr>
              <a:t>biraatin</a:t>
            </a:r>
            <a:r>
              <a:rPr lang="en-US" sz="3400" dirty="0" smtClean="0">
                <a:latin typeface="+mj-lt"/>
              </a:rPr>
              <a:t> </a:t>
            </a:r>
            <a:r>
              <a:rPr lang="en-US" sz="3400" dirty="0" err="1" smtClean="0">
                <a:latin typeface="+mj-lt"/>
              </a:rPr>
              <a:t>wal</a:t>
            </a:r>
            <a:r>
              <a:rPr lang="en-US" sz="3400" dirty="0" smtClean="0">
                <a:latin typeface="+mj-lt"/>
              </a:rPr>
              <a:t> </a:t>
            </a:r>
            <a:r>
              <a:rPr lang="en-US" sz="3400" dirty="0" err="1" smtClean="0">
                <a:latin typeface="+mj-lt"/>
              </a:rPr>
              <a:t>qabatee</a:t>
            </a:r>
            <a:r>
              <a:rPr lang="en-US" sz="3400" dirty="0" smtClean="0">
                <a:latin typeface="+mj-lt"/>
              </a:rPr>
              <a:t> </a:t>
            </a:r>
            <a:r>
              <a:rPr lang="en-US" sz="3400" dirty="0" err="1" smtClean="0">
                <a:latin typeface="+mj-lt"/>
              </a:rPr>
              <a:t>gocha</a:t>
            </a:r>
            <a:r>
              <a:rPr lang="en-US" sz="3400" dirty="0" smtClean="0">
                <a:latin typeface="+mj-lt"/>
              </a:rPr>
              <a:t> </a:t>
            </a:r>
            <a:r>
              <a:rPr lang="en-US" sz="3400" dirty="0" err="1" smtClean="0">
                <a:latin typeface="+mj-lt"/>
              </a:rPr>
              <a:t>daldala</a:t>
            </a:r>
            <a:r>
              <a:rPr lang="en-US" sz="3400" dirty="0" smtClean="0">
                <a:latin typeface="+mj-lt"/>
              </a:rPr>
              <a:t> </a:t>
            </a:r>
            <a:r>
              <a:rPr lang="en-US" sz="3400" dirty="0" err="1" smtClean="0">
                <a:latin typeface="+mj-lt"/>
              </a:rPr>
              <a:t>nama</a:t>
            </a:r>
            <a:r>
              <a:rPr lang="en-US" sz="3400" dirty="0" smtClean="0">
                <a:latin typeface="+mj-lt"/>
              </a:rPr>
              <a:t> </a:t>
            </a:r>
            <a:r>
              <a:rPr lang="en-US" sz="3400" dirty="0" err="1" smtClean="0">
                <a:latin typeface="+mj-lt"/>
              </a:rPr>
              <a:t>biraa</a:t>
            </a:r>
            <a:r>
              <a:rPr lang="en-US" sz="3400" dirty="0" smtClean="0">
                <a:latin typeface="+mj-lt"/>
              </a:rPr>
              <a:t> </a:t>
            </a:r>
            <a:r>
              <a:rPr lang="en-US" sz="3400" dirty="0" err="1" smtClean="0">
                <a:latin typeface="+mj-lt"/>
              </a:rPr>
              <a:t>miidhu</a:t>
            </a:r>
            <a:r>
              <a:rPr lang="en-US" sz="3400" dirty="0" smtClean="0">
                <a:latin typeface="+mj-lt"/>
              </a:rPr>
              <a:t> </a:t>
            </a:r>
            <a:r>
              <a:rPr lang="en-US" sz="3400" dirty="0" err="1" smtClean="0">
                <a:latin typeface="+mj-lt"/>
              </a:rPr>
              <a:t>raawwachuu</a:t>
            </a:r>
            <a:r>
              <a:rPr lang="en-US" sz="3400" dirty="0" smtClean="0">
                <a:latin typeface="+mj-lt"/>
              </a:rPr>
              <a:t>/</a:t>
            </a:r>
            <a:r>
              <a:rPr lang="en-US" sz="3400" dirty="0" err="1" smtClean="0">
                <a:latin typeface="+mj-lt"/>
              </a:rPr>
              <a:t>gochuudha</a:t>
            </a:r>
            <a:endParaRPr lang="en-US" sz="3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7084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4617B"/>
                </a:solidFill>
                <a:latin typeface="Albertus Medium" pitchFamily="34" charset="0"/>
              </a:rPr>
              <a:t>Trade competition &amp; Consumer protection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sz="3200" b="1" dirty="0" err="1" smtClean="0"/>
              <a:t>Walumaa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galatti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gochootni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daldaltoota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gidduutti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dorgommi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hirdhisan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kanneen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akka</a:t>
            </a:r>
            <a:r>
              <a:rPr lang="en-US" sz="3200" b="1" dirty="0" smtClean="0"/>
              <a:t>:-</a:t>
            </a:r>
          </a:p>
          <a:p>
            <a:pPr lvl="2">
              <a:buFont typeface="Wingdings" pitchFamily="2" charset="2"/>
              <a:buChar char="§"/>
            </a:pPr>
            <a:r>
              <a:rPr lang="en-US" sz="3200" b="1" dirty="0" smtClean="0"/>
              <a:t>Abuse of dominance/monopolizations</a:t>
            </a:r>
          </a:p>
          <a:p>
            <a:pPr lvl="2">
              <a:buFont typeface="Wingdings" pitchFamily="2" charset="2"/>
              <a:buChar char="§"/>
            </a:pPr>
            <a:r>
              <a:rPr lang="en-US" sz="3200" b="1" dirty="0" smtClean="0"/>
              <a:t>Anti-competitive agreements/concerted practices</a:t>
            </a:r>
          </a:p>
          <a:p>
            <a:pPr lvl="2">
              <a:buFont typeface="Wingdings" pitchFamily="2" charset="2"/>
              <a:buChar char="§"/>
            </a:pPr>
            <a:r>
              <a:rPr lang="en-US" sz="3200" b="1" dirty="0" smtClean="0"/>
              <a:t>merger</a:t>
            </a:r>
          </a:p>
          <a:p>
            <a:pPr lvl="2">
              <a:buFont typeface="Wingdings" pitchFamily="2" charset="2"/>
              <a:buChar char="§"/>
            </a:pPr>
            <a:r>
              <a:rPr lang="en-US" sz="3200" b="1" dirty="0" smtClean="0"/>
              <a:t>Unfair competition</a:t>
            </a:r>
          </a:p>
          <a:p>
            <a:pPr lvl="2">
              <a:buFont typeface="Wingdings" pitchFamily="2" charset="2"/>
              <a:buChar char="§"/>
            </a:pPr>
            <a:endParaRPr lang="en-US" dirty="0" smtClean="0"/>
          </a:p>
          <a:p>
            <a:pPr lvl="2"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44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4617B"/>
                </a:solidFill>
              </a:rPr>
              <a:t>	</a:t>
            </a:r>
            <a:r>
              <a:rPr lang="en-US" dirty="0" err="1" smtClean="0">
                <a:solidFill>
                  <a:srgbClr val="04617B"/>
                </a:solidFill>
              </a:rPr>
              <a:t>Yakkoota</a:t>
            </a:r>
            <a:r>
              <a:rPr lang="en-US" dirty="0" smtClean="0">
                <a:solidFill>
                  <a:srgbClr val="04617B"/>
                </a:solidFill>
              </a:rPr>
              <a:t> </a:t>
            </a:r>
            <a:r>
              <a:rPr lang="en-US" dirty="0">
                <a:solidFill>
                  <a:srgbClr val="04617B"/>
                </a:solidFill>
              </a:rPr>
              <a:t>Diinagdee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buClr>
                <a:srgbClr val="0BD0D9"/>
              </a:buClr>
            </a:pPr>
            <a:r>
              <a:rPr lang="en-US" sz="3200" dirty="0" err="1">
                <a:solidFill>
                  <a:prstClr val="black"/>
                </a:solidFill>
              </a:rPr>
              <a:t>Yakkoonni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dinagdee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bay’eetu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jiru</a:t>
            </a:r>
            <a:r>
              <a:rPr lang="en-US" sz="3200" dirty="0" smtClean="0">
                <a:solidFill>
                  <a:prstClr val="black"/>
                </a:solidFill>
              </a:rPr>
              <a:t>:-</a:t>
            </a:r>
            <a:endParaRPr lang="en-US" sz="3200" dirty="0">
              <a:solidFill>
                <a:prstClr val="black"/>
              </a:solidFill>
            </a:endParaRPr>
          </a:p>
          <a:p>
            <a:pPr lvl="2" algn="just">
              <a:buClr>
                <a:srgbClr val="009DD9"/>
              </a:buClr>
              <a:buFont typeface="Wingdings" pitchFamily="2" charset="2"/>
              <a:buChar char="Ø"/>
            </a:pPr>
            <a:r>
              <a:rPr lang="en-US" sz="3200" dirty="0" err="1">
                <a:solidFill>
                  <a:prstClr val="black"/>
                </a:solidFill>
              </a:rPr>
              <a:t>Yakkoota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sirna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galii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biyyaa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irratti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rawwataman</a:t>
            </a:r>
            <a:r>
              <a:rPr lang="en-US" sz="3200" dirty="0" smtClean="0">
                <a:solidFill>
                  <a:prstClr val="black"/>
                </a:solidFill>
              </a:rPr>
              <a:t>/tax crime/</a:t>
            </a:r>
            <a:endParaRPr lang="en-US" sz="3200" dirty="0">
              <a:solidFill>
                <a:prstClr val="black"/>
              </a:solidFill>
            </a:endParaRPr>
          </a:p>
          <a:p>
            <a:pPr lvl="2" algn="just">
              <a:buClr>
                <a:srgbClr val="009DD9"/>
              </a:buClr>
              <a:buFont typeface="Wingdings" pitchFamily="2" charset="2"/>
              <a:buChar char="Ø"/>
            </a:pPr>
            <a:r>
              <a:rPr lang="en-US" sz="3200" dirty="0" err="1">
                <a:solidFill>
                  <a:prstClr val="black"/>
                </a:solidFill>
              </a:rPr>
              <a:t>Yakkoota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bulchiinsa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gumurukii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biyyatti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irratti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raawwataman</a:t>
            </a:r>
            <a:r>
              <a:rPr lang="en-US" sz="3200" dirty="0" smtClean="0">
                <a:solidFill>
                  <a:prstClr val="black"/>
                </a:solidFill>
              </a:rPr>
              <a:t>/customs crime/</a:t>
            </a:r>
            <a:endParaRPr lang="en-US" sz="3200" dirty="0">
              <a:solidFill>
                <a:prstClr val="black"/>
              </a:solidFill>
            </a:endParaRPr>
          </a:p>
          <a:p>
            <a:pPr lvl="2" algn="just">
              <a:buClr>
                <a:srgbClr val="009DD9"/>
              </a:buClr>
              <a:buFont typeface="Wingdings" pitchFamily="2" charset="2"/>
              <a:buChar char="Ø"/>
            </a:pPr>
            <a:r>
              <a:rPr lang="en-US" sz="3200" dirty="0" err="1" smtClean="0">
                <a:solidFill>
                  <a:prstClr val="black"/>
                </a:solidFill>
              </a:rPr>
              <a:t>Yakkoota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malamaltummaa</a:t>
            </a:r>
            <a:r>
              <a:rPr lang="en-US" sz="3200" dirty="0" smtClean="0">
                <a:solidFill>
                  <a:prstClr val="black"/>
                </a:solidFill>
              </a:rPr>
              <a:t>/corruption crime/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105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4617B"/>
                </a:solidFill>
                <a:latin typeface="Albertus Medium" pitchFamily="34" charset="0"/>
              </a:rPr>
              <a:t>Trade competition &amp; Consumer protection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dirty="0" smtClean="0">
                <a:solidFill>
                  <a:schemeClr val="accent1"/>
                </a:solidFill>
              </a:rPr>
              <a:t>	</a:t>
            </a:r>
            <a:r>
              <a:rPr lang="en-US" sz="3600" b="1" dirty="0" smtClean="0"/>
              <a:t>Consumer protections</a:t>
            </a:r>
          </a:p>
          <a:p>
            <a:pPr algn="just">
              <a:buFont typeface="Arial" pitchFamily="34" charset="0"/>
              <a:buChar char="•"/>
            </a:pPr>
            <a:r>
              <a:rPr lang="en-US" sz="3200" dirty="0" err="1" smtClean="0"/>
              <a:t>Mirga</a:t>
            </a:r>
            <a:r>
              <a:rPr lang="en-US" sz="3200" dirty="0"/>
              <a:t> </a:t>
            </a:r>
            <a:r>
              <a:rPr lang="en-US" sz="3200" dirty="0" err="1" smtClean="0"/>
              <a:t>fayyadamtoota</a:t>
            </a:r>
            <a:r>
              <a:rPr lang="en-US" sz="3200" dirty="0"/>
              <a:t>/</a:t>
            </a:r>
            <a:r>
              <a:rPr lang="en-US" sz="3200" dirty="0" smtClean="0"/>
              <a:t>protection of consumers </a:t>
            </a:r>
          </a:p>
          <a:p>
            <a:pPr lvl="1" algn="just"/>
            <a:r>
              <a:rPr lang="en-US" sz="3600" dirty="0" err="1" smtClean="0"/>
              <a:t>Mirga</a:t>
            </a:r>
            <a:r>
              <a:rPr lang="en-US" sz="3600" dirty="0" smtClean="0"/>
              <a:t> </a:t>
            </a:r>
            <a:r>
              <a:rPr lang="en-US" sz="3600" dirty="0" err="1" smtClean="0"/>
              <a:t>waa’ee</a:t>
            </a:r>
            <a:r>
              <a:rPr lang="en-US" sz="3600" dirty="0" smtClean="0"/>
              <a:t> </a:t>
            </a:r>
            <a:r>
              <a:rPr lang="en-US" sz="3600" dirty="0" err="1" smtClean="0"/>
              <a:t>meeshaa</a:t>
            </a:r>
            <a:r>
              <a:rPr lang="en-US" sz="3600" dirty="0" smtClean="0"/>
              <a:t> </a:t>
            </a:r>
            <a:r>
              <a:rPr lang="en-US" sz="3600" dirty="0" err="1" smtClean="0"/>
              <a:t>bituu</a:t>
            </a:r>
            <a:r>
              <a:rPr lang="en-US" sz="3600" dirty="0" smtClean="0"/>
              <a:t> </a:t>
            </a:r>
            <a:r>
              <a:rPr lang="en-US" sz="3600" dirty="0" err="1" smtClean="0"/>
              <a:t>baruu</a:t>
            </a:r>
            <a:r>
              <a:rPr lang="en-US" sz="3600" dirty="0" smtClean="0"/>
              <a:t>/Right to be informed </a:t>
            </a:r>
          </a:p>
          <a:p>
            <a:pPr lvl="1" algn="just"/>
            <a:r>
              <a:rPr lang="en-US" sz="3600" dirty="0" err="1" smtClean="0"/>
              <a:t>Mirga</a:t>
            </a:r>
            <a:r>
              <a:rPr lang="en-US" sz="3600" dirty="0" smtClean="0"/>
              <a:t> </a:t>
            </a:r>
            <a:r>
              <a:rPr lang="en-US" sz="3600" dirty="0" err="1" smtClean="0"/>
              <a:t>meeshaa</a:t>
            </a:r>
            <a:r>
              <a:rPr lang="en-US" sz="3600" dirty="0" smtClean="0"/>
              <a:t> </a:t>
            </a:r>
            <a:r>
              <a:rPr lang="en-US" sz="3600" dirty="0" err="1" smtClean="0"/>
              <a:t>fayyaa</a:t>
            </a:r>
            <a:r>
              <a:rPr lang="en-US" sz="3600" dirty="0" smtClean="0"/>
              <a:t> </a:t>
            </a:r>
            <a:r>
              <a:rPr lang="en-US" sz="3600" dirty="0" err="1" smtClean="0"/>
              <a:t>namaa</a:t>
            </a:r>
            <a:r>
              <a:rPr lang="en-US" sz="3600" dirty="0" smtClean="0"/>
              <a:t> </a:t>
            </a:r>
            <a:r>
              <a:rPr lang="en-US" sz="3600" dirty="0" err="1" smtClean="0"/>
              <a:t>hin</a:t>
            </a:r>
            <a:r>
              <a:rPr lang="en-US" sz="3600" dirty="0" smtClean="0"/>
              <a:t> </a:t>
            </a:r>
            <a:r>
              <a:rPr lang="en-US" sz="3600" dirty="0" err="1" smtClean="0"/>
              <a:t>miine</a:t>
            </a:r>
            <a:r>
              <a:rPr lang="en-US" sz="3600" dirty="0" smtClean="0"/>
              <a:t> </a:t>
            </a:r>
            <a:r>
              <a:rPr lang="en-US" sz="3600" dirty="0" err="1" smtClean="0"/>
              <a:t>bitachuu</a:t>
            </a:r>
            <a:r>
              <a:rPr lang="en-US" sz="3600" dirty="0" smtClean="0"/>
              <a:t>/Right to safety: </a:t>
            </a:r>
          </a:p>
          <a:p>
            <a:pPr marL="429768" lvl="1" indent="0" algn="just">
              <a:buNone/>
            </a:pPr>
            <a:r>
              <a:rPr lang="en-US" sz="3600" dirty="0"/>
              <a:t> </a:t>
            </a:r>
            <a:r>
              <a:rPr lang="en-US" sz="3600" dirty="0" smtClean="0"/>
              <a:t>   goods hazardous to life</a:t>
            </a:r>
          </a:p>
        </p:txBody>
      </p:sp>
    </p:spTree>
    <p:extLst>
      <p:ext uri="{BB962C8B-B14F-4D97-AF65-F5344CB8AC3E}">
        <p14:creationId xmlns:p14="http://schemas.microsoft.com/office/powerpoint/2010/main" val="378915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4617B"/>
                </a:solidFill>
                <a:latin typeface="Albertus Medium" pitchFamily="34" charset="0"/>
              </a:rPr>
              <a:t>Trade competition &amp; Consumer protection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3">
              <a:buClr>
                <a:srgbClr val="0BD0D9"/>
              </a:buClr>
            </a:pPr>
            <a:r>
              <a:rPr lang="en-US" sz="3600" dirty="0" err="1">
                <a:solidFill>
                  <a:prstClr val="black"/>
                </a:solidFill>
              </a:rPr>
              <a:t>Mirga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err="1">
                <a:solidFill>
                  <a:prstClr val="black"/>
                </a:solidFill>
              </a:rPr>
              <a:t>meeshaa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err="1">
                <a:solidFill>
                  <a:prstClr val="black"/>
                </a:solidFill>
              </a:rPr>
              <a:t>ykn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err="1">
                <a:solidFill>
                  <a:prstClr val="black"/>
                </a:solidFill>
              </a:rPr>
              <a:t>tajaajila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err="1">
                <a:solidFill>
                  <a:prstClr val="black"/>
                </a:solidFill>
              </a:rPr>
              <a:t>barbaade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err="1">
                <a:solidFill>
                  <a:prstClr val="black"/>
                </a:solidFill>
              </a:rPr>
              <a:t>filachuu</a:t>
            </a:r>
            <a:r>
              <a:rPr lang="en-US" sz="3600" dirty="0">
                <a:solidFill>
                  <a:prstClr val="black"/>
                </a:solidFill>
              </a:rPr>
              <a:t>/Right to choose/</a:t>
            </a:r>
          </a:p>
          <a:p>
            <a:pPr lvl="3">
              <a:buClr>
                <a:srgbClr val="0BD0D9"/>
              </a:buClr>
            </a:pPr>
            <a:r>
              <a:rPr lang="en-US" sz="3600" dirty="0" err="1">
                <a:solidFill>
                  <a:prstClr val="black"/>
                </a:solidFill>
              </a:rPr>
              <a:t>Mirga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err="1">
                <a:solidFill>
                  <a:prstClr val="black"/>
                </a:solidFill>
              </a:rPr>
              <a:t>dhagahamuu</a:t>
            </a:r>
            <a:r>
              <a:rPr lang="en-US" sz="3600" dirty="0">
                <a:solidFill>
                  <a:prstClr val="black"/>
                </a:solidFill>
              </a:rPr>
              <a:t>/Right to be heard</a:t>
            </a:r>
          </a:p>
          <a:p>
            <a:pPr lvl="3">
              <a:buClr>
                <a:srgbClr val="0BD0D9"/>
              </a:buClr>
            </a:pPr>
            <a:r>
              <a:rPr lang="en-US" sz="3600" dirty="0" err="1">
                <a:solidFill>
                  <a:prstClr val="black"/>
                </a:solidFill>
              </a:rPr>
              <a:t>Mirga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err="1">
                <a:solidFill>
                  <a:prstClr val="black"/>
                </a:solidFill>
              </a:rPr>
              <a:t>beenya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err="1">
                <a:solidFill>
                  <a:prstClr val="black"/>
                </a:solidFill>
              </a:rPr>
              <a:t>gaafachuu</a:t>
            </a:r>
            <a:r>
              <a:rPr lang="en-US" sz="3600" dirty="0">
                <a:solidFill>
                  <a:prstClr val="black"/>
                </a:solidFill>
              </a:rPr>
              <a:t>/Right to be redressed</a:t>
            </a:r>
          </a:p>
          <a:p>
            <a:pPr lvl="3">
              <a:buClr>
                <a:srgbClr val="0BD0D9"/>
              </a:buClr>
            </a:pPr>
            <a:endParaRPr lang="en-US" sz="19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31965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4617B"/>
                </a:solidFill>
                <a:latin typeface="Albertus Medium" pitchFamily="34" charset="0"/>
              </a:rPr>
              <a:t>Trade competition &amp; Consumer protection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sz="3200" dirty="0" smtClean="0"/>
              <a:t>Kana </a:t>
            </a:r>
            <a:r>
              <a:rPr lang="en-US" sz="3200" dirty="0" err="1" smtClean="0"/>
              <a:t>malees</a:t>
            </a:r>
            <a:r>
              <a:rPr lang="en-US" sz="3200" dirty="0" smtClean="0"/>
              <a:t>:-</a:t>
            </a:r>
          </a:p>
          <a:p>
            <a:pPr algn="just"/>
            <a:r>
              <a:rPr lang="en-US" sz="3200" dirty="0" err="1" smtClean="0"/>
              <a:t>Daldalaan</a:t>
            </a:r>
            <a:r>
              <a:rPr lang="en-US" sz="3200" dirty="0" smtClean="0"/>
              <a:t> </a:t>
            </a:r>
            <a:r>
              <a:rPr lang="en-US" sz="3200" dirty="0" err="1" smtClean="0"/>
              <a:t>kamuu</a:t>
            </a:r>
            <a:r>
              <a:rPr lang="en-US" sz="3200" dirty="0" smtClean="0"/>
              <a:t> </a:t>
            </a:r>
            <a:r>
              <a:rPr lang="en-US" sz="3200" dirty="0" err="1" smtClean="0"/>
              <a:t>gatii</a:t>
            </a:r>
            <a:r>
              <a:rPr lang="en-US" sz="3200" dirty="0" smtClean="0"/>
              <a:t> </a:t>
            </a:r>
            <a:r>
              <a:rPr lang="en-US" sz="3200" dirty="0" err="1" smtClean="0"/>
              <a:t>meeshaa</a:t>
            </a:r>
            <a:r>
              <a:rPr lang="en-US" sz="3200" dirty="0" smtClean="0"/>
              <a:t> fi </a:t>
            </a:r>
            <a:r>
              <a:rPr lang="en-US" sz="3200" dirty="0" err="1" smtClean="0"/>
              <a:t>tajajila</a:t>
            </a:r>
            <a:r>
              <a:rPr lang="en-US" sz="3200" dirty="0" smtClean="0"/>
              <a:t> </a:t>
            </a:r>
            <a:r>
              <a:rPr lang="en-US" sz="3200" dirty="0" err="1" smtClean="0"/>
              <a:t>gabaaf</a:t>
            </a:r>
            <a:r>
              <a:rPr lang="en-US" sz="3200" dirty="0" smtClean="0"/>
              <a:t> </a:t>
            </a:r>
            <a:r>
              <a:rPr lang="en-US" sz="3200" dirty="0" err="1" smtClean="0"/>
              <a:t>dhiheessu</a:t>
            </a:r>
            <a:r>
              <a:rPr lang="en-US" sz="3200" dirty="0" smtClean="0"/>
              <a:t> </a:t>
            </a:r>
            <a:r>
              <a:rPr lang="en-US" sz="3200" dirty="0" err="1" smtClean="0"/>
              <a:t>ifatti</a:t>
            </a:r>
            <a:r>
              <a:rPr lang="en-US" sz="3200" dirty="0" smtClean="0"/>
              <a:t> </a:t>
            </a:r>
            <a:r>
              <a:rPr lang="en-US" sz="3200" dirty="0" err="1" smtClean="0"/>
              <a:t>ibsuu</a:t>
            </a:r>
            <a:r>
              <a:rPr lang="en-US" sz="3200" dirty="0" smtClean="0"/>
              <a:t>/</a:t>
            </a:r>
            <a:r>
              <a:rPr lang="en-US" sz="3200" dirty="0" err="1" smtClean="0"/>
              <a:t>maxansuu</a:t>
            </a:r>
            <a:r>
              <a:rPr lang="en-US" sz="3200" dirty="0" smtClean="0"/>
              <a:t>/</a:t>
            </a:r>
            <a:r>
              <a:rPr lang="en-US" sz="3200" dirty="0" err="1" smtClean="0"/>
              <a:t>beeksisuu</a:t>
            </a:r>
            <a:r>
              <a:rPr lang="en-US" sz="3200" dirty="0" smtClean="0"/>
              <a:t> </a:t>
            </a:r>
            <a:r>
              <a:rPr lang="en-US" sz="3200" dirty="0" err="1" smtClean="0"/>
              <a:t>qaba</a:t>
            </a:r>
            <a:r>
              <a:rPr lang="en-US" sz="3200" dirty="0" smtClean="0"/>
              <a:t>(display price?</a:t>
            </a:r>
          </a:p>
          <a:p>
            <a:pPr algn="just"/>
            <a:r>
              <a:rPr lang="en-US" sz="3200" dirty="0" err="1" smtClean="0"/>
              <a:t>Daldalaan</a:t>
            </a:r>
            <a:r>
              <a:rPr lang="en-US" sz="3200" dirty="0" smtClean="0"/>
              <a:t> </a:t>
            </a:r>
            <a:r>
              <a:rPr lang="en-US" sz="3200" dirty="0" err="1" smtClean="0"/>
              <a:t>kamuu</a:t>
            </a:r>
            <a:r>
              <a:rPr lang="en-US" sz="3200" dirty="0" smtClean="0"/>
              <a:t> </a:t>
            </a:r>
            <a:r>
              <a:rPr lang="en-US" sz="3200" dirty="0" err="1" smtClean="0"/>
              <a:t>ibsa</a:t>
            </a:r>
            <a:r>
              <a:rPr lang="en-US" sz="3200" dirty="0" smtClean="0"/>
              <a:t> </a:t>
            </a:r>
            <a:r>
              <a:rPr lang="en-US" sz="3200" dirty="0" err="1" smtClean="0"/>
              <a:t>meeshaa</a:t>
            </a:r>
            <a:r>
              <a:rPr lang="en-US" sz="3200" dirty="0" smtClean="0"/>
              <a:t>/labels of goods </a:t>
            </a:r>
            <a:r>
              <a:rPr lang="en-US" sz="3200" dirty="0" err="1" smtClean="0"/>
              <a:t>waraqaa</a:t>
            </a:r>
            <a:r>
              <a:rPr lang="en-US" sz="3200" dirty="0" smtClean="0"/>
              <a:t> </a:t>
            </a:r>
            <a:r>
              <a:rPr lang="en-US" sz="3200" dirty="0" err="1" smtClean="0"/>
              <a:t>addaratti</a:t>
            </a:r>
            <a:r>
              <a:rPr lang="en-US" sz="3200" dirty="0" smtClean="0"/>
              <a:t> </a:t>
            </a:r>
            <a:r>
              <a:rPr lang="en-US" sz="3200" dirty="0" err="1" smtClean="0"/>
              <a:t>ibsuu</a:t>
            </a:r>
            <a:r>
              <a:rPr lang="en-US" sz="3200" dirty="0" smtClean="0"/>
              <a:t> </a:t>
            </a:r>
            <a:r>
              <a:rPr lang="en-US" sz="3200" dirty="0" err="1" smtClean="0"/>
              <a:t>qaba</a:t>
            </a:r>
            <a:r>
              <a:rPr lang="en-US" sz="3200" dirty="0" smtClean="0"/>
              <a:t>.</a:t>
            </a:r>
          </a:p>
          <a:p>
            <a:pPr lvl="0">
              <a:buClr>
                <a:srgbClr val="0BD0D9"/>
              </a:buClr>
            </a:pPr>
            <a:r>
              <a:rPr lang="en-US" sz="3200" dirty="0" err="1">
                <a:solidFill>
                  <a:prstClr val="black"/>
                </a:solidFill>
              </a:rPr>
              <a:t>Daldalaan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kamuu</a:t>
            </a:r>
            <a:r>
              <a:rPr lang="en-US" sz="3200" dirty="0">
                <a:solidFill>
                  <a:prstClr val="black"/>
                </a:solidFill>
              </a:rPr>
              <a:t>:- </a:t>
            </a:r>
          </a:p>
          <a:p>
            <a:pPr lvl="0">
              <a:buClr>
                <a:srgbClr val="0BD0D9"/>
              </a:buClr>
            </a:pPr>
            <a:r>
              <a:rPr lang="en-US" sz="3200" dirty="0" err="1">
                <a:solidFill>
                  <a:prstClr val="black"/>
                </a:solidFill>
              </a:rPr>
              <a:t>Enyummaa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ofii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ibsuu,nagahee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kennuu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qaba</a:t>
            </a:r>
            <a:r>
              <a:rPr lang="en-US" sz="3200" dirty="0">
                <a:solidFill>
                  <a:prstClr val="black"/>
                </a:solidFill>
              </a:rPr>
              <a:t>.</a:t>
            </a:r>
          </a:p>
          <a:p>
            <a:pPr algn="just"/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37974043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4617B"/>
                </a:solidFill>
                <a:latin typeface="Albertus Medium" pitchFamily="34" charset="0"/>
              </a:rPr>
              <a:t>Trade competition &amp; Consumer protection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 algn="just">
              <a:buClr>
                <a:srgbClr val="0BD0D9"/>
              </a:buClr>
            </a:pPr>
            <a:r>
              <a:rPr lang="en-US" sz="3200" dirty="0" err="1">
                <a:solidFill>
                  <a:prstClr val="black"/>
                </a:solidFill>
              </a:rPr>
              <a:t>Ibsi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meeshaa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kunis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maqaa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meeshaa,hanga</a:t>
            </a:r>
            <a:r>
              <a:rPr lang="en-US" sz="3200" dirty="0">
                <a:solidFill>
                  <a:prstClr val="black"/>
                </a:solidFill>
              </a:rPr>
              <a:t> fi </a:t>
            </a:r>
            <a:r>
              <a:rPr lang="en-US" sz="3200" dirty="0" err="1">
                <a:solidFill>
                  <a:prstClr val="black"/>
                </a:solidFill>
              </a:rPr>
              <a:t>bayyina,biyya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oomishaa</a:t>
            </a:r>
            <a:r>
              <a:rPr lang="en-US" sz="3200" dirty="0">
                <a:solidFill>
                  <a:prstClr val="black"/>
                </a:solidFill>
              </a:rPr>
              <a:t>, </a:t>
            </a:r>
            <a:r>
              <a:rPr lang="en-US" sz="3200" dirty="0" err="1">
                <a:solidFill>
                  <a:prstClr val="black"/>
                </a:solidFill>
              </a:rPr>
              <a:t>qulqullina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meeshaa</a:t>
            </a:r>
            <a:r>
              <a:rPr lang="en-US" sz="3200" dirty="0">
                <a:solidFill>
                  <a:prstClr val="black"/>
                </a:solidFill>
              </a:rPr>
              <a:t>, </a:t>
            </a:r>
            <a:r>
              <a:rPr lang="en-US" sz="3200" dirty="0" err="1">
                <a:solidFill>
                  <a:prstClr val="black"/>
                </a:solidFill>
              </a:rPr>
              <a:t>meeshichi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maalirra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akka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oomishame</a:t>
            </a:r>
            <a:r>
              <a:rPr lang="en-US" sz="3200" dirty="0">
                <a:solidFill>
                  <a:prstClr val="black"/>
                </a:solidFill>
              </a:rPr>
              <a:t>, </a:t>
            </a:r>
            <a:r>
              <a:rPr lang="en-US" sz="3200" dirty="0" err="1">
                <a:solidFill>
                  <a:prstClr val="black"/>
                </a:solidFill>
              </a:rPr>
              <a:t>akkaata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fayyadama</a:t>
            </a:r>
            <a:r>
              <a:rPr lang="en-US" sz="3200" dirty="0">
                <a:solidFill>
                  <a:prstClr val="black"/>
                </a:solidFill>
              </a:rPr>
              <a:t>  </a:t>
            </a:r>
            <a:r>
              <a:rPr lang="en-US" sz="3200" dirty="0" err="1">
                <a:solidFill>
                  <a:prstClr val="black"/>
                </a:solidFill>
              </a:rPr>
              <a:t>meeshichaa</a:t>
            </a:r>
            <a:r>
              <a:rPr lang="en-US" sz="3200" dirty="0">
                <a:solidFill>
                  <a:prstClr val="black"/>
                </a:solidFill>
              </a:rPr>
              <a:t>, </a:t>
            </a:r>
            <a:r>
              <a:rPr lang="en-US" sz="3200" dirty="0" err="1">
                <a:solidFill>
                  <a:prstClr val="black"/>
                </a:solidFill>
              </a:rPr>
              <a:t>eddoo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warshaan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oomishaa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itti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argamu</a:t>
            </a:r>
            <a:r>
              <a:rPr lang="en-US" sz="3200" dirty="0">
                <a:solidFill>
                  <a:prstClr val="black"/>
                </a:solidFill>
              </a:rPr>
              <a:t>, </a:t>
            </a:r>
            <a:r>
              <a:rPr lang="en-US" sz="3200" dirty="0" err="1">
                <a:solidFill>
                  <a:prstClr val="black"/>
                </a:solidFill>
              </a:rPr>
              <a:t>ibsa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gahaa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meeshichi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haal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duree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waajira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sadarkaa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etoophiyatin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kenname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guutu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isaa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ibsu</a:t>
            </a:r>
            <a:r>
              <a:rPr lang="en-US" sz="3200" dirty="0">
                <a:solidFill>
                  <a:prstClr val="black"/>
                </a:solidFill>
              </a:rPr>
              <a:t>,  </a:t>
            </a:r>
            <a:r>
              <a:rPr lang="en-US" sz="3200" dirty="0" err="1">
                <a:solidFill>
                  <a:prstClr val="black"/>
                </a:solidFill>
              </a:rPr>
              <a:t>wastinaa</a:t>
            </a:r>
            <a:r>
              <a:rPr lang="en-US" sz="3200" dirty="0">
                <a:solidFill>
                  <a:prstClr val="black"/>
                </a:solidFill>
              </a:rPr>
              <a:t>/</a:t>
            </a:r>
            <a:r>
              <a:rPr lang="en-US" sz="3200" dirty="0" err="1">
                <a:solidFill>
                  <a:prstClr val="black"/>
                </a:solidFill>
              </a:rPr>
              <a:t>waranty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meeshichaaf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kennamu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akkasumas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bara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oomishaa</a:t>
            </a:r>
            <a:r>
              <a:rPr lang="en-US" sz="3200" dirty="0">
                <a:solidFill>
                  <a:prstClr val="black"/>
                </a:solidFill>
              </a:rPr>
              <a:t> fi </a:t>
            </a:r>
            <a:r>
              <a:rPr lang="en-US" sz="3200" dirty="0" err="1">
                <a:solidFill>
                  <a:prstClr val="black"/>
                </a:solidFill>
              </a:rPr>
              <a:t>bara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tajaajilli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isaa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rawwatu</a:t>
            </a:r>
            <a:r>
              <a:rPr lang="en-US" sz="3200" dirty="0">
                <a:solidFill>
                  <a:prstClr val="black"/>
                </a:solidFill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64289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4617B"/>
                </a:solidFill>
                <a:latin typeface="Albertus Medium" pitchFamily="34" charset="0"/>
              </a:rPr>
              <a:t>Trade competition &amp; Consumer protection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b="1" dirty="0" err="1" smtClean="0"/>
              <a:t>Beeksisa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meeshaa</a:t>
            </a:r>
            <a:r>
              <a:rPr lang="en-US" sz="2800" b="1" dirty="0"/>
              <a:t>(</a:t>
            </a:r>
            <a:r>
              <a:rPr lang="en-US" sz="2800" b="1" dirty="0" smtClean="0"/>
              <a:t>art-19)</a:t>
            </a:r>
          </a:p>
          <a:p>
            <a:r>
              <a:rPr lang="en-US" sz="2800" b="1" dirty="0" smtClean="0"/>
              <a:t>(commercial advertisement)</a:t>
            </a:r>
          </a:p>
          <a:p>
            <a:pPr lvl="1"/>
            <a:r>
              <a:rPr lang="en-US" sz="2800" dirty="0" smtClean="0"/>
              <a:t>Mustn't be false and misleading with regard to </a:t>
            </a:r>
          </a:p>
          <a:p>
            <a:pPr lvl="3"/>
            <a:r>
              <a:rPr lang="en-US" sz="2800" dirty="0" smtClean="0"/>
              <a:t>Component of goods</a:t>
            </a:r>
          </a:p>
          <a:p>
            <a:pPr lvl="3"/>
            <a:r>
              <a:rPr lang="en-US" sz="2800" dirty="0" err="1" smtClean="0"/>
              <a:t>Source,weight,quality,manufacturer,date</a:t>
            </a:r>
            <a:r>
              <a:rPr lang="en-US" sz="2800" dirty="0" smtClean="0"/>
              <a:t> of manufacturing, expiry </a:t>
            </a:r>
            <a:r>
              <a:rPr lang="en-US" sz="2800" dirty="0" err="1" smtClean="0"/>
              <a:t>date,warranty,price</a:t>
            </a:r>
            <a:r>
              <a:rPr lang="en-US" sz="2800" dirty="0" smtClean="0"/>
              <a:t> </a:t>
            </a:r>
            <a:r>
              <a:rPr lang="en-US" sz="2800" dirty="0" err="1" smtClean="0"/>
              <a:t>etc</a:t>
            </a:r>
            <a:r>
              <a:rPr lang="en-US" sz="2800" dirty="0" smtClean="0"/>
              <a:t>  </a:t>
            </a:r>
          </a:p>
          <a:p>
            <a:pPr lvl="3"/>
            <a:r>
              <a:rPr lang="en-US" sz="2800" dirty="0" smtClean="0"/>
              <a:t>Results after using goods/trade mark/emblem </a:t>
            </a:r>
            <a:r>
              <a:rPr lang="en-US" sz="2800" dirty="0" err="1" smtClean="0"/>
              <a:t>etc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18437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4617B"/>
                </a:solidFill>
                <a:latin typeface="Albertus Medium" pitchFamily="34" charset="0"/>
              </a:rPr>
              <a:t>Trade competition &amp; Consumer protection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600" dirty="0" smtClean="0"/>
              <a:t>Defects in goods and </a:t>
            </a:r>
            <a:r>
              <a:rPr lang="en-US" sz="3600" dirty="0" err="1" smtClean="0"/>
              <a:t>sevices</a:t>
            </a:r>
            <a:endParaRPr lang="en-US" sz="3600" dirty="0" smtClean="0"/>
          </a:p>
          <a:p>
            <a:pPr algn="just"/>
            <a:r>
              <a:rPr lang="en-US" sz="3600" dirty="0" err="1" smtClean="0"/>
              <a:t>Namni</a:t>
            </a:r>
            <a:r>
              <a:rPr lang="en-US" sz="3600" dirty="0" smtClean="0"/>
              <a:t> </a:t>
            </a:r>
            <a:r>
              <a:rPr lang="en-US" sz="3600" dirty="0" err="1" smtClean="0"/>
              <a:t>kamuu</a:t>
            </a:r>
            <a:r>
              <a:rPr lang="en-US" sz="3600" dirty="0" smtClean="0"/>
              <a:t> </a:t>
            </a:r>
            <a:r>
              <a:rPr lang="en-US" sz="3600" dirty="0" err="1" smtClean="0"/>
              <a:t>meeshaan</a:t>
            </a:r>
            <a:r>
              <a:rPr lang="en-US" sz="3600" dirty="0" smtClean="0"/>
              <a:t> </a:t>
            </a:r>
            <a:r>
              <a:rPr lang="en-US" sz="3600" dirty="0" err="1" smtClean="0"/>
              <a:t>inni</a:t>
            </a:r>
            <a:r>
              <a:rPr lang="en-US" sz="3600" dirty="0" smtClean="0"/>
              <a:t> bite </a:t>
            </a:r>
            <a:r>
              <a:rPr lang="en-US" sz="3600" dirty="0" err="1" smtClean="0"/>
              <a:t>mudaa</a:t>
            </a:r>
            <a:r>
              <a:rPr lang="en-US" sz="3600" dirty="0" smtClean="0"/>
              <a:t> </a:t>
            </a:r>
            <a:r>
              <a:rPr lang="en-US" sz="3600" dirty="0" err="1" smtClean="0"/>
              <a:t>qabaanan</a:t>
            </a:r>
            <a:r>
              <a:rPr lang="en-US" sz="3600" dirty="0" smtClean="0"/>
              <a:t> </a:t>
            </a:r>
            <a:r>
              <a:rPr lang="en-US" sz="3600" dirty="0" err="1" smtClean="0"/>
              <a:t>qama</a:t>
            </a:r>
            <a:r>
              <a:rPr lang="en-US" sz="3600" dirty="0" smtClean="0"/>
              <a:t> </a:t>
            </a:r>
            <a:r>
              <a:rPr lang="en-US" sz="3600" dirty="0" err="1" smtClean="0"/>
              <a:t>dhimmi</a:t>
            </a:r>
            <a:r>
              <a:rPr lang="en-US" sz="3600" dirty="0" smtClean="0"/>
              <a:t> </a:t>
            </a:r>
            <a:r>
              <a:rPr lang="en-US" sz="3600" dirty="0" err="1" smtClean="0"/>
              <a:t>ilaalatu</a:t>
            </a:r>
            <a:r>
              <a:rPr lang="en-US" sz="3600" dirty="0" smtClean="0"/>
              <a:t>/</a:t>
            </a:r>
            <a:r>
              <a:rPr lang="en-US" sz="3600" dirty="0" err="1" smtClean="0"/>
              <a:t>wajjira</a:t>
            </a:r>
            <a:r>
              <a:rPr lang="en-US" sz="3600" dirty="0" smtClean="0"/>
              <a:t> </a:t>
            </a:r>
            <a:r>
              <a:rPr lang="en-US" sz="3600" dirty="0" err="1" smtClean="0"/>
              <a:t>daldalaa</a:t>
            </a:r>
            <a:r>
              <a:rPr lang="en-US" sz="3600" dirty="0" smtClean="0"/>
              <a:t> </a:t>
            </a:r>
            <a:r>
              <a:rPr lang="en-US" sz="3600" dirty="0" err="1" smtClean="0"/>
              <a:t>ykn</a:t>
            </a:r>
            <a:r>
              <a:rPr lang="en-US" sz="3600" dirty="0" smtClean="0"/>
              <a:t> </a:t>
            </a:r>
            <a:r>
              <a:rPr lang="en-US" sz="3600" dirty="0" err="1" smtClean="0"/>
              <a:t>fayyadamtootatti</a:t>
            </a:r>
            <a:r>
              <a:rPr lang="en-US" sz="3600" dirty="0" smtClean="0"/>
              <a:t> </a:t>
            </a:r>
            <a:r>
              <a:rPr lang="en-US" sz="3600" dirty="0" err="1" smtClean="0"/>
              <a:t>beeksisu</a:t>
            </a:r>
            <a:r>
              <a:rPr lang="en-US" sz="3600" dirty="0" smtClean="0"/>
              <a:t> </a:t>
            </a:r>
            <a:r>
              <a:rPr lang="en-US" sz="3600" dirty="0" err="1" smtClean="0"/>
              <a:t>qaba</a:t>
            </a:r>
            <a:r>
              <a:rPr lang="en-US" sz="3600" dirty="0" smtClean="0"/>
              <a:t>./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3442249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4617B"/>
                </a:solidFill>
                <a:latin typeface="Albertus Medium" pitchFamily="34" charset="0"/>
              </a:rPr>
              <a:t>Trade competition &amp; Consumer protection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200" dirty="0" err="1" smtClean="0"/>
              <a:t>Akkaata</a:t>
            </a:r>
            <a:r>
              <a:rPr lang="en-US" sz="3200" dirty="0" smtClean="0"/>
              <a:t> </a:t>
            </a:r>
            <a:r>
              <a:rPr lang="en-US" sz="3200" dirty="0" err="1" smtClean="0"/>
              <a:t>labsi</a:t>
            </a:r>
            <a:r>
              <a:rPr lang="en-US" sz="3200" dirty="0" smtClean="0"/>
              <a:t> </a:t>
            </a:r>
            <a:r>
              <a:rPr lang="en-US" sz="3200" dirty="0" err="1" smtClean="0"/>
              <a:t>eegumsa</a:t>
            </a:r>
            <a:r>
              <a:rPr lang="en-US" sz="3200" dirty="0" smtClean="0"/>
              <a:t> </a:t>
            </a:r>
            <a:r>
              <a:rPr lang="en-US" sz="3200" dirty="0" err="1" smtClean="0"/>
              <a:t>mirga</a:t>
            </a:r>
            <a:r>
              <a:rPr lang="en-US" sz="3200" dirty="0" smtClean="0"/>
              <a:t> </a:t>
            </a:r>
            <a:r>
              <a:rPr lang="en-US" sz="3200" dirty="0" err="1" smtClean="0"/>
              <a:t>daldaltoota</a:t>
            </a:r>
            <a:r>
              <a:rPr lang="en-US" sz="3200" dirty="0" smtClean="0"/>
              <a:t> fi </a:t>
            </a:r>
            <a:r>
              <a:rPr lang="en-US" sz="3200" dirty="0" err="1" smtClean="0"/>
              <a:t>fayyadamtoota</a:t>
            </a:r>
            <a:r>
              <a:rPr lang="en-US" sz="3200" dirty="0" smtClean="0"/>
              <a:t> 813/2013 </a:t>
            </a:r>
            <a:r>
              <a:rPr lang="en-US" sz="3200" dirty="0" err="1" smtClean="0"/>
              <a:t>tti</a:t>
            </a:r>
            <a:r>
              <a:rPr lang="en-US" sz="3200" dirty="0" smtClean="0"/>
              <a:t> </a:t>
            </a:r>
            <a:r>
              <a:rPr lang="en-US" sz="3200" dirty="0" err="1" smtClean="0"/>
              <a:t>labsicharra</a:t>
            </a:r>
            <a:r>
              <a:rPr lang="en-US" sz="3200" dirty="0" smtClean="0"/>
              <a:t> </a:t>
            </a:r>
            <a:r>
              <a:rPr lang="en-US" sz="3200" dirty="0" err="1" smtClean="0"/>
              <a:t>darbuun</a:t>
            </a:r>
            <a:r>
              <a:rPr lang="en-US" sz="3200" dirty="0" smtClean="0"/>
              <a:t> </a:t>
            </a:r>
            <a:r>
              <a:rPr lang="en-US" sz="3200" dirty="0" err="1" smtClean="0"/>
              <a:t>akkaata</a:t>
            </a:r>
            <a:r>
              <a:rPr lang="en-US" sz="3200" dirty="0" smtClean="0"/>
              <a:t> </a:t>
            </a:r>
            <a:r>
              <a:rPr lang="en-US" sz="3200" dirty="0" err="1" smtClean="0"/>
              <a:t>kewwata</a:t>
            </a:r>
            <a:r>
              <a:rPr lang="en-US" sz="3200" dirty="0" smtClean="0"/>
              <a:t> 43/6 tin </a:t>
            </a:r>
            <a:r>
              <a:rPr lang="en-US" sz="3200" dirty="0" err="1" smtClean="0"/>
              <a:t>kan</a:t>
            </a:r>
            <a:r>
              <a:rPr lang="en-US" sz="3200" dirty="0" smtClean="0"/>
              <a:t> </a:t>
            </a:r>
            <a:r>
              <a:rPr lang="en-US" sz="3200" dirty="0" err="1" smtClean="0"/>
              <a:t>nama</a:t>
            </a:r>
            <a:r>
              <a:rPr lang="en-US" sz="3200" dirty="0" smtClean="0"/>
              <a:t> </a:t>
            </a:r>
            <a:r>
              <a:rPr lang="en-US" sz="3200" dirty="0" err="1" smtClean="0"/>
              <a:t>gaafachisu</a:t>
            </a:r>
            <a:r>
              <a:rPr lang="en-US" sz="3200" dirty="0" smtClean="0"/>
              <a:t> </a:t>
            </a:r>
            <a:r>
              <a:rPr lang="en-US" sz="3200" dirty="0" err="1" smtClean="0"/>
              <a:t>tahus</a:t>
            </a:r>
            <a:r>
              <a:rPr lang="en-US" sz="3200" dirty="0" smtClean="0"/>
              <a:t> </a:t>
            </a:r>
            <a:r>
              <a:rPr lang="en-US" sz="3200" dirty="0" err="1" smtClean="0"/>
              <a:t>gochawwan</a:t>
            </a:r>
            <a:r>
              <a:rPr lang="en-US" sz="3200" dirty="0" smtClean="0"/>
              <a:t> </a:t>
            </a:r>
            <a:r>
              <a:rPr lang="en-US" sz="3200" dirty="0" err="1" smtClean="0"/>
              <a:t>kewwata</a:t>
            </a:r>
            <a:r>
              <a:rPr lang="en-US" sz="3200" dirty="0" smtClean="0"/>
              <a:t> 22,23, fi 24 </a:t>
            </a:r>
            <a:r>
              <a:rPr lang="en-US" sz="3200" dirty="0" err="1" smtClean="0"/>
              <a:t>irratti</a:t>
            </a:r>
            <a:r>
              <a:rPr lang="en-US" sz="3200" dirty="0" smtClean="0"/>
              <a:t> </a:t>
            </a:r>
            <a:r>
              <a:rPr lang="en-US" sz="3200" dirty="0" err="1" smtClean="0"/>
              <a:t>caqafaman</a:t>
            </a:r>
            <a:r>
              <a:rPr lang="en-US" sz="3200" dirty="0" smtClean="0"/>
              <a:t> </a:t>
            </a:r>
            <a:r>
              <a:rPr lang="en-US" sz="3200" dirty="0" err="1" smtClean="0"/>
              <a:t>irra</a:t>
            </a:r>
            <a:r>
              <a:rPr lang="en-US" sz="3200" dirty="0" smtClean="0"/>
              <a:t> </a:t>
            </a:r>
            <a:r>
              <a:rPr lang="en-US" sz="3200" dirty="0" err="1" smtClean="0"/>
              <a:t>darbuudhaan</a:t>
            </a:r>
            <a:r>
              <a:rPr lang="en-US" sz="3200" dirty="0" smtClean="0"/>
              <a:t> </a:t>
            </a:r>
            <a:r>
              <a:rPr lang="en-US" sz="3200" dirty="0" err="1" smtClean="0"/>
              <a:t>gochawwan</a:t>
            </a:r>
            <a:r>
              <a:rPr lang="en-US" sz="3200" dirty="0" smtClean="0"/>
              <a:t> </a:t>
            </a:r>
            <a:r>
              <a:rPr lang="en-US" sz="3200" dirty="0" err="1" smtClean="0"/>
              <a:t>kewwatoota</a:t>
            </a:r>
            <a:r>
              <a:rPr lang="en-US" sz="3200" dirty="0" smtClean="0"/>
              <a:t> kana </a:t>
            </a:r>
            <a:r>
              <a:rPr lang="en-US" sz="3200" dirty="0" err="1" smtClean="0"/>
              <a:t>jalatti</a:t>
            </a:r>
            <a:r>
              <a:rPr lang="en-US" sz="3200" dirty="0" smtClean="0"/>
              <a:t> </a:t>
            </a:r>
            <a:r>
              <a:rPr lang="en-US" sz="3200" dirty="0" err="1" smtClean="0"/>
              <a:t>caqafaman</a:t>
            </a:r>
            <a:r>
              <a:rPr lang="en-US" sz="3200" dirty="0" smtClean="0"/>
              <a:t> </a:t>
            </a:r>
            <a:r>
              <a:rPr lang="en-US" sz="3200" dirty="0" err="1" smtClean="0"/>
              <a:t>namni</a:t>
            </a:r>
            <a:r>
              <a:rPr lang="en-US" sz="3200" dirty="0" smtClean="0"/>
              <a:t> </a:t>
            </a:r>
            <a:r>
              <a:rPr lang="en-US" sz="3200" dirty="0" err="1" smtClean="0"/>
              <a:t>rawwate</a:t>
            </a:r>
            <a:r>
              <a:rPr lang="en-US" sz="3200" dirty="0" smtClean="0"/>
              <a:t> </a:t>
            </a:r>
            <a:r>
              <a:rPr lang="en-US" sz="3200" dirty="0" err="1" smtClean="0"/>
              <a:t>hidha</a:t>
            </a:r>
            <a:r>
              <a:rPr lang="en-US" sz="3200" dirty="0" smtClean="0"/>
              <a:t> </a:t>
            </a:r>
            <a:r>
              <a:rPr lang="en-US" sz="3200" dirty="0" err="1" smtClean="0"/>
              <a:t>cimaadhan</a:t>
            </a:r>
            <a:r>
              <a:rPr lang="en-US" sz="3200" dirty="0" smtClean="0"/>
              <a:t>/</a:t>
            </a:r>
            <a:r>
              <a:rPr lang="en-US" sz="3200" dirty="0" err="1" smtClean="0"/>
              <a:t>regarious</a:t>
            </a:r>
            <a:r>
              <a:rPr lang="en-US" sz="3200" dirty="0" smtClean="0"/>
              <a:t> </a:t>
            </a:r>
            <a:r>
              <a:rPr lang="en-US" sz="3200" dirty="0" err="1" smtClean="0"/>
              <a:t>impresonment</a:t>
            </a:r>
            <a:r>
              <a:rPr lang="en-US" sz="3200" dirty="0" smtClean="0"/>
              <a:t>/</a:t>
            </a:r>
            <a:r>
              <a:rPr lang="en-US" sz="3200" dirty="0" err="1" smtClean="0"/>
              <a:t>dhan</a:t>
            </a:r>
            <a:r>
              <a:rPr lang="en-US" sz="3200" dirty="0" smtClean="0"/>
              <a:t>  </a:t>
            </a:r>
            <a:r>
              <a:rPr lang="en-US" sz="3200" dirty="0" err="1" smtClean="0"/>
              <a:t>adabama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7833023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4617B"/>
                </a:solidFill>
                <a:latin typeface="Albertus Medium" pitchFamily="34" charset="0"/>
              </a:rPr>
              <a:t>Trade competition &amp; Consumer protection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200" dirty="0" err="1" smtClean="0"/>
              <a:t>Dorkiwwan</a:t>
            </a:r>
            <a:r>
              <a:rPr lang="en-US" sz="4200" dirty="0" smtClean="0"/>
              <a:t> </a:t>
            </a:r>
            <a:r>
              <a:rPr lang="en-US" sz="4200" dirty="0" err="1" smtClean="0"/>
              <a:t>yakkan</a:t>
            </a:r>
            <a:r>
              <a:rPr lang="en-US" sz="4200" dirty="0" smtClean="0"/>
              <a:t> </a:t>
            </a:r>
            <a:r>
              <a:rPr lang="en-US" sz="4200" dirty="0" err="1" smtClean="0"/>
              <a:t>nama</a:t>
            </a:r>
            <a:r>
              <a:rPr lang="en-US" sz="4200" dirty="0" smtClean="0"/>
              <a:t> </a:t>
            </a:r>
            <a:r>
              <a:rPr lang="en-US" sz="4200" dirty="0" err="1" smtClean="0"/>
              <a:t>gaafachiisan</a:t>
            </a:r>
            <a:endParaRPr lang="en-US" sz="4200" dirty="0" smtClean="0"/>
          </a:p>
          <a:p>
            <a:r>
              <a:rPr lang="en-US" sz="4200" dirty="0" smtClean="0"/>
              <a:t>1. </a:t>
            </a:r>
            <a:r>
              <a:rPr lang="en-US" sz="4200" dirty="0" err="1" smtClean="0"/>
              <a:t>bu’uura</a:t>
            </a:r>
            <a:r>
              <a:rPr lang="en-US" sz="4200" dirty="0" smtClean="0"/>
              <a:t> </a:t>
            </a:r>
            <a:r>
              <a:rPr lang="en-US" sz="4200" dirty="0" err="1" smtClean="0"/>
              <a:t>kewwata</a:t>
            </a:r>
            <a:r>
              <a:rPr lang="en-US" sz="4200" dirty="0" smtClean="0"/>
              <a:t> 22 tin:</a:t>
            </a:r>
          </a:p>
          <a:p>
            <a:pPr lvl="2" algn="just"/>
            <a:r>
              <a:rPr lang="en-US" sz="3200" dirty="0" err="1" smtClean="0"/>
              <a:t>Waa’ee</a:t>
            </a:r>
            <a:r>
              <a:rPr lang="en-US" sz="3200" dirty="0" smtClean="0"/>
              <a:t> </a:t>
            </a:r>
            <a:r>
              <a:rPr lang="en-US" sz="3200" dirty="0" err="1" smtClean="0"/>
              <a:t>meeshaalee</a:t>
            </a:r>
            <a:r>
              <a:rPr lang="en-US" sz="3200" dirty="0" smtClean="0"/>
              <a:t> </a:t>
            </a:r>
            <a:r>
              <a:rPr lang="en-US" sz="3200" dirty="0" err="1" smtClean="0"/>
              <a:t>daldalaa</a:t>
            </a:r>
            <a:r>
              <a:rPr lang="en-US" sz="3200" dirty="0" smtClean="0"/>
              <a:t> </a:t>
            </a:r>
            <a:r>
              <a:rPr lang="en-US" sz="3200" dirty="0" err="1" smtClean="0"/>
              <a:t>ibsa</a:t>
            </a:r>
            <a:r>
              <a:rPr lang="en-US" sz="3200" dirty="0" smtClean="0"/>
              <a:t>/</a:t>
            </a:r>
            <a:r>
              <a:rPr lang="en-US" sz="3200" dirty="0" err="1" smtClean="0"/>
              <a:t>beeksisa</a:t>
            </a:r>
            <a:r>
              <a:rPr lang="en-US" sz="3200" dirty="0" smtClean="0"/>
              <a:t> </a:t>
            </a:r>
            <a:r>
              <a:rPr lang="en-US" sz="3200" dirty="0" err="1" smtClean="0"/>
              <a:t>sobaa</a:t>
            </a:r>
            <a:r>
              <a:rPr lang="en-US" sz="3200" dirty="0" smtClean="0"/>
              <a:t> </a:t>
            </a:r>
            <a:r>
              <a:rPr lang="en-US" sz="3200" dirty="0" err="1" smtClean="0"/>
              <a:t>ykn</a:t>
            </a:r>
            <a:r>
              <a:rPr lang="en-US" sz="3200" dirty="0" smtClean="0"/>
              <a:t> </a:t>
            </a:r>
            <a:r>
              <a:rPr lang="en-US" sz="3200" dirty="0" err="1" smtClean="0"/>
              <a:t>dogongoraa</a:t>
            </a:r>
            <a:r>
              <a:rPr lang="en-US" sz="3200" dirty="0" smtClean="0"/>
              <a:t> </a:t>
            </a:r>
            <a:r>
              <a:rPr lang="en-US" sz="3200" dirty="0" err="1" smtClean="0"/>
              <a:t>kennuu</a:t>
            </a:r>
            <a:r>
              <a:rPr lang="en-US" sz="3200" dirty="0" smtClean="0"/>
              <a:t> </a:t>
            </a:r>
            <a:r>
              <a:rPr lang="en-US" sz="3200" dirty="0" err="1" smtClean="0"/>
              <a:t>fknf</a:t>
            </a:r>
            <a:r>
              <a:rPr lang="en-US" sz="3200" dirty="0" smtClean="0"/>
              <a:t>:- </a:t>
            </a:r>
            <a:r>
              <a:rPr lang="en-US" sz="3200" dirty="0" err="1" smtClean="0"/>
              <a:t>waa’ee</a:t>
            </a:r>
            <a:r>
              <a:rPr lang="en-US" sz="3200" dirty="0" smtClean="0"/>
              <a:t> </a:t>
            </a:r>
            <a:r>
              <a:rPr lang="en-US" sz="3200" dirty="0" err="1" smtClean="0"/>
              <a:t>qulqulina</a:t>
            </a:r>
            <a:r>
              <a:rPr lang="en-US" sz="3200" dirty="0" smtClean="0"/>
              <a:t>, </a:t>
            </a:r>
            <a:r>
              <a:rPr lang="en-US" sz="3200" dirty="0" err="1" smtClean="0"/>
              <a:t>hangaa</a:t>
            </a:r>
            <a:r>
              <a:rPr lang="en-US" sz="3200" dirty="0" smtClean="0"/>
              <a:t>/</a:t>
            </a:r>
            <a:r>
              <a:rPr lang="en-US" sz="3200" dirty="0" err="1" smtClean="0"/>
              <a:t>ulfaatinaa,bay’inaa</a:t>
            </a:r>
            <a:r>
              <a:rPr lang="en-US" sz="3200" dirty="0" smtClean="0"/>
              <a:t>….</a:t>
            </a:r>
            <a:r>
              <a:rPr lang="en-US" sz="3200" dirty="0" err="1" smtClean="0"/>
              <a:t>etc</a:t>
            </a:r>
            <a:endParaRPr lang="en-US" sz="3200" dirty="0" smtClean="0"/>
          </a:p>
          <a:p>
            <a:pPr lvl="2" algn="just"/>
            <a:r>
              <a:rPr lang="en-US" sz="3200" dirty="0" err="1" smtClean="0"/>
              <a:t>Meeshan</a:t>
            </a:r>
            <a:r>
              <a:rPr lang="en-US" sz="3200" dirty="0" smtClean="0"/>
              <a:t> </a:t>
            </a:r>
            <a:r>
              <a:rPr lang="en-US" sz="3200" dirty="0" err="1" smtClean="0"/>
              <a:t>daladalaa</a:t>
            </a:r>
            <a:r>
              <a:rPr lang="en-US" sz="3200" dirty="0" smtClean="0"/>
              <a:t> </a:t>
            </a:r>
            <a:r>
              <a:rPr lang="en-US" sz="3200" dirty="0" err="1" smtClean="0"/>
              <a:t>haaraa,moofaa,kan</a:t>
            </a:r>
            <a:r>
              <a:rPr lang="en-US" sz="3200" dirty="0" smtClean="0"/>
              <a:t> </a:t>
            </a:r>
            <a:r>
              <a:rPr lang="en-US" sz="3200" dirty="0" err="1" smtClean="0"/>
              <a:t>irra</a:t>
            </a:r>
            <a:r>
              <a:rPr lang="en-US" sz="3200" dirty="0" smtClean="0"/>
              <a:t> </a:t>
            </a:r>
            <a:r>
              <a:rPr lang="en-US" sz="3200" dirty="0" err="1" smtClean="0"/>
              <a:t>deebi’ame</a:t>
            </a:r>
            <a:r>
              <a:rPr lang="en-US" sz="3200" dirty="0" smtClean="0"/>
              <a:t> </a:t>
            </a:r>
            <a:r>
              <a:rPr lang="en-US" sz="3200" dirty="0" err="1" smtClean="0"/>
              <a:t>hojetame</a:t>
            </a:r>
            <a:r>
              <a:rPr lang="en-US" sz="3200" dirty="0" smtClean="0"/>
              <a:t> </a:t>
            </a:r>
            <a:r>
              <a:rPr lang="en-US" sz="3200" dirty="0" err="1" smtClean="0"/>
              <a:t>ykn</a:t>
            </a:r>
            <a:r>
              <a:rPr lang="en-US" sz="3200" dirty="0" smtClean="0"/>
              <a:t> </a:t>
            </a:r>
            <a:r>
              <a:rPr lang="en-US" sz="3200" dirty="0" err="1" smtClean="0"/>
              <a:t>kan</a:t>
            </a:r>
            <a:r>
              <a:rPr lang="en-US" sz="3200" dirty="0" smtClean="0"/>
              <a:t> </a:t>
            </a:r>
            <a:r>
              <a:rPr lang="en-US" sz="3200" dirty="0" err="1" smtClean="0"/>
              <a:t>tajaajila</a:t>
            </a:r>
            <a:r>
              <a:rPr lang="en-US" sz="3200" dirty="0" smtClean="0"/>
              <a:t> </a:t>
            </a:r>
            <a:r>
              <a:rPr lang="en-US" sz="3200" dirty="0" err="1" smtClean="0"/>
              <a:t>kenne</a:t>
            </a:r>
            <a:r>
              <a:rPr lang="en-US" sz="3200" dirty="0" smtClean="0"/>
              <a:t>/second hand </a:t>
            </a:r>
            <a:r>
              <a:rPr lang="en-US" sz="3200" dirty="0" err="1" smtClean="0"/>
              <a:t>etc</a:t>
            </a:r>
            <a:r>
              <a:rPr lang="en-US" sz="3200" dirty="0" smtClean="0"/>
              <a:t> </a:t>
            </a:r>
            <a:r>
              <a:rPr lang="en-US" sz="3200" dirty="0" err="1" smtClean="0"/>
              <a:t>tahuu</a:t>
            </a:r>
            <a:r>
              <a:rPr lang="en-US" sz="3200" dirty="0" smtClean="0"/>
              <a:t> </a:t>
            </a:r>
            <a:r>
              <a:rPr lang="en-US" sz="3200" dirty="0" err="1" smtClean="0"/>
              <a:t>seeraan</a:t>
            </a:r>
            <a:r>
              <a:rPr lang="en-US" sz="3200" dirty="0" smtClean="0"/>
              <a:t> </a:t>
            </a:r>
            <a:r>
              <a:rPr lang="en-US" sz="3200" dirty="0" err="1" smtClean="0"/>
              <a:t>ibsuu</a:t>
            </a:r>
            <a:r>
              <a:rPr lang="en-US" sz="3200" dirty="0" smtClean="0"/>
              <a:t> </a:t>
            </a:r>
            <a:r>
              <a:rPr lang="en-US" sz="3200" dirty="0" err="1" smtClean="0"/>
              <a:t>dhiisuu</a:t>
            </a:r>
            <a:endParaRPr lang="en-US" sz="3200" dirty="0" smtClean="0"/>
          </a:p>
          <a:p>
            <a:pPr lvl="3"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39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4617B"/>
                </a:solidFill>
                <a:latin typeface="Albertus Medium" pitchFamily="34" charset="0"/>
              </a:rPr>
              <a:t>Trade competition &amp; Consumer protection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2" algn="just">
              <a:buClr>
                <a:srgbClr val="009DD9"/>
              </a:buClr>
            </a:pPr>
            <a:r>
              <a:rPr lang="en-US" sz="3500" dirty="0" err="1">
                <a:solidFill>
                  <a:prstClr val="black"/>
                </a:solidFill>
              </a:rPr>
              <a:t>Waa’ee</a:t>
            </a:r>
            <a:r>
              <a:rPr lang="en-US" sz="3500" dirty="0">
                <a:solidFill>
                  <a:prstClr val="black"/>
                </a:solidFill>
              </a:rPr>
              <a:t> </a:t>
            </a:r>
            <a:r>
              <a:rPr lang="en-US" sz="3500" dirty="0" err="1">
                <a:solidFill>
                  <a:prstClr val="black"/>
                </a:solidFill>
              </a:rPr>
              <a:t>meeshaa</a:t>
            </a:r>
            <a:r>
              <a:rPr lang="en-US" sz="3500" dirty="0">
                <a:solidFill>
                  <a:prstClr val="black"/>
                </a:solidFill>
              </a:rPr>
              <a:t> </a:t>
            </a:r>
            <a:r>
              <a:rPr lang="en-US" sz="3500" dirty="0" err="1">
                <a:solidFill>
                  <a:prstClr val="black"/>
                </a:solidFill>
              </a:rPr>
              <a:t>nama</a:t>
            </a:r>
            <a:r>
              <a:rPr lang="en-US" sz="3500" dirty="0">
                <a:solidFill>
                  <a:prstClr val="black"/>
                </a:solidFill>
              </a:rPr>
              <a:t> </a:t>
            </a:r>
            <a:r>
              <a:rPr lang="en-US" sz="3500" dirty="0" err="1">
                <a:solidFill>
                  <a:prstClr val="black"/>
                </a:solidFill>
              </a:rPr>
              <a:t>bira</a:t>
            </a:r>
            <a:r>
              <a:rPr lang="en-US" sz="3500" dirty="0">
                <a:solidFill>
                  <a:prstClr val="black"/>
                </a:solidFill>
              </a:rPr>
              <a:t> </a:t>
            </a:r>
            <a:r>
              <a:rPr lang="en-US" sz="3500" dirty="0" err="1">
                <a:solidFill>
                  <a:prstClr val="black"/>
                </a:solidFill>
              </a:rPr>
              <a:t>ibsa</a:t>
            </a:r>
            <a:r>
              <a:rPr lang="en-US" sz="3500" dirty="0">
                <a:solidFill>
                  <a:prstClr val="black"/>
                </a:solidFill>
              </a:rPr>
              <a:t> </a:t>
            </a:r>
            <a:r>
              <a:rPr lang="en-US" sz="3500" dirty="0" err="1">
                <a:solidFill>
                  <a:prstClr val="black"/>
                </a:solidFill>
              </a:rPr>
              <a:t>sobaa</a:t>
            </a:r>
            <a:r>
              <a:rPr lang="en-US" sz="3500" dirty="0">
                <a:solidFill>
                  <a:prstClr val="black"/>
                </a:solidFill>
              </a:rPr>
              <a:t> </a:t>
            </a:r>
            <a:r>
              <a:rPr lang="en-US" sz="3500" dirty="0" err="1">
                <a:solidFill>
                  <a:prstClr val="black"/>
                </a:solidFill>
              </a:rPr>
              <a:t>kennuu</a:t>
            </a:r>
            <a:r>
              <a:rPr lang="en-US" sz="3500" dirty="0">
                <a:solidFill>
                  <a:prstClr val="black"/>
                </a:solidFill>
              </a:rPr>
              <a:t>/</a:t>
            </a:r>
            <a:r>
              <a:rPr lang="en-US" sz="3500" dirty="0" err="1">
                <a:solidFill>
                  <a:prstClr val="black"/>
                </a:solidFill>
              </a:rPr>
              <a:t>maqa</a:t>
            </a:r>
            <a:r>
              <a:rPr lang="en-US" sz="3500" dirty="0">
                <a:solidFill>
                  <a:prstClr val="black"/>
                </a:solidFill>
              </a:rPr>
              <a:t> </a:t>
            </a:r>
            <a:r>
              <a:rPr lang="en-US" sz="3500" dirty="0" err="1">
                <a:solidFill>
                  <a:prstClr val="black"/>
                </a:solidFill>
              </a:rPr>
              <a:t>balleessi</a:t>
            </a:r>
            <a:r>
              <a:rPr lang="en-US" sz="3500" dirty="0">
                <a:solidFill>
                  <a:prstClr val="black"/>
                </a:solidFill>
              </a:rPr>
              <a:t> </a:t>
            </a:r>
            <a:r>
              <a:rPr lang="en-US" sz="3500" dirty="0" err="1">
                <a:solidFill>
                  <a:prstClr val="black"/>
                </a:solidFill>
              </a:rPr>
              <a:t>meeshaalee</a:t>
            </a:r>
            <a:r>
              <a:rPr lang="en-US" sz="3500" dirty="0">
                <a:solidFill>
                  <a:prstClr val="black"/>
                </a:solidFill>
              </a:rPr>
              <a:t> </a:t>
            </a:r>
            <a:r>
              <a:rPr lang="en-US" sz="3500" dirty="0" err="1">
                <a:solidFill>
                  <a:prstClr val="black"/>
                </a:solidFill>
              </a:rPr>
              <a:t>omishaa</a:t>
            </a:r>
            <a:r>
              <a:rPr lang="en-US" sz="3500" dirty="0">
                <a:solidFill>
                  <a:prstClr val="black"/>
                </a:solidFill>
              </a:rPr>
              <a:t> fi </a:t>
            </a:r>
            <a:r>
              <a:rPr lang="en-US" sz="3500" dirty="0" err="1">
                <a:solidFill>
                  <a:prstClr val="black"/>
                </a:solidFill>
              </a:rPr>
              <a:t>daldalaa</a:t>
            </a:r>
            <a:endParaRPr lang="en-US" sz="3500" dirty="0">
              <a:solidFill>
                <a:prstClr val="black"/>
              </a:solidFill>
            </a:endParaRPr>
          </a:p>
          <a:p>
            <a:pPr lvl="2" algn="just">
              <a:buClr>
                <a:srgbClr val="009DD9"/>
              </a:buClr>
            </a:pPr>
            <a:r>
              <a:rPr lang="en-US" sz="3500" dirty="0" err="1">
                <a:solidFill>
                  <a:prstClr val="black"/>
                </a:solidFill>
              </a:rPr>
              <a:t>Meeshaalee</a:t>
            </a:r>
            <a:r>
              <a:rPr lang="en-US" sz="3500" dirty="0">
                <a:solidFill>
                  <a:prstClr val="black"/>
                </a:solidFill>
              </a:rPr>
              <a:t> </a:t>
            </a:r>
            <a:r>
              <a:rPr lang="en-US" sz="3500" dirty="0" err="1">
                <a:solidFill>
                  <a:prstClr val="black"/>
                </a:solidFill>
              </a:rPr>
              <a:t>daldalaa</a:t>
            </a:r>
            <a:r>
              <a:rPr lang="en-US" sz="3500" dirty="0">
                <a:solidFill>
                  <a:prstClr val="black"/>
                </a:solidFill>
              </a:rPr>
              <a:t> </a:t>
            </a:r>
            <a:r>
              <a:rPr lang="en-US" sz="3500" dirty="0" err="1">
                <a:solidFill>
                  <a:prstClr val="black"/>
                </a:solidFill>
              </a:rPr>
              <a:t>akkaata</a:t>
            </a:r>
            <a:r>
              <a:rPr lang="en-US" sz="3500" dirty="0">
                <a:solidFill>
                  <a:prstClr val="black"/>
                </a:solidFill>
              </a:rPr>
              <a:t> </a:t>
            </a:r>
            <a:r>
              <a:rPr lang="en-US" sz="3500" dirty="0" err="1">
                <a:solidFill>
                  <a:prstClr val="black"/>
                </a:solidFill>
              </a:rPr>
              <a:t>beeksisanitti</a:t>
            </a:r>
            <a:r>
              <a:rPr lang="en-US" sz="3500" dirty="0">
                <a:solidFill>
                  <a:prstClr val="black"/>
                </a:solidFill>
              </a:rPr>
              <a:t> </a:t>
            </a:r>
            <a:r>
              <a:rPr lang="en-US" sz="3500" dirty="0" err="1">
                <a:solidFill>
                  <a:prstClr val="black"/>
                </a:solidFill>
              </a:rPr>
              <a:t>gurguruu</a:t>
            </a:r>
            <a:r>
              <a:rPr lang="en-US" sz="3500" dirty="0">
                <a:solidFill>
                  <a:prstClr val="black"/>
                </a:solidFill>
              </a:rPr>
              <a:t> </a:t>
            </a:r>
            <a:r>
              <a:rPr lang="en-US" sz="3500" dirty="0" err="1">
                <a:solidFill>
                  <a:prstClr val="black"/>
                </a:solidFill>
              </a:rPr>
              <a:t>dhiisuu</a:t>
            </a:r>
            <a:endParaRPr lang="en-US" sz="3500" dirty="0">
              <a:solidFill>
                <a:prstClr val="black"/>
              </a:solidFill>
            </a:endParaRPr>
          </a:p>
          <a:p>
            <a:pPr lvl="2" algn="just">
              <a:buClr>
                <a:srgbClr val="009DD9"/>
              </a:buClr>
            </a:pPr>
            <a:r>
              <a:rPr lang="en-US" sz="3500" dirty="0" err="1">
                <a:solidFill>
                  <a:prstClr val="black"/>
                </a:solidFill>
              </a:rPr>
              <a:t>Waa’ee</a:t>
            </a:r>
            <a:r>
              <a:rPr lang="en-US" sz="3500" dirty="0">
                <a:solidFill>
                  <a:prstClr val="black"/>
                </a:solidFill>
              </a:rPr>
              <a:t> </a:t>
            </a:r>
            <a:r>
              <a:rPr lang="en-US" sz="3500" dirty="0" err="1">
                <a:solidFill>
                  <a:prstClr val="black"/>
                </a:solidFill>
              </a:rPr>
              <a:t>gatii</a:t>
            </a:r>
            <a:r>
              <a:rPr lang="en-US" sz="3500" dirty="0">
                <a:solidFill>
                  <a:prstClr val="black"/>
                </a:solidFill>
              </a:rPr>
              <a:t> </a:t>
            </a:r>
            <a:r>
              <a:rPr lang="en-US" sz="3500" dirty="0" err="1">
                <a:solidFill>
                  <a:prstClr val="black"/>
                </a:solidFill>
              </a:rPr>
              <a:t>meeshaa</a:t>
            </a:r>
            <a:r>
              <a:rPr lang="en-US" sz="3500" dirty="0">
                <a:solidFill>
                  <a:prstClr val="black"/>
                </a:solidFill>
              </a:rPr>
              <a:t> </a:t>
            </a:r>
            <a:r>
              <a:rPr lang="en-US" sz="3500" dirty="0" err="1">
                <a:solidFill>
                  <a:prstClr val="black"/>
                </a:solidFill>
              </a:rPr>
              <a:t>beeksisa</a:t>
            </a:r>
            <a:r>
              <a:rPr lang="en-US" sz="3500" dirty="0">
                <a:solidFill>
                  <a:prstClr val="black"/>
                </a:solidFill>
              </a:rPr>
              <a:t> </a:t>
            </a:r>
            <a:r>
              <a:rPr lang="en-US" sz="3500" dirty="0" err="1">
                <a:solidFill>
                  <a:prstClr val="black"/>
                </a:solidFill>
              </a:rPr>
              <a:t>sobaa</a:t>
            </a:r>
            <a:r>
              <a:rPr lang="en-US" sz="3500" dirty="0">
                <a:solidFill>
                  <a:prstClr val="black"/>
                </a:solidFill>
              </a:rPr>
              <a:t> </a:t>
            </a:r>
            <a:r>
              <a:rPr lang="en-US" sz="3500" dirty="0" err="1">
                <a:solidFill>
                  <a:prstClr val="black"/>
                </a:solidFill>
              </a:rPr>
              <a:t>kennuu</a:t>
            </a:r>
            <a:endParaRPr lang="en-US" sz="3500" dirty="0">
              <a:solidFill>
                <a:prstClr val="black"/>
              </a:solidFill>
            </a:endParaRPr>
          </a:p>
          <a:p>
            <a:pPr lvl="2" algn="just">
              <a:buClr>
                <a:srgbClr val="009DD9"/>
              </a:buClr>
            </a:pPr>
            <a:r>
              <a:rPr lang="en-US" sz="3500" dirty="0" err="1">
                <a:solidFill>
                  <a:prstClr val="black"/>
                </a:solidFill>
              </a:rPr>
              <a:t>Daldala</a:t>
            </a:r>
            <a:r>
              <a:rPr lang="en-US" sz="3500" dirty="0">
                <a:solidFill>
                  <a:prstClr val="black"/>
                </a:solidFill>
              </a:rPr>
              <a:t> </a:t>
            </a:r>
            <a:r>
              <a:rPr lang="en-US" sz="3500" dirty="0" err="1">
                <a:solidFill>
                  <a:prstClr val="black"/>
                </a:solidFill>
              </a:rPr>
              <a:t>prymid</a:t>
            </a:r>
            <a:r>
              <a:rPr lang="en-US" sz="3500" dirty="0">
                <a:solidFill>
                  <a:prstClr val="black"/>
                </a:solidFill>
              </a:rPr>
              <a:t> </a:t>
            </a:r>
            <a:r>
              <a:rPr lang="en-US" sz="3500" dirty="0" err="1">
                <a:solidFill>
                  <a:prstClr val="black"/>
                </a:solidFill>
              </a:rPr>
              <a:t>hojiirra</a:t>
            </a:r>
            <a:r>
              <a:rPr lang="en-US" sz="3500" dirty="0">
                <a:solidFill>
                  <a:prstClr val="black"/>
                </a:solidFill>
              </a:rPr>
              <a:t> </a:t>
            </a:r>
            <a:r>
              <a:rPr lang="en-US" sz="3500" dirty="0" err="1">
                <a:solidFill>
                  <a:prstClr val="black"/>
                </a:solidFill>
              </a:rPr>
              <a:t>oolchuun</a:t>
            </a:r>
            <a:r>
              <a:rPr lang="en-US" sz="3500" dirty="0">
                <a:solidFill>
                  <a:prstClr val="black"/>
                </a:solidFill>
              </a:rPr>
              <a:t> </a:t>
            </a:r>
            <a:r>
              <a:rPr lang="en-US" sz="3500" dirty="0" err="1">
                <a:solidFill>
                  <a:prstClr val="black"/>
                </a:solidFill>
              </a:rPr>
              <a:t>dhorkaadha</a:t>
            </a:r>
            <a:r>
              <a:rPr lang="en-US" sz="3500" dirty="0">
                <a:solidFill>
                  <a:prstClr val="black"/>
                </a:solidFill>
              </a:rPr>
              <a:t>/22/6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7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4617B"/>
                </a:solidFill>
                <a:latin typeface="Albertus Medium" pitchFamily="34" charset="0"/>
              </a:rPr>
              <a:t>Trade competition &amp; Consumer protection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>
              <a:buClr>
                <a:srgbClr val="009DD9"/>
              </a:buClr>
            </a:pPr>
            <a:r>
              <a:rPr lang="en-US" sz="3600" dirty="0" err="1" smtClean="0">
                <a:solidFill>
                  <a:prstClr val="black"/>
                </a:solidFill>
              </a:rPr>
              <a:t>Malattoo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 err="1">
                <a:solidFill>
                  <a:prstClr val="black"/>
                </a:solidFill>
              </a:rPr>
              <a:t>sadarkaa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err="1">
                <a:solidFill>
                  <a:prstClr val="black"/>
                </a:solidFill>
              </a:rPr>
              <a:t>ethiophiyaa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err="1">
                <a:solidFill>
                  <a:prstClr val="black"/>
                </a:solidFill>
              </a:rPr>
              <a:t>malee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err="1">
                <a:solidFill>
                  <a:prstClr val="black"/>
                </a:solidFill>
              </a:rPr>
              <a:t>gabaaf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err="1">
                <a:solidFill>
                  <a:prstClr val="black"/>
                </a:solidFill>
              </a:rPr>
              <a:t>dhiheessuu</a:t>
            </a:r>
            <a:endParaRPr lang="en-US" sz="3600" dirty="0">
              <a:solidFill>
                <a:prstClr val="black"/>
              </a:solidFill>
            </a:endParaRPr>
          </a:p>
          <a:p>
            <a:pPr lvl="2">
              <a:buClr>
                <a:srgbClr val="009DD9"/>
              </a:buClr>
            </a:pPr>
            <a:r>
              <a:rPr lang="en-US" sz="3600" dirty="0" err="1">
                <a:solidFill>
                  <a:prstClr val="black"/>
                </a:solidFill>
              </a:rPr>
              <a:t>Biyya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err="1">
                <a:solidFill>
                  <a:prstClr val="black"/>
                </a:solidFill>
              </a:rPr>
              <a:t>omishaa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err="1">
                <a:solidFill>
                  <a:prstClr val="black"/>
                </a:solidFill>
              </a:rPr>
              <a:t>sobaa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err="1">
                <a:solidFill>
                  <a:prstClr val="black"/>
                </a:solidFill>
              </a:rPr>
              <a:t>meesharratti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err="1">
                <a:solidFill>
                  <a:prstClr val="black"/>
                </a:solidFill>
              </a:rPr>
              <a:t>maxxansuu</a:t>
            </a:r>
            <a:endParaRPr lang="en-US" sz="3600" dirty="0">
              <a:solidFill>
                <a:prstClr val="black"/>
              </a:solidFill>
            </a:endParaRPr>
          </a:p>
          <a:p>
            <a:pPr lvl="2">
              <a:buClr>
                <a:srgbClr val="009DD9"/>
              </a:buClr>
            </a:pPr>
            <a:r>
              <a:rPr lang="en-US" sz="3600" dirty="0" err="1">
                <a:solidFill>
                  <a:prstClr val="black"/>
                </a:solidFill>
              </a:rPr>
              <a:t>Gurguruu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err="1">
                <a:solidFill>
                  <a:prstClr val="black"/>
                </a:solidFill>
              </a:rPr>
              <a:t>diduu</a:t>
            </a:r>
            <a:endParaRPr lang="en-US" sz="36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01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</a:t>
            </a:r>
            <a:r>
              <a:rPr lang="en-US" dirty="0" err="1" smtClean="0"/>
              <a:t>Yakkoota</a:t>
            </a:r>
            <a:r>
              <a:rPr lang="en-US" dirty="0" smtClean="0"/>
              <a:t> Diinagdee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/>
          </a:bodyPr>
          <a:lstStyle/>
          <a:p>
            <a:pPr lvl="2" algn="just">
              <a:buFont typeface="Wingdings" pitchFamily="2" charset="2"/>
              <a:buChar char="Ø"/>
            </a:pPr>
            <a:r>
              <a:rPr lang="en-US" sz="3000" dirty="0" err="1" smtClean="0"/>
              <a:t>Yakkoota</a:t>
            </a:r>
            <a:r>
              <a:rPr lang="en-US" sz="3000" dirty="0" smtClean="0"/>
              <a:t> </a:t>
            </a:r>
            <a:r>
              <a:rPr lang="en-US" sz="3000" dirty="0" err="1" smtClean="0"/>
              <a:t>sirna</a:t>
            </a:r>
            <a:r>
              <a:rPr lang="en-US" sz="3000" dirty="0" smtClean="0"/>
              <a:t> </a:t>
            </a:r>
            <a:r>
              <a:rPr lang="en-US" sz="3000" dirty="0" err="1" smtClean="0"/>
              <a:t>bankii</a:t>
            </a:r>
            <a:r>
              <a:rPr lang="en-US" sz="3000" dirty="0" smtClean="0"/>
              <a:t> </a:t>
            </a:r>
            <a:r>
              <a:rPr lang="en-US" sz="3000" dirty="0" err="1" smtClean="0"/>
              <a:t>biyyattii</a:t>
            </a:r>
            <a:r>
              <a:rPr lang="en-US" sz="3000" dirty="0" smtClean="0"/>
              <a:t> </a:t>
            </a:r>
            <a:r>
              <a:rPr lang="en-US" sz="3000" dirty="0" err="1" smtClean="0"/>
              <a:t>irratti</a:t>
            </a:r>
            <a:r>
              <a:rPr lang="en-US" sz="3000" dirty="0" smtClean="0"/>
              <a:t> </a:t>
            </a:r>
            <a:r>
              <a:rPr lang="en-US" sz="3000" dirty="0" err="1" smtClean="0"/>
              <a:t>raawataman</a:t>
            </a:r>
            <a:r>
              <a:rPr lang="en-US" sz="3000" dirty="0" smtClean="0"/>
              <a:t>/bank fraud/</a:t>
            </a:r>
          </a:p>
          <a:p>
            <a:pPr lvl="2" algn="just">
              <a:buFont typeface="Wingdings" pitchFamily="2" charset="2"/>
              <a:buChar char="Ø"/>
            </a:pPr>
            <a:r>
              <a:rPr lang="en-US" sz="3000" dirty="0" err="1" smtClean="0"/>
              <a:t>Qabeenya</a:t>
            </a:r>
            <a:r>
              <a:rPr lang="en-US" sz="3000" dirty="0" smtClean="0"/>
              <a:t> </a:t>
            </a:r>
            <a:r>
              <a:rPr lang="en-US" sz="3000" dirty="0" err="1" smtClean="0"/>
              <a:t>yakkaan</a:t>
            </a:r>
            <a:r>
              <a:rPr lang="en-US" sz="3000" dirty="0" smtClean="0"/>
              <a:t> </a:t>
            </a:r>
            <a:r>
              <a:rPr lang="en-US" sz="3000" dirty="0" err="1" smtClean="0"/>
              <a:t>argame</a:t>
            </a:r>
            <a:r>
              <a:rPr lang="en-US" sz="3000" dirty="0"/>
              <a:t> </a:t>
            </a:r>
            <a:r>
              <a:rPr lang="en-US" sz="3000" dirty="0" err="1" smtClean="0"/>
              <a:t>seera</a:t>
            </a:r>
            <a:r>
              <a:rPr lang="en-US" sz="3000" dirty="0" smtClean="0"/>
              <a:t> </a:t>
            </a:r>
            <a:r>
              <a:rPr lang="en-US" sz="3000" dirty="0" err="1" smtClean="0"/>
              <a:t>qabeessa</a:t>
            </a:r>
            <a:r>
              <a:rPr lang="en-US" sz="3000" dirty="0"/>
              <a:t> </a:t>
            </a:r>
            <a:r>
              <a:rPr lang="en-US" sz="3000" dirty="0" err="1" smtClean="0"/>
              <a:t>fakkessanii</a:t>
            </a:r>
            <a:r>
              <a:rPr lang="en-US" sz="3000" dirty="0" smtClean="0"/>
              <a:t> </a:t>
            </a:r>
            <a:r>
              <a:rPr lang="en-US" sz="3000" dirty="0" err="1" smtClean="0"/>
              <a:t>dhiheessu</a:t>
            </a:r>
            <a:endParaRPr lang="en-US" sz="3000" dirty="0"/>
          </a:p>
          <a:p>
            <a:pPr marL="667512" lvl="2" indent="0" algn="just">
              <a:buNone/>
            </a:pPr>
            <a:r>
              <a:rPr lang="en-US" sz="3000" dirty="0" smtClean="0"/>
              <a:t>		(money Laundering)</a:t>
            </a:r>
          </a:p>
          <a:p>
            <a:pPr lvl="2" algn="just">
              <a:buFont typeface="Wingdings" pitchFamily="2" charset="2"/>
              <a:buChar char="Ø"/>
            </a:pPr>
            <a:r>
              <a:rPr lang="en-US" sz="3000" dirty="0" smtClean="0"/>
              <a:t>Intellectual property crime/</a:t>
            </a:r>
            <a:r>
              <a:rPr lang="en-US" sz="3000" dirty="0" err="1" smtClean="0"/>
              <a:t>yakkoota</a:t>
            </a:r>
            <a:r>
              <a:rPr lang="en-US" sz="3000" dirty="0" smtClean="0"/>
              <a:t> </a:t>
            </a:r>
            <a:r>
              <a:rPr lang="en-US" sz="3000" dirty="0" err="1" smtClean="0"/>
              <a:t>qabeenya</a:t>
            </a:r>
            <a:r>
              <a:rPr lang="en-US" sz="3000" dirty="0" smtClean="0"/>
              <a:t> </a:t>
            </a:r>
            <a:r>
              <a:rPr lang="en-US" sz="3000" dirty="0" err="1" smtClean="0"/>
              <a:t>kalaqa</a:t>
            </a:r>
            <a:r>
              <a:rPr lang="en-US" sz="3000" dirty="0" smtClean="0"/>
              <a:t> </a:t>
            </a:r>
            <a:r>
              <a:rPr lang="en-US" sz="3000" dirty="0" err="1" smtClean="0"/>
              <a:t>sammuutin</a:t>
            </a:r>
            <a:r>
              <a:rPr lang="en-US" sz="3000" dirty="0" smtClean="0"/>
              <a:t> </a:t>
            </a:r>
            <a:r>
              <a:rPr lang="en-US" sz="3000" dirty="0" err="1" smtClean="0"/>
              <a:t>walqabatan</a:t>
            </a:r>
            <a:r>
              <a:rPr lang="en-US" sz="3000" dirty="0" smtClean="0"/>
              <a:t>/</a:t>
            </a:r>
          </a:p>
          <a:p>
            <a:pPr lvl="2" algn="just">
              <a:buFont typeface="Wingdings" pitchFamily="2" charset="2"/>
              <a:buChar char="Ø"/>
            </a:pPr>
            <a:r>
              <a:rPr lang="en-US" sz="3000" dirty="0" err="1" smtClean="0"/>
              <a:t>Yakkoota</a:t>
            </a:r>
            <a:r>
              <a:rPr lang="en-US" sz="3000" dirty="0" smtClean="0"/>
              <a:t> </a:t>
            </a:r>
            <a:r>
              <a:rPr lang="en-US" sz="3000" dirty="0" err="1" smtClean="0"/>
              <a:t>malaqa</a:t>
            </a:r>
            <a:r>
              <a:rPr lang="en-US" sz="3000" dirty="0" smtClean="0"/>
              <a:t> </a:t>
            </a:r>
            <a:r>
              <a:rPr lang="en-US" sz="3000" dirty="0" err="1" smtClean="0"/>
              <a:t>biyyatti</a:t>
            </a:r>
            <a:r>
              <a:rPr lang="en-US" sz="3000" dirty="0" smtClean="0"/>
              <a:t> </a:t>
            </a:r>
            <a:r>
              <a:rPr lang="en-US" sz="3000" dirty="0" err="1" smtClean="0"/>
              <a:t>irratti</a:t>
            </a:r>
            <a:r>
              <a:rPr lang="en-US" sz="3000" dirty="0" smtClean="0"/>
              <a:t> </a:t>
            </a:r>
            <a:r>
              <a:rPr lang="en-US" sz="3000" dirty="0" err="1" smtClean="0"/>
              <a:t>rawataman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50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4617B"/>
                </a:solidFill>
                <a:latin typeface="Albertus Medium" pitchFamily="34" charset="0"/>
              </a:rPr>
              <a:t>Trade competition &amp; Consumer protection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2" algn="just">
              <a:buClr>
                <a:srgbClr val="009DD9"/>
              </a:buClr>
            </a:pPr>
            <a:r>
              <a:rPr lang="en-US" sz="3600" dirty="0">
                <a:solidFill>
                  <a:prstClr val="black"/>
                </a:solidFill>
              </a:rPr>
              <a:t>Warranty </a:t>
            </a:r>
            <a:r>
              <a:rPr lang="en-US" sz="3600" dirty="0" err="1">
                <a:solidFill>
                  <a:prstClr val="black"/>
                </a:solidFill>
              </a:rPr>
              <a:t>kennan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err="1">
                <a:solidFill>
                  <a:prstClr val="black"/>
                </a:solidFill>
              </a:rPr>
              <a:t>kabajuu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err="1">
                <a:solidFill>
                  <a:prstClr val="black"/>
                </a:solidFill>
              </a:rPr>
              <a:t>dhiisuu</a:t>
            </a:r>
            <a:endParaRPr lang="en-US" sz="3600" dirty="0">
              <a:solidFill>
                <a:prstClr val="black"/>
              </a:solidFill>
            </a:endParaRPr>
          </a:p>
          <a:p>
            <a:pPr lvl="2" algn="just">
              <a:buClr>
                <a:srgbClr val="009DD9"/>
              </a:buClr>
            </a:pPr>
            <a:r>
              <a:rPr lang="en-US" sz="3600" dirty="0" err="1">
                <a:solidFill>
                  <a:prstClr val="black"/>
                </a:solidFill>
              </a:rPr>
              <a:t>Meeshaa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err="1">
                <a:solidFill>
                  <a:prstClr val="black"/>
                </a:solidFill>
              </a:rPr>
              <a:t>wantoota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err="1">
                <a:solidFill>
                  <a:prstClr val="black"/>
                </a:solidFill>
              </a:rPr>
              <a:t>alagaa</a:t>
            </a:r>
            <a:r>
              <a:rPr lang="en-US" sz="3600" dirty="0">
                <a:solidFill>
                  <a:prstClr val="black"/>
                </a:solidFill>
              </a:rPr>
              <a:t>/</a:t>
            </a:r>
            <a:r>
              <a:rPr lang="en-US" sz="3600" dirty="0" err="1">
                <a:solidFill>
                  <a:prstClr val="black"/>
                </a:solidFill>
              </a:rPr>
              <a:t>udultered</a:t>
            </a:r>
            <a:r>
              <a:rPr lang="en-US" sz="3600" dirty="0">
                <a:solidFill>
                  <a:prstClr val="black"/>
                </a:solidFill>
              </a:rPr>
              <a:t> goods </a:t>
            </a:r>
            <a:r>
              <a:rPr lang="en-US" sz="3600" dirty="0" err="1">
                <a:solidFill>
                  <a:prstClr val="black"/>
                </a:solidFill>
              </a:rPr>
              <a:t>walitti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err="1">
                <a:solidFill>
                  <a:prstClr val="black"/>
                </a:solidFill>
              </a:rPr>
              <a:t>makame</a:t>
            </a:r>
            <a:r>
              <a:rPr lang="en-US" sz="3600" dirty="0">
                <a:solidFill>
                  <a:prstClr val="black"/>
                </a:solidFill>
              </a:rPr>
              <a:t>, </a:t>
            </a:r>
            <a:r>
              <a:rPr lang="en-US" sz="3600" dirty="0" err="1">
                <a:solidFill>
                  <a:prstClr val="black"/>
                </a:solidFill>
              </a:rPr>
              <a:t>yeroon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err="1">
                <a:solidFill>
                  <a:prstClr val="black"/>
                </a:solidFill>
              </a:rPr>
              <a:t>irra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err="1">
                <a:solidFill>
                  <a:prstClr val="black"/>
                </a:solidFill>
              </a:rPr>
              <a:t>darbe,fayyaa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err="1">
                <a:solidFill>
                  <a:prstClr val="black"/>
                </a:solidFill>
              </a:rPr>
              <a:t>namaaf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err="1">
                <a:solidFill>
                  <a:prstClr val="black"/>
                </a:solidFill>
              </a:rPr>
              <a:t>miidha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err="1">
                <a:solidFill>
                  <a:prstClr val="black"/>
                </a:solidFill>
              </a:rPr>
              <a:t>qabu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err="1">
                <a:solidFill>
                  <a:prstClr val="black"/>
                </a:solidFill>
              </a:rPr>
              <a:t>oomishuu</a:t>
            </a:r>
            <a:r>
              <a:rPr lang="en-US" sz="3600" dirty="0">
                <a:solidFill>
                  <a:prstClr val="black"/>
                </a:solidFill>
              </a:rPr>
              <a:t> fi </a:t>
            </a:r>
            <a:r>
              <a:rPr lang="en-US" sz="3600" dirty="0" err="1">
                <a:solidFill>
                  <a:prstClr val="black"/>
                </a:solidFill>
              </a:rPr>
              <a:t>gabaaf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err="1">
                <a:solidFill>
                  <a:prstClr val="black"/>
                </a:solidFill>
              </a:rPr>
              <a:t>dhiheessu</a:t>
            </a:r>
            <a:endParaRPr lang="en-US" sz="3600" dirty="0">
              <a:solidFill>
                <a:prstClr val="black"/>
              </a:solidFill>
            </a:endParaRPr>
          </a:p>
          <a:p>
            <a:pPr lvl="2" algn="just">
              <a:buClr>
                <a:srgbClr val="009DD9"/>
              </a:buClr>
            </a:pPr>
            <a:r>
              <a:rPr lang="en-US" sz="3600" dirty="0" err="1">
                <a:solidFill>
                  <a:prstClr val="black"/>
                </a:solidFill>
              </a:rPr>
              <a:t>Fayyadamtoota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err="1">
                <a:solidFill>
                  <a:prstClr val="black"/>
                </a:solidFill>
              </a:rPr>
              <a:t>wal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err="1">
                <a:solidFill>
                  <a:prstClr val="black"/>
                </a:solidFill>
              </a:rPr>
              <a:t>dabarsuu</a:t>
            </a:r>
            <a:endParaRPr lang="en-US" sz="3600" dirty="0">
              <a:solidFill>
                <a:prstClr val="black"/>
              </a:solidFill>
            </a:endParaRPr>
          </a:p>
          <a:p>
            <a:pPr lvl="2" algn="just">
              <a:buClr>
                <a:srgbClr val="009DD9"/>
              </a:buClr>
            </a:pPr>
            <a:r>
              <a:rPr lang="en-US" sz="3600" dirty="0" err="1">
                <a:solidFill>
                  <a:prstClr val="black"/>
                </a:solidFill>
              </a:rPr>
              <a:t>Meeshaalee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err="1">
                <a:solidFill>
                  <a:prstClr val="black"/>
                </a:solidFill>
              </a:rPr>
              <a:t>safaraa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err="1">
                <a:solidFill>
                  <a:prstClr val="black"/>
                </a:solidFill>
              </a:rPr>
              <a:t>sirri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err="1">
                <a:solidFill>
                  <a:prstClr val="black"/>
                </a:solidFill>
              </a:rPr>
              <a:t>hin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err="1">
                <a:solidFill>
                  <a:prstClr val="black"/>
                </a:solidFill>
              </a:rPr>
              <a:t>taane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err="1">
                <a:solidFill>
                  <a:prstClr val="black"/>
                </a:solidFill>
              </a:rPr>
              <a:t>ykn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err="1">
                <a:solidFill>
                  <a:prstClr val="black"/>
                </a:solidFill>
              </a:rPr>
              <a:t>hin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err="1">
                <a:solidFill>
                  <a:prstClr val="black"/>
                </a:solidFill>
              </a:rPr>
              <a:t>heyyamamne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err="1">
                <a:solidFill>
                  <a:prstClr val="black"/>
                </a:solidFill>
              </a:rPr>
              <a:t>fayyadamuuu</a:t>
            </a:r>
            <a:endParaRPr lang="en-US" sz="36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11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4617B"/>
                </a:solidFill>
                <a:latin typeface="Albertus Medium" pitchFamily="34" charset="0"/>
              </a:rPr>
              <a:t>Trade competition &amp; Consumer protection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Dhorkii</a:t>
            </a:r>
            <a:r>
              <a:rPr lang="en-US" dirty="0" smtClean="0"/>
              <a:t> </a:t>
            </a:r>
            <a:r>
              <a:rPr lang="en-US" dirty="0" err="1" smtClean="0"/>
              <a:t>bu’uura</a:t>
            </a:r>
            <a:r>
              <a:rPr lang="en-US" dirty="0" smtClean="0"/>
              <a:t> </a:t>
            </a:r>
            <a:r>
              <a:rPr lang="en-US" dirty="0" err="1" smtClean="0"/>
              <a:t>kewwata</a:t>
            </a:r>
            <a:r>
              <a:rPr lang="en-US" dirty="0" smtClean="0"/>
              <a:t> 24 tin </a:t>
            </a:r>
            <a:r>
              <a:rPr lang="en-US" dirty="0" err="1" smtClean="0"/>
              <a:t>caqafame</a:t>
            </a:r>
            <a:r>
              <a:rPr lang="en-US" dirty="0" smtClean="0"/>
              <a:t>:-</a:t>
            </a:r>
          </a:p>
          <a:p>
            <a:pPr marL="0" indent="0">
              <a:buNone/>
            </a:pPr>
            <a:r>
              <a:rPr lang="en-US" dirty="0" err="1" smtClean="0"/>
              <a:t>Meeshaalee</a:t>
            </a:r>
            <a:r>
              <a:rPr lang="en-US" dirty="0" smtClean="0"/>
              <a:t> </a:t>
            </a:r>
            <a:r>
              <a:rPr lang="en-US" dirty="0" err="1" smtClean="0"/>
              <a:t>daldalaa</a:t>
            </a:r>
            <a:r>
              <a:rPr lang="en-US" dirty="0" smtClean="0"/>
              <a:t> </a:t>
            </a:r>
            <a:r>
              <a:rPr lang="en-US" dirty="0" err="1" smtClean="0"/>
              <a:t>kuusuu</a:t>
            </a:r>
            <a:r>
              <a:rPr lang="en-US" dirty="0" smtClean="0"/>
              <a:t> fi </a:t>
            </a:r>
            <a:r>
              <a:rPr lang="en-US" dirty="0" err="1" smtClean="0"/>
              <a:t>dhoksuu</a:t>
            </a:r>
            <a:r>
              <a:rPr lang="en-US" dirty="0" smtClean="0"/>
              <a:t>/hoarding and diverting/</a:t>
            </a:r>
          </a:p>
          <a:p>
            <a:pPr lvl="1" algn="just"/>
            <a:r>
              <a:rPr lang="en-US" dirty="0" err="1" smtClean="0"/>
              <a:t>Meeshaan</a:t>
            </a:r>
            <a:r>
              <a:rPr lang="en-US" dirty="0" smtClean="0"/>
              <a:t> </a:t>
            </a:r>
            <a:r>
              <a:rPr lang="en-US" dirty="0" err="1" smtClean="0"/>
              <a:t>tokkoo</a:t>
            </a:r>
            <a:r>
              <a:rPr lang="en-US" dirty="0" smtClean="0"/>
              <a:t> </a:t>
            </a:r>
            <a:r>
              <a:rPr lang="en-US" dirty="0" err="1" smtClean="0"/>
              <a:t>gabaarratti</a:t>
            </a:r>
            <a:r>
              <a:rPr lang="en-US" dirty="0" smtClean="0"/>
              <a:t> </a:t>
            </a:r>
            <a:r>
              <a:rPr lang="en-US" dirty="0" err="1" smtClean="0"/>
              <a:t>hirdhina</a:t>
            </a:r>
            <a:r>
              <a:rPr lang="en-US" dirty="0" smtClean="0"/>
              <a:t> </a:t>
            </a:r>
            <a:r>
              <a:rPr lang="en-US" dirty="0" err="1" smtClean="0"/>
              <a:t>qaba</a:t>
            </a:r>
            <a:r>
              <a:rPr lang="en-US" dirty="0" smtClean="0"/>
              <a:t> </a:t>
            </a:r>
            <a:r>
              <a:rPr lang="en-US" dirty="0" err="1" smtClean="0"/>
              <a:t>jechuudhaaf</a:t>
            </a:r>
            <a:r>
              <a:rPr lang="en-US" dirty="0" smtClean="0"/>
              <a:t> </a:t>
            </a:r>
            <a:r>
              <a:rPr lang="en-US" dirty="0" err="1" smtClean="0"/>
              <a:t>minsteera</a:t>
            </a:r>
            <a:r>
              <a:rPr lang="en-US" dirty="0" smtClean="0"/>
              <a:t> </a:t>
            </a:r>
            <a:r>
              <a:rPr lang="en-US" dirty="0" err="1" smtClean="0"/>
              <a:t>daldalaa</a:t>
            </a:r>
            <a:r>
              <a:rPr lang="en-US" dirty="0" smtClean="0"/>
              <a:t> fi </a:t>
            </a:r>
            <a:r>
              <a:rPr lang="en-US" dirty="0" err="1" smtClean="0"/>
              <a:t>walta’iinsa</a:t>
            </a:r>
            <a:r>
              <a:rPr lang="en-US" dirty="0" smtClean="0"/>
              <a:t> </a:t>
            </a:r>
            <a:r>
              <a:rPr lang="en-US" dirty="0" err="1" smtClean="0"/>
              <a:t>dinagdeetin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public notice </a:t>
            </a:r>
            <a:r>
              <a:rPr lang="en-US" dirty="0" err="1" smtClean="0">
                <a:solidFill>
                  <a:srgbClr val="FF0000"/>
                </a:solidFill>
              </a:rPr>
              <a:t>ykn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beksiisni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ummata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bahuu</a:t>
            </a:r>
            <a:r>
              <a:rPr lang="en-US" dirty="0" smtClean="0"/>
              <a:t> </a:t>
            </a:r>
            <a:r>
              <a:rPr lang="en-US" dirty="0" err="1" smtClean="0"/>
              <a:t>qaba</a:t>
            </a:r>
            <a:r>
              <a:rPr lang="en-US" dirty="0" smtClean="0"/>
              <a:t>/24/1/</a:t>
            </a:r>
          </a:p>
          <a:p>
            <a:pPr lvl="1" algn="just"/>
            <a:r>
              <a:rPr lang="en-US" b="1" i="1" dirty="0" err="1" smtClean="0"/>
              <a:t>Meeshaaleen</a:t>
            </a:r>
            <a:r>
              <a:rPr lang="en-US" b="1" i="1" dirty="0" smtClean="0"/>
              <a:t>  </a:t>
            </a:r>
            <a:r>
              <a:rPr lang="en-US" b="1" i="1" dirty="0" err="1" smtClean="0"/>
              <a:t>beeksisi</a:t>
            </a:r>
            <a:r>
              <a:rPr lang="en-US" b="1" i="1" dirty="0" smtClean="0"/>
              <a:t> </a:t>
            </a:r>
            <a:r>
              <a:rPr lang="en-US" b="1" i="1" dirty="0" err="1" smtClean="0"/>
              <a:t>uummata</a:t>
            </a:r>
            <a:r>
              <a:rPr lang="en-US" b="1" i="1" dirty="0" smtClean="0"/>
              <a:t> </a:t>
            </a:r>
            <a:r>
              <a:rPr lang="en-US" b="1" i="1" dirty="0" err="1" smtClean="0"/>
              <a:t>itti</a:t>
            </a:r>
            <a:r>
              <a:rPr lang="en-US" b="1" i="1" dirty="0" smtClean="0"/>
              <a:t> </a:t>
            </a:r>
            <a:r>
              <a:rPr lang="en-US" b="1" i="1" dirty="0" err="1" smtClean="0"/>
              <a:t>bahuu</a:t>
            </a:r>
            <a:r>
              <a:rPr lang="en-US" b="1" i="1" dirty="0" smtClean="0"/>
              <a:t> </a:t>
            </a:r>
            <a:r>
              <a:rPr lang="en-US" b="1" i="1" dirty="0" err="1" smtClean="0"/>
              <a:t>danda’u</a:t>
            </a:r>
            <a:r>
              <a:rPr lang="en-US" b="1" i="1" dirty="0" smtClean="0"/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meeshaalee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bu’uuraa</a:t>
            </a:r>
            <a:r>
              <a:rPr lang="en-US" b="1" i="1" dirty="0" smtClean="0">
                <a:solidFill>
                  <a:srgbClr val="FF0000"/>
                </a:solidFill>
              </a:rPr>
              <a:t> fi </a:t>
            </a:r>
            <a:r>
              <a:rPr lang="en-US" b="1" i="1" dirty="0" err="1" smtClean="0">
                <a:solidFill>
                  <a:srgbClr val="FF0000"/>
                </a:solidFill>
              </a:rPr>
              <a:t>gabaa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irratti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hirdhina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qabanidha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28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4617B"/>
                </a:solidFill>
                <a:latin typeface="Albertus Medium" pitchFamily="34" charset="0"/>
              </a:rPr>
              <a:t>Trade competition &amp; Consumer protection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 smtClean="0"/>
              <a:t>Kanaaf</a:t>
            </a:r>
            <a:r>
              <a:rPr lang="en-US" dirty="0" smtClean="0"/>
              <a:t> </a:t>
            </a:r>
            <a:r>
              <a:rPr lang="en-US" dirty="0" err="1" smtClean="0"/>
              <a:t>meeshaalee</a:t>
            </a:r>
            <a:r>
              <a:rPr lang="en-US" dirty="0" smtClean="0"/>
              <a:t> </a:t>
            </a:r>
            <a:r>
              <a:rPr lang="en-US" dirty="0" err="1" smtClean="0"/>
              <a:t>kanneen</a:t>
            </a:r>
            <a:r>
              <a:rPr lang="en-US" dirty="0" smtClean="0"/>
              <a:t> </a:t>
            </a:r>
            <a:r>
              <a:rPr lang="en-US" dirty="0" err="1" smtClean="0"/>
              <a:t>fayyadamtootni</a:t>
            </a:r>
            <a:r>
              <a:rPr lang="en-US" dirty="0" smtClean="0"/>
              <a:t> </a:t>
            </a:r>
            <a:r>
              <a:rPr lang="en-US" dirty="0" err="1" smtClean="0"/>
              <a:t>hamma</a:t>
            </a:r>
            <a:r>
              <a:rPr lang="en-US" dirty="0" smtClean="0"/>
              <a:t> </a:t>
            </a:r>
            <a:r>
              <a:rPr lang="en-US" dirty="0" err="1" smtClean="0"/>
              <a:t>maati</a:t>
            </a:r>
            <a:r>
              <a:rPr lang="en-US" dirty="0" smtClean="0"/>
              <a:t> </a:t>
            </a:r>
            <a:r>
              <a:rPr lang="en-US" dirty="0" err="1" smtClean="0"/>
              <a:t>isaanii</a:t>
            </a:r>
            <a:r>
              <a:rPr lang="en-US" dirty="0" smtClean="0"/>
              <a:t> </a:t>
            </a:r>
            <a:r>
              <a:rPr lang="en-US" dirty="0" err="1" smtClean="0"/>
              <a:t>gahuu</a:t>
            </a:r>
            <a:r>
              <a:rPr lang="en-US" dirty="0" smtClean="0"/>
              <a:t> </a:t>
            </a:r>
            <a:r>
              <a:rPr lang="en-US" dirty="0" err="1" smtClean="0"/>
              <a:t>ol</a:t>
            </a:r>
            <a:r>
              <a:rPr lang="en-US" dirty="0" smtClean="0"/>
              <a:t> </a:t>
            </a:r>
            <a:r>
              <a:rPr lang="en-US" dirty="0" err="1" smtClean="0"/>
              <a:t>qabatanii</a:t>
            </a:r>
            <a:r>
              <a:rPr lang="en-US" dirty="0" smtClean="0"/>
              <a:t> </a:t>
            </a:r>
            <a:r>
              <a:rPr lang="en-US" dirty="0" err="1" smtClean="0"/>
              <a:t>ykn</a:t>
            </a:r>
            <a:r>
              <a:rPr lang="en-US" dirty="0" smtClean="0"/>
              <a:t> </a:t>
            </a:r>
            <a:r>
              <a:rPr lang="en-US" dirty="0" err="1" smtClean="0"/>
              <a:t>kuusanii</a:t>
            </a:r>
            <a:r>
              <a:rPr lang="en-US" dirty="0" smtClean="0"/>
              <a:t> </a:t>
            </a:r>
            <a:r>
              <a:rPr lang="en-US" dirty="0" err="1" smtClean="0"/>
              <a:t>argamuun</a:t>
            </a:r>
            <a:r>
              <a:rPr lang="en-US" dirty="0" smtClean="0"/>
              <a:t> </a:t>
            </a:r>
            <a:r>
              <a:rPr lang="en-US" dirty="0" err="1" smtClean="0"/>
              <a:t>dhorkaadha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Fayyadamaan</a:t>
            </a:r>
            <a:r>
              <a:rPr lang="en-US" dirty="0" smtClean="0"/>
              <a:t> </a:t>
            </a:r>
            <a:r>
              <a:rPr lang="en-US" dirty="0" err="1" smtClean="0"/>
              <a:t>kamuu</a:t>
            </a:r>
            <a:r>
              <a:rPr lang="en-US" dirty="0" smtClean="0"/>
              <a:t> </a:t>
            </a:r>
            <a:r>
              <a:rPr lang="en-US" dirty="0" err="1" smtClean="0"/>
              <a:t>hamma</a:t>
            </a:r>
            <a:r>
              <a:rPr lang="en-US" dirty="0" smtClean="0"/>
              <a:t> </a:t>
            </a:r>
            <a:r>
              <a:rPr lang="en-US" dirty="0" err="1" smtClean="0"/>
              <a:t>meeshaa</a:t>
            </a:r>
            <a:r>
              <a:rPr lang="en-US" dirty="0" smtClean="0"/>
              <a:t> </a:t>
            </a:r>
            <a:r>
              <a:rPr lang="en-US" dirty="0" err="1" smtClean="0"/>
              <a:t>daldalaa</a:t>
            </a:r>
            <a:r>
              <a:rPr lang="en-US" dirty="0" smtClean="0"/>
              <a:t> </a:t>
            </a:r>
            <a:r>
              <a:rPr lang="en-US" dirty="0" err="1" smtClean="0"/>
              <a:t>maati</a:t>
            </a:r>
            <a:r>
              <a:rPr lang="en-US" dirty="0" smtClean="0"/>
              <a:t> </a:t>
            </a:r>
            <a:r>
              <a:rPr lang="en-US" dirty="0" err="1" smtClean="0"/>
              <a:t>isaa</a:t>
            </a:r>
            <a:r>
              <a:rPr lang="en-US" dirty="0" smtClean="0"/>
              <a:t> </a:t>
            </a:r>
            <a:r>
              <a:rPr lang="en-US" dirty="0" err="1" smtClean="0"/>
              <a:t>gahuun</a:t>
            </a:r>
            <a:r>
              <a:rPr lang="en-US" dirty="0" smtClean="0"/>
              <a:t> </a:t>
            </a:r>
            <a:r>
              <a:rPr lang="en-US" dirty="0" err="1" smtClean="0"/>
              <a:t>ol</a:t>
            </a:r>
            <a:r>
              <a:rPr lang="en-US" dirty="0" smtClean="0"/>
              <a:t> </a:t>
            </a:r>
            <a:r>
              <a:rPr lang="en-US" dirty="0" err="1" smtClean="0"/>
              <a:t>tahe</a:t>
            </a:r>
            <a:r>
              <a:rPr lang="en-US" dirty="0" smtClean="0"/>
              <a:t> </a:t>
            </a:r>
            <a:r>
              <a:rPr lang="en-US" dirty="0" err="1" smtClean="0"/>
              <a:t>Daandii</a:t>
            </a:r>
            <a:r>
              <a:rPr lang="en-US" dirty="0" smtClean="0"/>
              <a:t>/</a:t>
            </a:r>
            <a:r>
              <a:rPr lang="en-US" dirty="0" err="1" smtClean="0"/>
              <a:t>sarara</a:t>
            </a:r>
            <a:r>
              <a:rPr lang="en-US" dirty="0" smtClean="0"/>
              <a:t> </a:t>
            </a:r>
            <a:r>
              <a:rPr lang="en-US" dirty="0" err="1" smtClean="0"/>
              <a:t>daldalaa</a:t>
            </a:r>
            <a:r>
              <a:rPr lang="en-US" dirty="0" smtClean="0"/>
              <a:t> </a:t>
            </a:r>
            <a:r>
              <a:rPr lang="en-US" dirty="0" err="1" smtClean="0"/>
              <a:t>heyyamameen</a:t>
            </a:r>
            <a:r>
              <a:rPr lang="en-US" dirty="0" smtClean="0"/>
              <a:t> </a:t>
            </a:r>
            <a:r>
              <a:rPr lang="en-US" dirty="0" err="1" smtClean="0"/>
              <a:t>alatti</a:t>
            </a:r>
            <a:r>
              <a:rPr lang="en-US" dirty="0" smtClean="0"/>
              <a:t> </a:t>
            </a:r>
            <a:r>
              <a:rPr lang="en-US" dirty="0" err="1" smtClean="0"/>
              <a:t>yogguu</a:t>
            </a:r>
            <a:r>
              <a:rPr lang="en-US" dirty="0" smtClean="0"/>
              <a:t> </a:t>
            </a:r>
            <a:r>
              <a:rPr lang="en-US" dirty="0" err="1" smtClean="0"/>
              <a:t>meeshaa</a:t>
            </a:r>
            <a:r>
              <a:rPr lang="en-US" dirty="0" smtClean="0"/>
              <a:t> </a:t>
            </a:r>
            <a:r>
              <a:rPr lang="en-US" dirty="0" err="1" smtClean="0"/>
              <a:t>bu’uura</a:t>
            </a:r>
            <a:r>
              <a:rPr lang="en-US" dirty="0" smtClean="0"/>
              <a:t> </a:t>
            </a:r>
            <a:r>
              <a:rPr lang="en-US" dirty="0" err="1" smtClean="0"/>
              <a:t>gabaa</a:t>
            </a:r>
            <a:r>
              <a:rPr lang="en-US" dirty="0" smtClean="0"/>
              <a:t> </a:t>
            </a:r>
            <a:r>
              <a:rPr lang="en-US" dirty="0" err="1" smtClean="0"/>
              <a:t>irratti</a:t>
            </a:r>
            <a:r>
              <a:rPr lang="en-US" dirty="0" smtClean="0"/>
              <a:t> </a:t>
            </a:r>
            <a:r>
              <a:rPr lang="en-US" dirty="0" err="1" smtClean="0"/>
              <a:t>hirdhina</a:t>
            </a:r>
            <a:r>
              <a:rPr lang="en-US" dirty="0" smtClean="0"/>
              <a:t> </a:t>
            </a:r>
            <a:r>
              <a:rPr lang="en-US" dirty="0" err="1" smtClean="0"/>
              <a:t>qabu</a:t>
            </a:r>
            <a:r>
              <a:rPr lang="en-US" dirty="0" smtClean="0"/>
              <a:t> </a:t>
            </a:r>
            <a:r>
              <a:rPr lang="en-US" dirty="0" err="1" smtClean="0"/>
              <a:t>osoo</a:t>
            </a:r>
            <a:r>
              <a:rPr lang="en-US" dirty="0" smtClean="0"/>
              <a:t> </a:t>
            </a:r>
            <a:r>
              <a:rPr lang="en-US" dirty="0" err="1" smtClean="0"/>
              <a:t>sochoosu</a:t>
            </a:r>
            <a:r>
              <a:rPr lang="en-US" dirty="0" smtClean="0"/>
              <a:t> </a:t>
            </a:r>
            <a:r>
              <a:rPr lang="en-US" dirty="0" err="1" smtClean="0"/>
              <a:t>qabame</a:t>
            </a:r>
            <a:r>
              <a:rPr lang="en-US" dirty="0" smtClean="0"/>
              <a:t> </a:t>
            </a:r>
            <a:r>
              <a:rPr lang="en-US" dirty="0" err="1" smtClean="0"/>
              <a:t>yakkaan</a:t>
            </a:r>
            <a:r>
              <a:rPr lang="en-US" dirty="0" smtClean="0"/>
              <a:t> </a:t>
            </a:r>
            <a:r>
              <a:rPr lang="en-US" dirty="0" err="1" smtClean="0"/>
              <a:t>gaafatama</a:t>
            </a:r>
            <a:r>
              <a:rPr lang="en-US" dirty="0" smtClean="0"/>
              <a:t>/24/4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57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4617B"/>
                </a:solidFill>
                <a:latin typeface="Albertus Medium" pitchFamily="34" charset="0"/>
              </a:rPr>
              <a:t>Trade competition &amp; Consumer protection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buClr>
                <a:srgbClr val="0BD0D9"/>
              </a:buClr>
            </a:pPr>
            <a:r>
              <a:rPr lang="en-US" sz="2400" dirty="0" err="1">
                <a:solidFill>
                  <a:prstClr val="black"/>
                </a:solidFill>
              </a:rPr>
              <a:t>Daldaltootaaf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ammoo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akkaataa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hojmaata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daldalaatin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hamma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kuusee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argamuu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qabuu</a:t>
            </a:r>
            <a:r>
              <a:rPr lang="en-US" sz="2400" dirty="0">
                <a:solidFill>
                  <a:prstClr val="black"/>
                </a:solidFill>
              </a:rPr>
              <a:t>/</a:t>
            </a:r>
            <a:r>
              <a:rPr lang="en-US" sz="2400" dirty="0" err="1">
                <a:solidFill>
                  <a:prstClr val="black"/>
                </a:solidFill>
              </a:rPr>
              <a:t>hin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qabnee</a:t>
            </a:r>
            <a:r>
              <a:rPr lang="en-US" sz="2400" dirty="0">
                <a:solidFill>
                  <a:prstClr val="black"/>
                </a:solidFill>
              </a:rPr>
              <a:t>  </a:t>
            </a:r>
            <a:r>
              <a:rPr lang="en-US" sz="2400" dirty="0" err="1">
                <a:solidFill>
                  <a:prstClr val="black"/>
                </a:solidFill>
              </a:rPr>
              <a:t>ol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kuusee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yoo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argame</a:t>
            </a:r>
            <a:r>
              <a:rPr lang="en-US" sz="2400" dirty="0">
                <a:solidFill>
                  <a:prstClr val="black"/>
                </a:solidFill>
              </a:rPr>
              <a:t>/</a:t>
            </a:r>
            <a:r>
              <a:rPr lang="en-US" sz="2400" dirty="0" err="1">
                <a:solidFill>
                  <a:prstClr val="black"/>
                </a:solidFill>
              </a:rPr>
              <a:t>ከመደበኛ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የግብይት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አሰራር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</a:rPr>
              <a:t>ውጭ</a:t>
            </a:r>
            <a:r>
              <a:rPr lang="en-US" sz="2400" dirty="0" smtClean="0">
                <a:solidFill>
                  <a:prstClr val="black"/>
                </a:solidFill>
              </a:rPr>
              <a:t>/24/3</a:t>
            </a:r>
            <a:endParaRPr lang="en-US" sz="2400" dirty="0">
              <a:solidFill>
                <a:prstClr val="black"/>
              </a:solidFill>
            </a:endParaRPr>
          </a:p>
          <a:p>
            <a:pPr lvl="0">
              <a:buClr>
                <a:srgbClr val="0BD0D9"/>
              </a:buClr>
            </a:pPr>
            <a:r>
              <a:rPr lang="en-US" sz="2400" dirty="0" err="1">
                <a:solidFill>
                  <a:prstClr val="black"/>
                </a:solidFill>
              </a:rPr>
              <a:t>ከመደበኛ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የግይት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አሰራር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ውጭ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ማለት</a:t>
            </a:r>
            <a:r>
              <a:rPr lang="en-US" sz="2400" dirty="0">
                <a:solidFill>
                  <a:prstClr val="black"/>
                </a:solidFill>
              </a:rPr>
              <a:t>፡-</a:t>
            </a:r>
          </a:p>
          <a:p>
            <a:pPr lvl="2">
              <a:buClr>
                <a:srgbClr val="009DD9"/>
              </a:buClr>
            </a:pPr>
            <a:r>
              <a:rPr lang="en-US" sz="2400" dirty="0" err="1">
                <a:solidFill>
                  <a:prstClr val="black"/>
                </a:solidFill>
              </a:rPr>
              <a:t>Meeshaan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kuufamee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argame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kapitala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daldalaatin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wal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bira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qabamee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yoo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ilaalamu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parsantii</a:t>
            </a:r>
            <a:r>
              <a:rPr lang="en-US" sz="2400" dirty="0">
                <a:solidFill>
                  <a:prstClr val="black"/>
                </a:solidFill>
              </a:rPr>
              <a:t> 25 % </a:t>
            </a:r>
            <a:r>
              <a:rPr lang="en-US" sz="2400" dirty="0" err="1">
                <a:solidFill>
                  <a:prstClr val="black"/>
                </a:solidFill>
              </a:rPr>
              <a:t>ol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yoo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tahe</a:t>
            </a:r>
            <a:r>
              <a:rPr lang="en-US" sz="2400" dirty="0">
                <a:solidFill>
                  <a:prstClr val="black"/>
                </a:solidFill>
              </a:rPr>
              <a:t> fi </a:t>
            </a:r>
            <a:r>
              <a:rPr lang="en-US" sz="2400" dirty="0" err="1" smtClean="0">
                <a:solidFill>
                  <a:prstClr val="black"/>
                </a:solidFill>
              </a:rPr>
              <a:t>ji’ootaaf</a:t>
            </a:r>
            <a:r>
              <a:rPr lang="en-US" sz="2400" dirty="0" smtClean="0">
                <a:solidFill>
                  <a:prstClr val="black"/>
                </a:solidFill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</a:rPr>
              <a:t>yoo</a:t>
            </a:r>
            <a:r>
              <a:rPr lang="en-US" sz="2400" dirty="0" smtClean="0">
                <a:solidFill>
                  <a:prstClr val="black"/>
                </a:solidFill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</a:rPr>
              <a:t>gurgurtaaf</a:t>
            </a:r>
            <a:r>
              <a:rPr lang="en-US" sz="2400" dirty="0" smtClean="0">
                <a:solidFill>
                  <a:prstClr val="black"/>
                </a:solidFill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</a:rPr>
              <a:t>dhihasachuu</a:t>
            </a:r>
            <a:r>
              <a:rPr lang="en-US" sz="2400" dirty="0" smtClean="0">
                <a:solidFill>
                  <a:prstClr val="black"/>
                </a:solidFill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</a:rPr>
              <a:t>baate</a:t>
            </a:r>
            <a:r>
              <a:rPr lang="en-US" sz="2400" dirty="0" smtClean="0">
                <a:solidFill>
                  <a:prstClr val="black"/>
                </a:solidFill>
              </a:rPr>
              <a:t>.</a:t>
            </a:r>
            <a:endParaRPr lang="en-US" sz="2400" dirty="0">
              <a:solidFill>
                <a:prstClr val="black"/>
              </a:solidFill>
            </a:endParaRPr>
          </a:p>
          <a:p>
            <a:pPr lvl="2">
              <a:buClr>
                <a:srgbClr val="009DD9"/>
              </a:buClr>
            </a:pPr>
            <a:r>
              <a:rPr lang="en-US" sz="2400" dirty="0">
                <a:solidFill>
                  <a:prstClr val="black"/>
                </a:solidFill>
              </a:rPr>
              <a:t>Importer-more than 3 months</a:t>
            </a:r>
          </a:p>
          <a:p>
            <a:pPr lvl="2">
              <a:buClr>
                <a:srgbClr val="009DD9"/>
              </a:buClr>
            </a:pPr>
            <a:r>
              <a:rPr lang="en-US" sz="2400" dirty="0">
                <a:solidFill>
                  <a:prstClr val="black"/>
                </a:solidFill>
              </a:rPr>
              <a:t>Local manufacturer-2 months</a:t>
            </a:r>
          </a:p>
          <a:p>
            <a:pPr lvl="2">
              <a:buClr>
                <a:srgbClr val="009DD9"/>
              </a:buClr>
            </a:pPr>
            <a:r>
              <a:rPr lang="en-US" sz="2400" dirty="0" err="1">
                <a:solidFill>
                  <a:prstClr val="black"/>
                </a:solidFill>
              </a:rPr>
              <a:t>Wholeseller</a:t>
            </a:r>
            <a:r>
              <a:rPr lang="en-US" sz="2400" dirty="0">
                <a:solidFill>
                  <a:prstClr val="black"/>
                </a:solidFill>
              </a:rPr>
              <a:t>/retailer -1 month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51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4617B"/>
                </a:solidFill>
                <a:latin typeface="Albertus Medium" pitchFamily="34" charset="0"/>
              </a:rPr>
              <a:t>Trade competition &amp; Consumer protection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400" dirty="0" err="1" smtClean="0">
                <a:latin typeface="+mj-lt"/>
              </a:rPr>
              <a:t>Haata’u</a:t>
            </a:r>
            <a:r>
              <a:rPr lang="en-US" sz="3400" dirty="0" smtClean="0">
                <a:latin typeface="+mj-lt"/>
              </a:rPr>
              <a:t> </a:t>
            </a:r>
            <a:r>
              <a:rPr lang="en-US" sz="3400" dirty="0" err="1" smtClean="0">
                <a:latin typeface="+mj-lt"/>
              </a:rPr>
              <a:t>malee</a:t>
            </a:r>
            <a:r>
              <a:rPr lang="en-US" sz="3400" dirty="0" smtClean="0">
                <a:latin typeface="+mj-lt"/>
              </a:rPr>
              <a:t> </a:t>
            </a:r>
            <a:r>
              <a:rPr lang="en-US" sz="3400" dirty="0" err="1" smtClean="0">
                <a:latin typeface="+mj-lt"/>
              </a:rPr>
              <a:t>haldureen</a:t>
            </a:r>
            <a:r>
              <a:rPr lang="en-US" sz="3400" dirty="0" smtClean="0">
                <a:latin typeface="+mj-lt"/>
              </a:rPr>
              <a:t> </a:t>
            </a:r>
            <a:r>
              <a:rPr lang="en-US" sz="3400" dirty="0" err="1" smtClean="0">
                <a:latin typeface="+mj-lt"/>
              </a:rPr>
              <a:t>armaan</a:t>
            </a:r>
            <a:r>
              <a:rPr lang="en-US" sz="3400" dirty="0" smtClean="0">
                <a:latin typeface="+mj-lt"/>
              </a:rPr>
              <a:t> </a:t>
            </a:r>
            <a:r>
              <a:rPr lang="en-US" sz="3400" dirty="0" err="1" smtClean="0">
                <a:latin typeface="+mj-lt"/>
              </a:rPr>
              <a:t>olii</a:t>
            </a:r>
            <a:r>
              <a:rPr lang="en-US" sz="3400" dirty="0" smtClean="0">
                <a:latin typeface="+mj-lt"/>
              </a:rPr>
              <a:t> </a:t>
            </a:r>
            <a:r>
              <a:rPr lang="en-US" sz="3400" dirty="0" err="1" smtClean="0">
                <a:latin typeface="+mj-lt"/>
              </a:rPr>
              <a:t>osoo</a:t>
            </a:r>
            <a:r>
              <a:rPr lang="en-US" sz="3400" dirty="0" smtClean="0">
                <a:latin typeface="+mj-lt"/>
              </a:rPr>
              <a:t> </a:t>
            </a:r>
            <a:r>
              <a:rPr lang="en-US" sz="3400" dirty="0" err="1" smtClean="0">
                <a:latin typeface="+mj-lt"/>
              </a:rPr>
              <a:t>hin</a:t>
            </a:r>
            <a:r>
              <a:rPr lang="en-US" sz="3400" dirty="0" smtClean="0">
                <a:latin typeface="+mj-lt"/>
              </a:rPr>
              <a:t> </a:t>
            </a:r>
            <a:r>
              <a:rPr lang="en-US" sz="3400" dirty="0" err="1" smtClean="0">
                <a:latin typeface="+mj-lt"/>
              </a:rPr>
              <a:t>guutamin</a:t>
            </a:r>
            <a:r>
              <a:rPr lang="en-US" sz="3400" dirty="0" smtClean="0">
                <a:latin typeface="+mj-lt"/>
              </a:rPr>
              <a:t> </a:t>
            </a:r>
            <a:r>
              <a:rPr lang="en-US" sz="3400" dirty="0" err="1" smtClean="0">
                <a:latin typeface="+mj-lt"/>
              </a:rPr>
              <a:t>meeshaalee</a:t>
            </a:r>
            <a:r>
              <a:rPr lang="en-US" sz="3400" dirty="0" smtClean="0">
                <a:latin typeface="+mj-lt"/>
              </a:rPr>
              <a:t> </a:t>
            </a:r>
            <a:r>
              <a:rPr lang="en-US" sz="3400" dirty="0" err="1" smtClean="0">
                <a:latin typeface="+mj-lt"/>
              </a:rPr>
              <a:t>sarara</a:t>
            </a:r>
            <a:r>
              <a:rPr lang="en-US" sz="3400" dirty="0" smtClean="0">
                <a:latin typeface="+mj-lt"/>
              </a:rPr>
              <a:t> </a:t>
            </a:r>
            <a:r>
              <a:rPr lang="en-US" sz="3400" dirty="0" err="1" smtClean="0">
                <a:latin typeface="+mj-lt"/>
              </a:rPr>
              <a:t>daladala</a:t>
            </a:r>
            <a:r>
              <a:rPr lang="en-US" sz="3400" dirty="0" smtClean="0">
                <a:latin typeface="+mj-lt"/>
              </a:rPr>
              <a:t>/channels of commerce/authorized distribution routes/ </a:t>
            </a:r>
            <a:r>
              <a:rPr lang="en-US" sz="3400" dirty="0" err="1" smtClean="0">
                <a:latin typeface="+mj-lt"/>
              </a:rPr>
              <a:t>taheen</a:t>
            </a:r>
            <a:r>
              <a:rPr lang="en-US" sz="3400" dirty="0" smtClean="0">
                <a:latin typeface="+mj-lt"/>
              </a:rPr>
              <a:t> </a:t>
            </a:r>
            <a:r>
              <a:rPr lang="en-US" sz="3400" dirty="0" err="1" smtClean="0">
                <a:latin typeface="+mj-lt"/>
              </a:rPr>
              <a:t>qofa</a:t>
            </a:r>
            <a:r>
              <a:rPr lang="en-US" sz="3400" dirty="0" smtClean="0">
                <a:latin typeface="+mj-lt"/>
              </a:rPr>
              <a:t> </a:t>
            </a:r>
            <a:r>
              <a:rPr lang="en-US" sz="3400" dirty="0" err="1" smtClean="0">
                <a:latin typeface="+mj-lt"/>
              </a:rPr>
              <a:t>socho’uu</a:t>
            </a:r>
            <a:r>
              <a:rPr lang="en-US" sz="3400" dirty="0" smtClean="0">
                <a:latin typeface="+mj-lt"/>
              </a:rPr>
              <a:t> </a:t>
            </a:r>
            <a:r>
              <a:rPr lang="en-US" sz="3400" dirty="0" err="1" smtClean="0">
                <a:latin typeface="+mj-lt"/>
              </a:rPr>
              <a:t>qaban</a:t>
            </a:r>
            <a:r>
              <a:rPr lang="en-US" sz="3400" dirty="0">
                <a:latin typeface="+mj-lt"/>
              </a:rPr>
              <a:t> </a:t>
            </a:r>
            <a:r>
              <a:rPr lang="en-US" sz="3400" dirty="0" err="1" smtClean="0">
                <a:latin typeface="+mj-lt"/>
              </a:rPr>
              <a:t>sarara</a:t>
            </a:r>
            <a:r>
              <a:rPr lang="en-US" sz="3400" dirty="0" smtClean="0">
                <a:latin typeface="+mj-lt"/>
              </a:rPr>
              <a:t> </a:t>
            </a:r>
            <a:r>
              <a:rPr lang="en-US" sz="3400" dirty="0" err="1" smtClean="0">
                <a:latin typeface="+mj-lt"/>
              </a:rPr>
              <a:t>daldalaa</a:t>
            </a:r>
            <a:r>
              <a:rPr lang="en-US" sz="3400" dirty="0" smtClean="0">
                <a:latin typeface="+mj-lt"/>
              </a:rPr>
              <a:t> </a:t>
            </a:r>
            <a:r>
              <a:rPr lang="en-US" sz="3400" dirty="0" err="1" smtClean="0">
                <a:latin typeface="+mj-lt"/>
              </a:rPr>
              <a:t>kanneenin</a:t>
            </a:r>
            <a:r>
              <a:rPr lang="en-US" sz="3400" dirty="0" smtClean="0">
                <a:latin typeface="+mj-lt"/>
              </a:rPr>
              <a:t> </a:t>
            </a:r>
            <a:r>
              <a:rPr lang="en-US" sz="3400" dirty="0" err="1" smtClean="0">
                <a:latin typeface="+mj-lt"/>
              </a:rPr>
              <a:t>ala</a:t>
            </a:r>
            <a:r>
              <a:rPr lang="en-US" sz="3400" dirty="0" smtClean="0">
                <a:latin typeface="+mj-lt"/>
              </a:rPr>
              <a:t> </a:t>
            </a:r>
            <a:r>
              <a:rPr lang="en-US" sz="3400" dirty="0" err="1" smtClean="0">
                <a:latin typeface="+mj-lt"/>
              </a:rPr>
              <a:t>gurguruun</a:t>
            </a:r>
            <a:r>
              <a:rPr lang="en-US" sz="3400" dirty="0" smtClean="0">
                <a:latin typeface="+mj-lt"/>
              </a:rPr>
              <a:t>/</a:t>
            </a:r>
            <a:r>
              <a:rPr lang="en-US" sz="3400" dirty="0" err="1" smtClean="0">
                <a:latin typeface="+mj-lt"/>
              </a:rPr>
              <a:t>ማጓጓዝ</a:t>
            </a:r>
            <a:r>
              <a:rPr lang="en-US" sz="3400" dirty="0" smtClean="0">
                <a:latin typeface="+mj-lt"/>
              </a:rPr>
              <a:t> </a:t>
            </a:r>
            <a:r>
              <a:rPr lang="en-US" sz="3400" dirty="0" err="1" smtClean="0">
                <a:latin typeface="+mj-lt"/>
              </a:rPr>
              <a:t>ከተፈቀደው</a:t>
            </a:r>
            <a:r>
              <a:rPr lang="en-US" sz="3400" dirty="0" smtClean="0">
                <a:latin typeface="+mj-lt"/>
              </a:rPr>
              <a:t> </a:t>
            </a:r>
            <a:r>
              <a:rPr lang="en-US" sz="3400" dirty="0" err="1" smtClean="0">
                <a:latin typeface="+mj-lt"/>
              </a:rPr>
              <a:t>የስርጭት</a:t>
            </a:r>
            <a:r>
              <a:rPr lang="en-US" sz="3400" dirty="0" smtClean="0">
                <a:latin typeface="+mj-lt"/>
              </a:rPr>
              <a:t> </a:t>
            </a:r>
            <a:r>
              <a:rPr lang="en-US" sz="3400" dirty="0" err="1" smtClean="0">
                <a:latin typeface="+mj-lt"/>
              </a:rPr>
              <a:t>መስመር</a:t>
            </a:r>
            <a:r>
              <a:rPr lang="en-US" sz="3400" dirty="0" smtClean="0">
                <a:latin typeface="+mj-lt"/>
              </a:rPr>
              <a:t> </a:t>
            </a:r>
            <a:r>
              <a:rPr lang="en-US" sz="3400" dirty="0" err="1" smtClean="0">
                <a:latin typeface="+mj-lt"/>
              </a:rPr>
              <a:t>ውጭ</a:t>
            </a:r>
            <a:r>
              <a:rPr lang="en-US" sz="3400" dirty="0" smtClean="0">
                <a:latin typeface="+mj-lt"/>
              </a:rPr>
              <a:t> </a:t>
            </a:r>
            <a:r>
              <a:rPr lang="en-US" sz="3400" dirty="0" err="1" smtClean="0">
                <a:latin typeface="+mj-lt"/>
              </a:rPr>
              <a:t>ሲጓጓዝ</a:t>
            </a:r>
            <a:r>
              <a:rPr lang="en-US" sz="3400" dirty="0" smtClean="0">
                <a:latin typeface="+mj-lt"/>
              </a:rPr>
              <a:t> </a:t>
            </a:r>
            <a:r>
              <a:rPr lang="en-US" sz="3400" dirty="0" err="1" smtClean="0">
                <a:latin typeface="+mj-lt"/>
              </a:rPr>
              <a:t>የተገኘ</a:t>
            </a:r>
            <a:r>
              <a:rPr lang="en-US" sz="3400" dirty="0" smtClean="0">
                <a:latin typeface="+mj-lt"/>
              </a:rPr>
              <a:t> </a:t>
            </a:r>
            <a:r>
              <a:rPr lang="en-US" sz="3400" dirty="0" err="1" smtClean="0">
                <a:latin typeface="+mj-lt"/>
              </a:rPr>
              <a:t>የንግድ</a:t>
            </a:r>
            <a:r>
              <a:rPr lang="en-US" sz="3400" dirty="0" smtClean="0">
                <a:latin typeface="+mj-lt"/>
              </a:rPr>
              <a:t> </a:t>
            </a:r>
            <a:r>
              <a:rPr lang="en-US" sz="3400" dirty="0" err="1" smtClean="0">
                <a:latin typeface="+mj-lt"/>
              </a:rPr>
              <a:t>እቃ</a:t>
            </a:r>
            <a:r>
              <a:rPr lang="en-US" sz="3400" dirty="0" smtClean="0">
                <a:latin typeface="+mj-lt"/>
              </a:rPr>
              <a:t> </a:t>
            </a:r>
            <a:r>
              <a:rPr lang="en-US" sz="3400" dirty="0" err="1" smtClean="0">
                <a:latin typeface="+mj-lt"/>
              </a:rPr>
              <a:t>እንደ</a:t>
            </a:r>
            <a:r>
              <a:rPr lang="en-US" sz="3400" dirty="0" smtClean="0">
                <a:latin typeface="+mj-lt"/>
              </a:rPr>
              <a:t> </a:t>
            </a:r>
            <a:r>
              <a:rPr lang="en-US" sz="3400" dirty="0" err="1" smtClean="0">
                <a:latin typeface="+mj-lt"/>
              </a:rPr>
              <a:t>ተከማቸ</a:t>
            </a:r>
            <a:r>
              <a:rPr lang="en-US" sz="3400" dirty="0" smtClean="0">
                <a:latin typeface="+mj-lt"/>
              </a:rPr>
              <a:t> </a:t>
            </a:r>
            <a:r>
              <a:rPr lang="en-US" sz="3400" dirty="0" err="1" smtClean="0">
                <a:latin typeface="+mj-lt"/>
              </a:rPr>
              <a:t>ወይም</a:t>
            </a:r>
            <a:r>
              <a:rPr lang="en-US" sz="3400" dirty="0" smtClean="0">
                <a:latin typeface="+mj-lt"/>
              </a:rPr>
              <a:t> </a:t>
            </a:r>
            <a:r>
              <a:rPr lang="en-US" sz="3400" dirty="0" err="1" smtClean="0">
                <a:latin typeface="+mj-lt"/>
              </a:rPr>
              <a:t>እንደ</a:t>
            </a:r>
            <a:r>
              <a:rPr lang="en-US" sz="3400" dirty="0" smtClean="0">
                <a:latin typeface="+mj-lt"/>
              </a:rPr>
              <a:t> </a:t>
            </a:r>
            <a:r>
              <a:rPr lang="en-US" sz="3400" dirty="0" err="1" smtClean="0">
                <a:latin typeface="+mj-lt"/>
              </a:rPr>
              <a:t>ተደበቀ</a:t>
            </a:r>
            <a:r>
              <a:rPr lang="en-US" sz="3400" dirty="0" smtClean="0">
                <a:latin typeface="+mj-lt"/>
              </a:rPr>
              <a:t> </a:t>
            </a:r>
            <a:r>
              <a:rPr lang="en-US" sz="3400" dirty="0" err="1" smtClean="0">
                <a:latin typeface="+mj-lt"/>
              </a:rPr>
              <a:t>ይቆጠራል</a:t>
            </a:r>
            <a:r>
              <a:rPr lang="en-US" sz="3400" dirty="0" smtClean="0">
                <a:latin typeface="+mj-lt"/>
              </a:rPr>
              <a:t>፡፡</a:t>
            </a:r>
            <a:endParaRPr lang="en-US" sz="3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1641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4617B"/>
                </a:solidFill>
                <a:latin typeface="Albertus Medium" pitchFamily="34" charset="0"/>
              </a:rPr>
              <a:t>Trade competition &amp; Consumer protection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Kewwanni</a:t>
            </a:r>
            <a:r>
              <a:rPr lang="en-US" dirty="0" smtClean="0"/>
              <a:t> 24 </a:t>
            </a:r>
            <a:r>
              <a:rPr lang="en-US" dirty="0" err="1" smtClean="0"/>
              <a:t>qote</a:t>
            </a:r>
            <a:r>
              <a:rPr lang="en-US" dirty="0" smtClean="0"/>
              <a:t> </a:t>
            </a:r>
            <a:r>
              <a:rPr lang="en-US" dirty="0" err="1" smtClean="0"/>
              <a:t>bulaa</a:t>
            </a:r>
            <a:r>
              <a:rPr lang="en-US" dirty="0" smtClean="0"/>
              <a:t> </a:t>
            </a:r>
            <a:r>
              <a:rPr lang="en-US" dirty="0" err="1" smtClean="0"/>
              <a:t>omisha</a:t>
            </a:r>
            <a:r>
              <a:rPr lang="en-US" dirty="0" smtClean="0"/>
              <a:t> </a:t>
            </a:r>
            <a:r>
              <a:rPr lang="en-US" dirty="0" err="1" smtClean="0"/>
              <a:t>qonnaa</a:t>
            </a:r>
            <a:r>
              <a:rPr lang="en-US" dirty="0" smtClean="0"/>
              <a:t> </a:t>
            </a:r>
            <a:r>
              <a:rPr lang="en-US" dirty="0" err="1" smtClean="0"/>
              <a:t>kuufatu</a:t>
            </a:r>
            <a:r>
              <a:rPr lang="en-US" dirty="0" smtClean="0"/>
              <a:t> </a:t>
            </a:r>
            <a:r>
              <a:rPr lang="en-US" dirty="0" err="1" smtClean="0"/>
              <a:t>irratti</a:t>
            </a:r>
            <a:r>
              <a:rPr lang="en-US" dirty="0" smtClean="0"/>
              <a:t> </a:t>
            </a:r>
            <a:r>
              <a:rPr lang="en-US" dirty="0" err="1" smtClean="0"/>
              <a:t>rawatiinsa</a:t>
            </a:r>
            <a:r>
              <a:rPr lang="en-US" dirty="0" smtClean="0"/>
              <a:t> </a:t>
            </a:r>
            <a:r>
              <a:rPr lang="en-US" dirty="0" err="1" smtClean="0"/>
              <a:t>hin</a:t>
            </a:r>
            <a:r>
              <a:rPr lang="en-US" dirty="0" smtClean="0"/>
              <a:t> </a:t>
            </a:r>
            <a:r>
              <a:rPr lang="en-US" dirty="0" err="1" smtClean="0"/>
              <a:t>qabu</a:t>
            </a:r>
            <a:r>
              <a:rPr lang="en-US" dirty="0" smtClean="0"/>
              <a:t>—24/6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24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Criminal </a:t>
            </a:r>
            <a:r>
              <a:rPr lang="en-US" dirty="0" err="1" smtClean="0"/>
              <a:t>penaties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3200" dirty="0" err="1" smtClean="0"/>
              <a:t>Daldalaa</a:t>
            </a:r>
            <a:r>
              <a:rPr lang="en-US" sz="3200" dirty="0" smtClean="0"/>
              <a:t> </a:t>
            </a:r>
            <a:r>
              <a:rPr lang="en-US" sz="3200" dirty="0" err="1" smtClean="0"/>
              <a:t>ykn</a:t>
            </a:r>
            <a:r>
              <a:rPr lang="en-US" sz="3200" dirty="0" smtClean="0"/>
              <a:t> </a:t>
            </a:r>
            <a:r>
              <a:rPr lang="en-US" sz="3200" dirty="0" err="1" smtClean="0"/>
              <a:t>fayyadamtoota</a:t>
            </a:r>
            <a:r>
              <a:rPr lang="en-US" sz="3200" dirty="0" smtClean="0"/>
              <a:t> </a:t>
            </a:r>
            <a:r>
              <a:rPr lang="en-US" sz="3200" dirty="0" err="1" smtClean="0"/>
              <a:t>labsii</a:t>
            </a:r>
            <a:r>
              <a:rPr lang="en-US" sz="3200" dirty="0" smtClean="0"/>
              <a:t> 813/2013 </a:t>
            </a:r>
            <a:r>
              <a:rPr lang="en-US" sz="3200" dirty="0" err="1" smtClean="0"/>
              <a:t>irra</a:t>
            </a:r>
            <a:r>
              <a:rPr lang="en-US" sz="3200" dirty="0" smtClean="0"/>
              <a:t> </a:t>
            </a:r>
            <a:r>
              <a:rPr lang="en-US" sz="3200" dirty="0" err="1" smtClean="0"/>
              <a:t>darbuun</a:t>
            </a:r>
            <a:r>
              <a:rPr lang="en-US" sz="3200" dirty="0" smtClean="0"/>
              <a:t> </a:t>
            </a:r>
            <a:r>
              <a:rPr lang="en-US" sz="3200" dirty="0" err="1" smtClean="0"/>
              <a:t>yakka</a:t>
            </a:r>
            <a:r>
              <a:rPr lang="en-US" sz="3200" dirty="0" smtClean="0"/>
              <a:t> </a:t>
            </a:r>
            <a:r>
              <a:rPr lang="en-US" sz="3200" dirty="0" err="1" smtClean="0"/>
              <a:t>hojetan</a:t>
            </a:r>
            <a:r>
              <a:rPr lang="en-US" sz="3200" dirty="0" smtClean="0"/>
              <a:t> </a:t>
            </a:r>
            <a:r>
              <a:rPr lang="en-US" sz="3200" dirty="0" err="1" smtClean="0"/>
              <a:t>bu’uura</a:t>
            </a:r>
            <a:r>
              <a:rPr lang="en-US" sz="3200" dirty="0" smtClean="0"/>
              <a:t> </a:t>
            </a:r>
            <a:r>
              <a:rPr lang="en-US" sz="3200" dirty="0" err="1" smtClean="0"/>
              <a:t>keewwata</a:t>
            </a:r>
            <a:r>
              <a:rPr lang="en-US" sz="3200" dirty="0" smtClean="0"/>
              <a:t> 43 tin </a:t>
            </a:r>
            <a:r>
              <a:rPr lang="en-US" sz="3200" dirty="0" err="1" smtClean="0"/>
              <a:t>himanaan</a:t>
            </a:r>
            <a:r>
              <a:rPr lang="en-US" sz="3200" dirty="0" smtClean="0"/>
              <a:t> </a:t>
            </a:r>
            <a:r>
              <a:rPr lang="en-US" sz="3200" dirty="0" err="1" smtClean="0"/>
              <a:t>irratti</a:t>
            </a:r>
            <a:r>
              <a:rPr lang="en-US" sz="3200" dirty="0" smtClean="0"/>
              <a:t> </a:t>
            </a:r>
            <a:r>
              <a:rPr lang="en-US" sz="3200" dirty="0" err="1" smtClean="0"/>
              <a:t>banama</a:t>
            </a:r>
            <a:r>
              <a:rPr lang="en-US" sz="3200" dirty="0" smtClean="0"/>
              <a:t>. </a:t>
            </a:r>
          </a:p>
          <a:p>
            <a:pPr algn="just"/>
            <a:r>
              <a:rPr lang="en-US" sz="3200" dirty="0" err="1" smtClean="0"/>
              <a:t>Yakkoonni</a:t>
            </a:r>
            <a:r>
              <a:rPr lang="en-US" sz="3200" dirty="0" smtClean="0"/>
              <a:t> </a:t>
            </a:r>
            <a:r>
              <a:rPr lang="en-US" sz="3200" dirty="0" err="1" smtClean="0"/>
              <a:t>magaala</a:t>
            </a:r>
            <a:r>
              <a:rPr lang="en-US" sz="3200" dirty="0" smtClean="0"/>
              <a:t> </a:t>
            </a:r>
            <a:r>
              <a:rPr lang="en-US" sz="3200" dirty="0" err="1" smtClean="0"/>
              <a:t>finfinnee</a:t>
            </a:r>
            <a:r>
              <a:rPr lang="en-US" sz="3200" dirty="0" smtClean="0"/>
              <a:t> fi </a:t>
            </a:r>
            <a:r>
              <a:rPr lang="en-US" sz="3200" dirty="0" err="1" smtClean="0"/>
              <a:t>diredawaa</a:t>
            </a:r>
            <a:r>
              <a:rPr lang="en-US" sz="3200" dirty="0" smtClean="0"/>
              <a:t> </a:t>
            </a:r>
            <a:r>
              <a:rPr lang="en-US" sz="3200" dirty="0" err="1" smtClean="0"/>
              <a:t>mana</a:t>
            </a:r>
            <a:r>
              <a:rPr lang="en-US" sz="3200" dirty="0" smtClean="0"/>
              <a:t> </a:t>
            </a:r>
            <a:r>
              <a:rPr lang="en-US" sz="3200" dirty="0" err="1" smtClean="0"/>
              <a:t>murtii</a:t>
            </a:r>
            <a:r>
              <a:rPr lang="en-US" sz="3200" dirty="0" smtClean="0"/>
              <a:t> </a:t>
            </a:r>
            <a:r>
              <a:rPr lang="en-US" sz="3200" dirty="0" err="1" smtClean="0"/>
              <a:t>federaala</a:t>
            </a:r>
            <a:r>
              <a:rPr lang="en-US" sz="3200" dirty="0" smtClean="0"/>
              <a:t> </a:t>
            </a:r>
            <a:r>
              <a:rPr lang="en-US" sz="3200" dirty="0" err="1" smtClean="0"/>
              <a:t>sadarkaa</a:t>
            </a:r>
            <a:r>
              <a:rPr lang="en-US" sz="3200" dirty="0" smtClean="0"/>
              <a:t> </a:t>
            </a:r>
            <a:r>
              <a:rPr lang="en-US" sz="3200" dirty="0" err="1" smtClean="0"/>
              <a:t>duratti</a:t>
            </a:r>
            <a:r>
              <a:rPr lang="en-US" sz="3200" dirty="0" smtClean="0"/>
              <a:t> </a:t>
            </a:r>
            <a:r>
              <a:rPr lang="en-US" sz="3200" dirty="0" err="1" smtClean="0"/>
              <a:t>kan</a:t>
            </a:r>
            <a:r>
              <a:rPr lang="en-US" sz="3200" dirty="0" smtClean="0"/>
              <a:t> </a:t>
            </a:r>
            <a:r>
              <a:rPr lang="en-US" sz="3200" dirty="0" err="1" smtClean="0"/>
              <a:t>banaman</a:t>
            </a:r>
            <a:r>
              <a:rPr lang="en-US" sz="3200" dirty="0" smtClean="0"/>
              <a:t> </a:t>
            </a:r>
            <a:r>
              <a:rPr lang="en-US" sz="3200" dirty="0" err="1" smtClean="0"/>
              <a:t>yoo</a:t>
            </a:r>
            <a:r>
              <a:rPr lang="en-US" sz="3200" dirty="0" smtClean="0"/>
              <a:t> </a:t>
            </a:r>
            <a:r>
              <a:rPr lang="en-US" sz="3200" dirty="0" err="1" smtClean="0"/>
              <a:t>tahuu</a:t>
            </a:r>
            <a:r>
              <a:rPr lang="en-US" sz="3200" dirty="0" smtClean="0"/>
              <a:t> </a:t>
            </a:r>
            <a:r>
              <a:rPr lang="en-US" sz="3200" dirty="0" err="1" smtClean="0"/>
              <a:t>nannooleenis</a:t>
            </a:r>
            <a:r>
              <a:rPr lang="en-US" sz="3200" dirty="0" smtClean="0"/>
              <a:t> </a:t>
            </a:r>
            <a:r>
              <a:rPr lang="en-US" sz="3200" dirty="0" err="1" smtClean="0"/>
              <a:t>manneen</a:t>
            </a:r>
            <a:r>
              <a:rPr lang="en-US" sz="3200" dirty="0" smtClean="0"/>
              <a:t> </a:t>
            </a:r>
            <a:r>
              <a:rPr lang="en-US" sz="3200" dirty="0" err="1" smtClean="0"/>
              <a:t>murtii</a:t>
            </a:r>
            <a:r>
              <a:rPr lang="en-US" sz="3200" dirty="0" smtClean="0"/>
              <a:t> </a:t>
            </a:r>
            <a:r>
              <a:rPr lang="en-US" sz="3200" dirty="0" err="1" smtClean="0"/>
              <a:t>anatti</a:t>
            </a:r>
            <a:r>
              <a:rPr lang="en-US" sz="3200" dirty="0" smtClean="0"/>
              <a:t> </a:t>
            </a:r>
            <a:r>
              <a:rPr lang="en-US" sz="3200" dirty="0" err="1" smtClean="0"/>
              <a:t>himata</a:t>
            </a:r>
            <a:r>
              <a:rPr lang="en-US" sz="3200" dirty="0" smtClean="0"/>
              <a:t> </a:t>
            </a:r>
            <a:r>
              <a:rPr lang="en-US" sz="3200" dirty="0" err="1" smtClean="0"/>
              <a:t>banu</a:t>
            </a:r>
            <a:r>
              <a:rPr lang="en-US" sz="3200" dirty="0" smtClean="0"/>
              <a:t>. Kana </a:t>
            </a:r>
            <a:r>
              <a:rPr lang="en-US" sz="3200" dirty="0" err="1" smtClean="0"/>
              <a:t>labsii</a:t>
            </a:r>
            <a:r>
              <a:rPr lang="en-US" sz="3200" dirty="0" smtClean="0"/>
              <a:t> 813/2013 </a:t>
            </a:r>
            <a:r>
              <a:rPr lang="en-US" sz="3200" dirty="0" err="1" smtClean="0"/>
              <a:t>kewwata</a:t>
            </a:r>
            <a:r>
              <a:rPr lang="en-US" sz="3200" dirty="0" smtClean="0"/>
              <a:t> 36,37 fi </a:t>
            </a:r>
            <a:r>
              <a:rPr lang="en-US" sz="3200" dirty="0" err="1" smtClean="0"/>
              <a:t>jursprudence</a:t>
            </a:r>
            <a:r>
              <a:rPr lang="en-US" sz="3200" dirty="0" smtClean="0"/>
              <a:t> of consumer protection laws.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5258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err="1" smtClean="0"/>
              <a:t>Labsii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sirna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to’annoo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gabaa</a:t>
            </a:r>
            <a:r>
              <a:rPr lang="en-US" sz="2800" b="1" dirty="0" smtClean="0"/>
              <a:t> fi </a:t>
            </a:r>
            <a:r>
              <a:rPr lang="en-US" sz="2800" b="1" dirty="0" err="1" smtClean="0"/>
              <a:t>qulqulina</a:t>
            </a:r>
            <a:r>
              <a:rPr lang="en-US" sz="2800" b="1" dirty="0"/>
              <a:t> </a:t>
            </a:r>
            <a:r>
              <a:rPr lang="en-US" sz="2800" b="1" dirty="0" err="1" smtClean="0"/>
              <a:t>oomishaalee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qonnaa</a:t>
            </a:r>
            <a:r>
              <a:rPr lang="en-US" sz="2800" b="1" dirty="0" smtClean="0"/>
              <a:t> MNO 234/2013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200" dirty="0" err="1" smtClean="0"/>
              <a:t>Kayyoon</a:t>
            </a:r>
            <a:r>
              <a:rPr lang="en-US" sz="3200" dirty="0" smtClean="0"/>
              <a:t> </a:t>
            </a:r>
            <a:r>
              <a:rPr lang="en-US" sz="3200" dirty="0" err="1" smtClean="0"/>
              <a:t>isaa</a:t>
            </a:r>
            <a:r>
              <a:rPr lang="en-US" sz="3200" dirty="0" smtClean="0"/>
              <a:t> </a:t>
            </a:r>
            <a:r>
              <a:rPr lang="en-US" sz="32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sirna</a:t>
            </a:r>
            <a:r>
              <a:rPr lang="en-US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gabaa</a:t>
            </a:r>
            <a:r>
              <a:rPr lang="en-US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 smtClean="0"/>
              <a:t>oomishaalee</a:t>
            </a:r>
            <a:r>
              <a:rPr lang="en-US" sz="3200" dirty="0" smtClean="0"/>
              <a:t> </a:t>
            </a:r>
            <a:r>
              <a:rPr lang="en-US" sz="3200" dirty="0" err="1" smtClean="0"/>
              <a:t>qonnaa</a:t>
            </a:r>
            <a:r>
              <a:rPr lang="en-US" sz="3200" dirty="0" smtClean="0"/>
              <a:t> </a:t>
            </a:r>
            <a:r>
              <a:rPr lang="en-US" sz="3200" dirty="0" err="1" smtClean="0"/>
              <a:t>ammaya’aa</a:t>
            </a:r>
            <a:r>
              <a:rPr lang="en-US" sz="3200" dirty="0" smtClean="0"/>
              <a:t>, </a:t>
            </a:r>
            <a:r>
              <a:rPr lang="en-US" sz="3200" dirty="0" err="1" smtClean="0"/>
              <a:t>si’ataa</a:t>
            </a:r>
            <a:r>
              <a:rPr lang="en-US" sz="3200" dirty="0" smtClean="0"/>
              <a:t> fi </a:t>
            </a:r>
            <a:r>
              <a:rPr lang="en-US" sz="3200" dirty="0" err="1" smtClean="0"/>
              <a:t>haqa</a:t>
            </a:r>
            <a:r>
              <a:rPr lang="en-US" sz="3200" dirty="0" smtClean="0"/>
              <a:t> </a:t>
            </a:r>
            <a:r>
              <a:rPr lang="en-US" sz="3200" dirty="0" err="1" smtClean="0"/>
              <a:t>qabeessa</a:t>
            </a:r>
            <a:r>
              <a:rPr lang="en-US" sz="3200" dirty="0" smtClean="0"/>
              <a:t> </a:t>
            </a:r>
            <a:r>
              <a:rPr lang="en-US" sz="3200" dirty="0" err="1" smtClean="0"/>
              <a:t>uumuudha</a:t>
            </a:r>
            <a:r>
              <a:rPr lang="en-US" sz="3200" dirty="0" smtClean="0"/>
              <a:t>.</a:t>
            </a:r>
          </a:p>
          <a:p>
            <a:pPr algn="just"/>
            <a:r>
              <a:rPr lang="en-US" sz="3200" dirty="0" err="1" smtClean="0"/>
              <a:t>Oomishnni</a:t>
            </a:r>
            <a:r>
              <a:rPr lang="en-US" sz="3200" dirty="0" smtClean="0"/>
              <a:t> </a:t>
            </a:r>
            <a:r>
              <a:rPr lang="en-US" sz="3200" dirty="0" err="1" smtClean="0"/>
              <a:t>qonnaa</a:t>
            </a:r>
            <a:r>
              <a:rPr lang="en-US" sz="3200" dirty="0" smtClean="0"/>
              <a:t> </a:t>
            </a: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qulqulina</a:t>
            </a:r>
            <a:r>
              <a:rPr lang="en-US" sz="3200" dirty="0" smtClean="0"/>
              <a:t> </a:t>
            </a:r>
            <a:r>
              <a:rPr lang="en-US" sz="3200" dirty="0" err="1" smtClean="0"/>
              <a:t>barbaadameen</a:t>
            </a:r>
            <a:r>
              <a:rPr lang="en-US" sz="3200" dirty="0" smtClean="0"/>
              <a:t> </a:t>
            </a:r>
            <a:r>
              <a:rPr lang="en-US" sz="3200" dirty="0" err="1" smtClean="0"/>
              <a:t>oomishamee</a:t>
            </a:r>
            <a:r>
              <a:rPr lang="en-US" sz="3200" dirty="0" smtClean="0"/>
              <a:t> </a:t>
            </a:r>
            <a:r>
              <a:rPr lang="en-US" sz="3200" dirty="0" err="1" smtClean="0"/>
              <a:t>gabaadhaaf</a:t>
            </a:r>
            <a:r>
              <a:rPr lang="en-US" sz="3200" dirty="0" smtClean="0"/>
              <a:t> </a:t>
            </a:r>
            <a:r>
              <a:rPr lang="en-US" sz="3200" dirty="0" err="1" smtClean="0"/>
              <a:t>akka</a:t>
            </a:r>
            <a:r>
              <a:rPr lang="en-US" sz="3200" dirty="0" smtClean="0"/>
              <a:t> </a:t>
            </a:r>
            <a:r>
              <a:rPr lang="en-US" sz="3200" dirty="0" err="1" smtClean="0"/>
              <a:t>dhihaatu</a:t>
            </a:r>
            <a:r>
              <a:rPr lang="en-US" sz="3200" dirty="0" smtClean="0"/>
              <a:t> </a:t>
            </a:r>
            <a:r>
              <a:rPr lang="en-US" sz="3200" dirty="0" err="1" smtClean="0"/>
              <a:t>taasisuudha</a:t>
            </a:r>
            <a:r>
              <a:rPr lang="en-US" sz="32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4139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err="1">
                <a:solidFill>
                  <a:srgbClr val="04617B"/>
                </a:solidFill>
              </a:rPr>
              <a:t>Labsii</a:t>
            </a:r>
            <a:r>
              <a:rPr lang="en-US" sz="2800" b="1" dirty="0">
                <a:solidFill>
                  <a:srgbClr val="04617B"/>
                </a:solidFill>
              </a:rPr>
              <a:t> </a:t>
            </a:r>
            <a:r>
              <a:rPr lang="en-US" sz="2800" b="1" dirty="0" err="1">
                <a:solidFill>
                  <a:srgbClr val="04617B"/>
                </a:solidFill>
              </a:rPr>
              <a:t>sirna</a:t>
            </a:r>
            <a:r>
              <a:rPr lang="en-US" sz="2800" b="1" dirty="0">
                <a:solidFill>
                  <a:srgbClr val="04617B"/>
                </a:solidFill>
              </a:rPr>
              <a:t> </a:t>
            </a:r>
            <a:r>
              <a:rPr lang="en-US" sz="2800" b="1" dirty="0" err="1">
                <a:solidFill>
                  <a:srgbClr val="04617B"/>
                </a:solidFill>
              </a:rPr>
              <a:t>to’annoo</a:t>
            </a:r>
            <a:r>
              <a:rPr lang="en-US" sz="2800" b="1" dirty="0">
                <a:solidFill>
                  <a:srgbClr val="04617B"/>
                </a:solidFill>
              </a:rPr>
              <a:t> </a:t>
            </a:r>
            <a:r>
              <a:rPr lang="en-US" sz="2800" b="1" dirty="0" err="1">
                <a:solidFill>
                  <a:srgbClr val="04617B"/>
                </a:solidFill>
              </a:rPr>
              <a:t>gabaa</a:t>
            </a:r>
            <a:r>
              <a:rPr lang="en-US" sz="2800" b="1" dirty="0">
                <a:solidFill>
                  <a:srgbClr val="04617B"/>
                </a:solidFill>
              </a:rPr>
              <a:t> fi </a:t>
            </a:r>
            <a:r>
              <a:rPr lang="en-US" sz="2800" b="1" dirty="0" err="1">
                <a:solidFill>
                  <a:srgbClr val="04617B"/>
                </a:solidFill>
              </a:rPr>
              <a:t>qulqulina</a:t>
            </a:r>
            <a:r>
              <a:rPr lang="en-US" sz="2800" b="1" dirty="0">
                <a:solidFill>
                  <a:srgbClr val="04617B"/>
                </a:solidFill>
              </a:rPr>
              <a:t> </a:t>
            </a:r>
            <a:r>
              <a:rPr lang="en-US" sz="2800" b="1" dirty="0" err="1">
                <a:solidFill>
                  <a:srgbClr val="04617B"/>
                </a:solidFill>
              </a:rPr>
              <a:t>oomishaalee</a:t>
            </a:r>
            <a:r>
              <a:rPr lang="en-US" sz="2800" b="1" dirty="0">
                <a:solidFill>
                  <a:srgbClr val="04617B"/>
                </a:solidFill>
              </a:rPr>
              <a:t> </a:t>
            </a:r>
            <a:r>
              <a:rPr lang="en-US" sz="2800" b="1" dirty="0" err="1">
                <a:solidFill>
                  <a:srgbClr val="04617B"/>
                </a:solidFill>
              </a:rPr>
              <a:t>qonnaa</a:t>
            </a:r>
            <a:r>
              <a:rPr lang="en-US" sz="2800" b="1" dirty="0">
                <a:solidFill>
                  <a:srgbClr val="04617B"/>
                </a:solidFill>
              </a:rPr>
              <a:t> MNO 234/2013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buClr>
                <a:srgbClr val="0BD0D9"/>
              </a:buClr>
            </a:pPr>
            <a:r>
              <a:rPr lang="en-US" sz="3200" b="1" i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Fayyadamumaa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oomishtootaa</a:t>
            </a:r>
            <a:r>
              <a:rPr lang="en-US" sz="3200" dirty="0">
                <a:solidFill>
                  <a:prstClr val="black"/>
                </a:solidFill>
              </a:rPr>
              <a:t> fi </a:t>
            </a:r>
            <a:r>
              <a:rPr lang="en-US" sz="3200" dirty="0" err="1" smtClean="0">
                <a:solidFill>
                  <a:prstClr val="black"/>
                </a:solidFill>
              </a:rPr>
              <a:t>fayyadamtotaa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dabaluu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>
                <a:solidFill>
                  <a:prstClr val="black"/>
                </a:solidFill>
              </a:rPr>
              <a:t>fi </a:t>
            </a:r>
            <a:endParaRPr lang="en-US" sz="3200" dirty="0" smtClean="0">
              <a:solidFill>
                <a:prstClr val="black"/>
              </a:solidFill>
            </a:endParaRPr>
          </a:p>
          <a:p>
            <a:pPr lvl="0" algn="just">
              <a:buClr>
                <a:srgbClr val="0BD0D9"/>
              </a:buClr>
            </a:pPr>
            <a:r>
              <a:rPr lang="en-US" sz="3200" dirty="0" err="1" smtClean="0">
                <a:solidFill>
                  <a:prstClr val="black"/>
                </a:solidFill>
              </a:rPr>
              <a:t>daldaltoota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giddutti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dorgomiin</a:t>
            </a:r>
            <a:r>
              <a:rPr lang="en-US" sz="32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gabaa</a:t>
            </a:r>
            <a:r>
              <a:rPr lang="en-US" sz="32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haqa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qabeessa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ta’e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akka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uumamu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taasisuudhan</a:t>
            </a:r>
            <a:r>
              <a:rPr lang="en-US" sz="3200" dirty="0" smtClean="0">
                <a:solidFill>
                  <a:prstClr val="black"/>
                </a:solidFill>
              </a:rPr>
              <a:t>:-</a:t>
            </a:r>
          </a:p>
          <a:p>
            <a:pPr lvl="0" algn="just">
              <a:buClr>
                <a:srgbClr val="0BD0D9"/>
              </a:buClr>
              <a:buBlip>
                <a:blip r:embed="rId2"/>
              </a:buBlip>
            </a:pP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haawasnis</a:t>
            </a:r>
            <a:r>
              <a:rPr lang="en-US" sz="32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tahee</a:t>
            </a:r>
            <a:r>
              <a:rPr lang="en-US" sz="32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motummaan</a:t>
            </a:r>
            <a:r>
              <a:rPr lang="en-US" sz="32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naanicha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fayidaa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oomishaalee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qonnaa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irraa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argachuu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qabu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akka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argatuufi</a:t>
            </a:r>
            <a:r>
              <a:rPr lang="en-US" sz="3200" dirty="0">
                <a:solidFill>
                  <a:prstClr val="black"/>
                </a:solidFill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97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err="1">
                <a:solidFill>
                  <a:srgbClr val="04617B"/>
                </a:solidFill>
              </a:rPr>
              <a:t>Labsii</a:t>
            </a:r>
            <a:r>
              <a:rPr lang="en-US" sz="2800" b="1" dirty="0">
                <a:solidFill>
                  <a:srgbClr val="04617B"/>
                </a:solidFill>
              </a:rPr>
              <a:t> </a:t>
            </a:r>
            <a:r>
              <a:rPr lang="en-US" sz="2800" b="1" dirty="0" err="1">
                <a:solidFill>
                  <a:srgbClr val="04617B"/>
                </a:solidFill>
              </a:rPr>
              <a:t>sirna</a:t>
            </a:r>
            <a:r>
              <a:rPr lang="en-US" sz="2800" b="1" dirty="0">
                <a:solidFill>
                  <a:srgbClr val="04617B"/>
                </a:solidFill>
              </a:rPr>
              <a:t> </a:t>
            </a:r>
            <a:r>
              <a:rPr lang="en-US" sz="2800" b="1" dirty="0" err="1">
                <a:solidFill>
                  <a:srgbClr val="04617B"/>
                </a:solidFill>
              </a:rPr>
              <a:t>to’annoo</a:t>
            </a:r>
            <a:r>
              <a:rPr lang="en-US" sz="2800" b="1" dirty="0">
                <a:solidFill>
                  <a:srgbClr val="04617B"/>
                </a:solidFill>
              </a:rPr>
              <a:t> </a:t>
            </a:r>
            <a:r>
              <a:rPr lang="en-US" sz="2800" b="1" dirty="0" err="1">
                <a:solidFill>
                  <a:srgbClr val="04617B"/>
                </a:solidFill>
              </a:rPr>
              <a:t>gabaa</a:t>
            </a:r>
            <a:r>
              <a:rPr lang="en-US" sz="2800" b="1" dirty="0">
                <a:solidFill>
                  <a:srgbClr val="04617B"/>
                </a:solidFill>
              </a:rPr>
              <a:t> fi </a:t>
            </a:r>
            <a:r>
              <a:rPr lang="en-US" sz="2800" b="1" dirty="0" err="1">
                <a:solidFill>
                  <a:srgbClr val="04617B"/>
                </a:solidFill>
              </a:rPr>
              <a:t>qulqulina</a:t>
            </a:r>
            <a:r>
              <a:rPr lang="en-US" sz="2800" b="1" dirty="0">
                <a:solidFill>
                  <a:srgbClr val="04617B"/>
                </a:solidFill>
              </a:rPr>
              <a:t> </a:t>
            </a:r>
            <a:r>
              <a:rPr lang="en-US" sz="2800" b="1" dirty="0" err="1">
                <a:solidFill>
                  <a:srgbClr val="04617B"/>
                </a:solidFill>
              </a:rPr>
              <a:t>oomishaalee</a:t>
            </a:r>
            <a:r>
              <a:rPr lang="en-US" sz="2800" b="1" dirty="0">
                <a:solidFill>
                  <a:srgbClr val="04617B"/>
                </a:solidFill>
              </a:rPr>
              <a:t> </a:t>
            </a:r>
            <a:r>
              <a:rPr lang="en-US" sz="2800" b="1" dirty="0" err="1">
                <a:solidFill>
                  <a:srgbClr val="04617B"/>
                </a:solidFill>
              </a:rPr>
              <a:t>qonnaa</a:t>
            </a:r>
            <a:r>
              <a:rPr lang="en-US" sz="2800" b="1" dirty="0">
                <a:solidFill>
                  <a:srgbClr val="04617B"/>
                </a:solidFill>
              </a:rPr>
              <a:t> MNO 234/2013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200" dirty="0" err="1" smtClean="0"/>
              <a:t>Bu’uura</a:t>
            </a:r>
            <a:r>
              <a:rPr lang="en-US" sz="3200" dirty="0" smtClean="0"/>
              <a:t> </a:t>
            </a:r>
            <a:r>
              <a:rPr lang="en-US" sz="3200" dirty="0" err="1" smtClean="0"/>
              <a:t>kewwata</a:t>
            </a:r>
            <a:r>
              <a:rPr lang="en-US" sz="3200" dirty="0" smtClean="0"/>
              <a:t> 4 </a:t>
            </a:r>
            <a:r>
              <a:rPr lang="en-US" sz="3200" dirty="0" err="1" smtClean="0"/>
              <a:t>irratti</a:t>
            </a:r>
            <a:r>
              <a:rPr lang="en-US" sz="3200" dirty="0" smtClean="0"/>
              <a:t> </a:t>
            </a:r>
            <a:r>
              <a:rPr lang="en-US" sz="3200" dirty="0" err="1" smtClean="0"/>
              <a:t>caqafameen</a:t>
            </a:r>
            <a:r>
              <a:rPr lang="en-US" sz="3200" dirty="0" smtClean="0"/>
              <a:t> </a:t>
            </a:r>
            <a:r>
              <a:rPr lang="en-US" sz="3200" dirty="0" err="1" smtClean="0"/>
              <a:t>labsichi</a:t>
            </a:r>
            <a:r>
              <a:rPr lang="en-US" sz="3200" dirty="0" smtClean="0"/>
              <a:t> </a:t>
            </a:r>
            <a:r>
              <a:rPr lang="en-US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qaamolee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sirna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gabaa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oomishaalee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qonnaa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naannoo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oromiyaa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keessatti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kalatinis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tahe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 </a:t>
            </a:r>
            <a:r>
              <a:rPr lang="en-US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kallattin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hirmaatan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smtClean="0"/>
              <a:t>fi </a:t>
            </a:r>
            <a:r>
              <a:rPr lang="en-US" sz="3200" dirty="0" err="1" smtClean="0"/>
              <a:t>rawwachiisan</a:t>
            </a:r>
            <a:r>
              <a:rPr lang="en-US" sz="3200" dirty="0" smtClean="0"/>
              <a:t> </a:t>
            </a:r>
            <a:r>
              <a:rPr lang="en-US" sz="3200" dirty="0" err="1" smtClean="0"/>
              <a:t>irratti</a:t>
            </a:r>
            <a:r>
              <a:rPr lang="en-US" sz="3200" dirty="0" smtClean="0"/>
              <a:t> </a:t>
            </a:r>
            <a:r>
              <a:rPr lang="en-US" sz="3200" dirty="0" err="1" smtClean="0"/>
              <a:t>rawwatinsa</a:t>
            </a:r>
            <a:r>
              <a:rPr lang="en-US" sz="3200" dirty="0" smtClean="0"/>
              <a:t> </a:t>
            </a:r>
            <a:r>
              <a:rPr lang="en-US" sz="3200" dirty="0" err="1" smtClean="0"/>
              <a:t>qaba</a:t>
            </a:r>
            <a:r>
              <a:rPr lang="en-US" sz="3200" dirty="0" smtClean="0"/>
              <a:t>.</a:t>
            </a:r>
          </a:p>
          <a:p>
            <a:pPr algn="just"/>
            <a:r>
              <a:rPr lang="en-US" sz="3200" dirty="0" err="1" smtClean="0"/>
              <a:t>Eddoolee</a:t>
            </a:r>
            <a:r>
              <a:rPr lang="en-US" sz="3200" dirty="0" smtClean="0"/>
              <a:t> </a:t>
            </a:r>
            <a:r>
              <a:rPr lang="en-US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gabaa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naannichaan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alatti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bajata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motummaa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naanichatin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ijaaraman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 smtClean="0"/>
              <a:t>irratti</a:t>
            </a:r>
            <a:r>
              <a:rPr lang="en-US" sz="3200" dirty="0" smtClean="0"/>
              <a:t> </a:t>
            </a:r>
            <a:r>
              <a:rPr lang="en-US" sz="3200" dirty="0" err="1" smtClean="0"/>
              <a:t>rawatiinsa</a:t>
            </a:r>
            <a:r>
              <a:rPr lang="en-US" sz="3200" dirty="0" smtClean="0"/>
              <a:t> </a:t>
            </a:r>
            <a:r>
              <a:rPr lang="en-US" sz="3200" dirty="0" err="1" smtClean="0"/>
              <a:t>ni</a:t>
            </a:r>
            <a:r>
              <a:rPr lang="en-US" sz="3200" dirty="0" smtClean="0"/>
              <a:t> </a:t>
            </a:r>
            <a:r>
              <a:rPr lang="en-US" sz="3200" dirty="0" err="1" smtClean="0"/>
              <a:t>qabaata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9647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</a:t>
            </a:r>
            <a:r>
              <a:rPr lang="en-US" dirty="0" err="1" smtClean="0"/>
              <a:t>Yakkoota</a:t>
            </a:r>
            <a:r>
              <a:rPr lang="en-US" dirty="0" smtClean="0"/>
              <a:t> </a:t>
            </a:r>
            <a:r>
              <a:rPr lang="en-US" dirty="0"/>
              <a:t>Diinagdee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sz="3200" dirty="0" err="1" smtClean="0"/>
              <a:t>Yakkoota</a:t>
            </a:r>
            <a:r>
              <a:rPr lang="en-US" sz="3200" dirty="0" smtClean="0"/>
              <a:t> </a:t>
            </a:r>
            <a:r>
              <a:rPr lang="en-US" sz="3200" dirty="0" err="1" smtClean="0"/>
              <a:t>qabeenya</a:t>
            </a:r>
            <a:r>
              <a:rPr lang="en-US" sz="3200" dirty="0" smtClean="0"/>
              <a:t>  </a:t>
            </a:r>
            <a:r>
              <a:rPr lang="en-US" sz="3200" dirty="0" err="1" smtClean="0"/>
              <a:t>umaamaa</a:t>
            </a:r>
            <a:r>
              <a:rPr lang="en-US" sz="3200" dirty="0" smtClean="0"/>
              <a:t>/</a:t>
            </a:r>
            <a:r>
              <a:rPr lang="en-US" sz="3200" dirty="0" err="1" smtClean="0"/>
              <a:t>albuuda</a:t>
            </a:r>
            <a:r>
              <a:rPr lang="en-US" sz="3200" dirty="0" smtClean="0"/>
              <a:t> </a:t>
            </a:r>
            <a:r>
              <a:rPr lang="en-US" sz="3200" dirty="0" err="1" smtClean="0"/>
              <a:t>biyyatti</a:t>
            </a:r>
            <a:r>
              <a:rPr lang="en-US" sz="3200" dirty="0" smtClean="0"/>
              <a:t> </a:t>
            </a:r>
            <a:r>
              <a:rPr lang="en-US" sz="3200" dirty="0" err="1" smtClean="0"/>
              <a:t>irratti</a:t>
            </a:r>
            <a:r>
              <a:rPr lang="en-US" sz="3200" dirty="0" smtClean="0"/>
              <a:t> </a:t>
            </a:r>
            <a:r>
              <a:rPr lang="en-US" sz="3200" dirty="0" err="1" smtClean="0"/>
              <a:t>raawataman</a:t>
            </a:r>
            <a:r>
              <a:rPr lang="en-US" sz="3200" dirty="0" smtClean="0"/>
              <a:t> </a:t>
            </a:r>
          </a:p>
          <a:p>
            <a:pPr algn="just"/>
            <a:r>
              <a:rPr lang="en-US" sz="3200" dirty="0" err="1" smtClean="0"/>
              <a:t>Yakkoota</a:t>
            </a:r>
            <a:r>
              <a:rPr lang="en-US" sz="3200" dirty="0" smtClean="0"/>
              <a:t> </a:t>
            </a:r>
            <a:r>
              <a:rPr lang="en-US" sz="3200" dirty="0" err="1" smtClean="0"/>
              <a:t>sirna</a:t>
            </a:r>
            <a:r>
              <a:rPr lang="en-US" sz="3200" dirty="0" smtClean="0"/>
              <a:t> </a:t>
            </a:r>
            <a:r>
              <a:rPr lang="en-US" sz="3200" dirty="0" err="1" smtClean="0"/>
              <a:t>daldala</a:t>
            </a:r>
            <a:r>
              <a:rPr lang="en-US" sz="3200" dirty="0" smtClean="0"/>
              <a:t> </a:t>
            </a:r>
            <a:r>
              <a:rPr lang="en-US" sz="3200" dirty="0" err="1" smtClean="0"/>
              <a:t>biyyatti</a:t>
            </a:r>
            <a:r>
              <a:rPr lang="en-US" sz="3200" dirty="0" smtClean="0"/>
              <a:t> </a:t>
            </a:r>
            <a:r>
              <a:rPr lang="en-US" sz="3200" dirty="0" err="1" smtClean="0"/>
              <a:t>irratti</a:t>
            </a:r>
            <a:r>
              <a:rPr lang="en-US" sz="3200" dirty="0" smtClean="0"/>
              <a:t> </a:t>
            </a:r>
            <a:r>
              <a:rPr lang="en-US" sz="3200" dirty="0" err="1" smtClean="0"/>
              <a:t>raawataman</a:t>
            </a:r>
            <a:endParaRPr lang="en-US" sz="3200" dirty="0" smtClean="0"/>
          </a:p>
          <a:p>
            <a:pPr algn="just"/>
            <a:r>
              <a:rPr lang="en-US" sz="3200" dirty="0" err="1" smtClean="0"/>
              <a:t>Yakka</a:t>
            </a:r>
            <a:r>
              <a:rPr lang="en-US" sz="3200" dirty="0" smtClean="0"/>
              <a:t> </a:t>
            </a:r>
            <a:r>
              <a:rPr lang="en-US" sz="3200" dirty="0" err="1" smtClean="0"/>
              <a:t>malattoo</a:t>
            </a:r>
            <a:r>
              <a:rPr lang="en-US" sz="3200" dirty="0" smtClean="0"/>
              <a:t> </a:t>
            </a:r>
            <a:r>
              <a:rPr lang="en-US" sz="3200" dirty="0" err="1" smtClean="0"/>
              <a:t>daldalaatin</a:t>
            </a:r>
            <a:r>
              <a:rPr lang="en-US" sz="3200" dirty="0" smtClean="0"/>
              <a:t> </a:t>
            </a:r>
            <a:r>
              <a:rPr lang="en-US" sz="3200" dirty="0" err="1" smtClean="0"/>
              <a:t>walqabatu</a:t>
            </a:r>
            <a:r>
              <a:rPr lang="en-US" sz="3200" dirty="0" smtClean="0"/>
              <a:t>/Trade mark related crime/</a:t>
            </a:r>
          </a:p>
          <a:p>
            <a:pPr algn="just"/>
            <a:r>
              <a:rPr lang="en-US" sz="3200" dirty="0" smtClean="0"/>
              <a:t>Trade competition and Consumer protection crimes</a:t>
            </a:r>
          </a:p>
          <a:p>
            <a:pPr algn="just"/>
            <a:r>
              <a:rPr lang="en-US" sz="3200" dirty="0" err="1" smtClean="0"/>
              <a:t>Yakkoota</a:t>
            </a:r>
            <a:r>
              <a:rPr lang="en-US" sz="3200" dirty="0" smtClean="0"/>
              <a:t> </a:t>
            </a:r>
            <a:r>
              <a:rPr lang="en-US" sz="3200" dirty="0" err="1" smtClean="0"/>
              <a:t>Daldala</a:t>
            </a:r>
            <a:r>
              <a:rPr lang="en-US" sz="3200" dirty="0" smtClean="0"/>
              <a:t> </a:t>
            </a:r>
            <a:r>
              <a:rPr lang="en-US" sz="3200" dirty="0" err="1" smtClean="0"/>
              <a:t>jimaa</a:t>
            </a:r>
            <a:r>
              <a:rPr lang="en-US" sz="3200" dirty="0" smtClean="0"/>
              <a:t> </a:t>
            </a:r>
            <a:r>
              <a:rPr lang="en-US" sz="3200" dirty="0"/>
              <a:t>,</a:t>
            </a:r>
            <a:r>
              <a:rPr lang="en-US" sz="3200" dirty="0" err="1" smtClean="0"/>
              <a:t>bunaa</a:t>
            </a:r>
            <a:r>
              <a:rPr lang="en-US" sz="3200" dirty="0" smtClean="0"/>
              <a:t> fi </a:t>
            </a:r>
            <a:r>
              <a:rPr lang="en-US" sz="3200" dirty="0" err="1" smtClean="0"/>
              <a:t>omishaalee</a:t>
            </a:r>
            <a:r>
              <a:rPr lang="en-US" sz="3200" dirty="0" smtClean="0"/>
              <a:t> </a:t>
            </a:r>
            <a:r>
              <a:rPr lang="en-US" sz="3200" dirty="0" err="1" smtClean="0"/>
              <a:t>qonnaatin</a:t>
            </a:r>
            <a:r>
              <a:rPr lang="en-US" sz="3200" dirty="0" smtClean="0"/>
              <a:t> </a:t>
            </a:r>
            <a:r>
              <a:rPr lang="en-US" sz="3200" dirty="0" err="1" smtClean="0"/>
              <a:t>walqabatan</a:t>
            </a:r>
            <a:r>
              <a:rPr lang="en-US" sz="3200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65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Iddoo</a:t>
            </a: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Bittaa</a:t>
            </a: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fi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sz="3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urgurtaa</a:t>
            </a: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Oomishalee</a:t>
            </a: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</a:t>
            </a:r>
            <a:r>
              <a:rPr lang="en-US" sz="3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onnaa</a:t>
            </a:r>
            <a:endParaRPr 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sz="3200" dirty="0" err="1" smtClean="0"/>
              <a:t>Bittaa</a:t>
            </a:r>
            <a:r>
              <a:rPr lang="en-US" sz="3200" dirty="0" smtClean="0"/>
              <a:t> fi </a:t>
            </a:r>
            <a:r>
              <a:rPr lang="en-US" sz="3200" dirty="0" err="1" smtClean="0"/>
              <a:t>gurgurtaan</a:t>
            </a:r>
            <a:r>
              <a:rPr lang="en-US" sz="3200" dirty="0" smtClean="0"/>
              <a:t> </a:t>
            </a:r>
            <a:r>
              <a:rPr lang="en-US" sz="3200" dirty="0" err="1" smtClean="0"/>
              <a:t>oomishaalee</a:t>
            </a:r>
            <a:r>
              <a:rPr lang="en-US" sz="3200" dirty="0" smtClean="0"/>
              <a:t> </a:t>
            </a:r>
            <a:r>
              <a:rPr lang="en-US" sz="3200" dirty="0" err="1" smtClean="0"/>
              <a:t>qonnaa</a:t>
            </a:r>
            <a:r>
              <a:rPr lang="en-US" sz="3200" dirty="0" smtClean="0"/>
              <a:t> </a:t>
            </a:r>
            <a:r>
              <a:rPr lang="en-US" sz="3200" b="1" dirty="0" err="1" smtClean="0"/>
              <a:t>giddu</a:t>
            </a:r>
            <a:r>
              <a:rPr lang="en-US" sz="3200" b="1" dirty="0" smtClean="0"/>
              <a:t> gala </a:t>
            </a:r>
            <a:r>
              <a:rPr lang="en-US" sz="3200" b="1" dirty="0" err="1" smtClean="0"/>
              <a:t>gabaa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seeran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daangefamee</a:t>
            </a:r>
            <a:r>
              <a:rPr lang="en-US" sz="3200" b="1" dirty="0" smtClean="0"/>
              <a:t> fi </a:t>
            </a:r>
            <a:r>
              <a:rPr lang="en-US" sz="3200" b="1" dirty="0" err="1" smtClean="0"/>
              <a:t>heyyamamee</a:t>
            </a:r>
            <a:r>
              <a:rPr lang="en-US" sz="3200" b="1" dirty="0" smtClean="0"/>
              <a:t> </a:t>
            </a:r>
            <a:r>
              <a:rPr lang="en-US" sz="3200" dirty="0" err="1" smtClean="0"/>
              <a:t>keessatti</a:t>
            </a:r>
            <a:r>
              <a:rPr lang="en-US" sz="3200" dirty="0" smtClean="0"/>
              <a:t> </a:t>
            </a:r>
            <a:r>
              <a:rPr lang="en-US" sz="3200" dirty="0" err="1" smtClean="0"/>
              <a:t>qofa</a:t>
            </a:r>
            <a:r>
              <a:rPr lang="en-US" sz="3200" dirty="0" smtClean="0"/>
              <a:t> </a:t>
            </a:r>
            <a:r>
              <a:rPr lang="en-US" sz="3200" dirty="0" err="1" smtClean="0"/>
              <a:t>kan</a:t>
            </a:r>
            <a:r>
              <a:rPr lang="en-US" sz="3200" dirty="0" smtClean="0"/>
              <a:t> </a:t>
            </a:r>
            <a:r>
              <a:rPr lang="en-US" sz="3200" dirty="0" err="1" smtClean="0"/>
              <a:t>rawwatamu</a:t>
            </a:r>
            <a:r>
              <a:rPr lang="en-US" sz="3200" dirty="0" smtClean="0"/>
              <a:t> </a:t>
            </a:r>
            <a:r>
              <a:rPr lang="en-US" sz="3200" dirty="0" err="1" smtClean="0"/>
              <a:t>ta’a</a:t>
            </a:r>
            <a:r>
              <a:rPr lang="en-US" sz="3200" dirty="0" smtClean="0"/>
              <a:t>.</a:t>
            </a:r>
          </a:p>
          <a:p>
            <a:r>
              <a:rPr lang="en-US" sz="3200" dirty="0" err="1" smtClean="0"/>
              <a:t>Giddu</a:t>
            </a:r>
            <a:r>
              <a:rPr lang="en-US" sz="3200" dirty="0" smtClean="0"/>
              <a:t> gala </a:t>
            </a:r>
            <a:r>
              <a:rPr lang="en-US" sz="3200" dirty="0" err="1" smtClean="0"/>
              <a:t>gabaa</a:t>
            </a:r>
            <a:r>
              <a:rPr lang="en-US" sz="3200" dirty="0" smtClean="0"/>
              <a:t> </a:t>
            </a:r>
            <a:r>
              <a:rPr lang="en-US" sz="3200" dirty="0" err="1" smtClean="0"/>
              <a:t>omishaalee</a:t>
            </a:r>
            <a:r>
              <a:rPr lang="en-US" sz="3200" dirty="0" smtClean="0"/>
              <a:t> </a:t>
            </a:r>
            <a:r>
              <a:rPr lang="en-US" sz="3200" dirty="0" err="1" smtClean="0"/>
              <a:t>qonnaa</a:t>
            </a:r>
            <a:r>
              <a:rPr lang="en-US" sz="3200" dirty="0" smtClean="0"/>
              <a:t>  </a:t>
            </a:r>
            <a:r>
              <a:rPr lang="en-US" sz="3200" dirty="0" err="1" smtClean="0"/>
              <a:t>sadarkaa</a:t>
            </a:r>
            <a:r>
              <a:rPr lang="en-US" sz="3200" dirty="0"/>
              <a:t> </a:t>
            </a:r>
            <a:r>
              <a:rPr lang="en-US" sz="3200" dirty="0" smtClean="0"/>
              <a:t> </a:t>
            </a:r>
            <a:r>
              <a:rPr lang="en-US" sz="3200" dirty="0" err="1" smtClean="0"/>
              <a:t>jalqabaa</a:t>
            </a:r>
            <a:endParaRPr lang="en-US" sz="3200" dirty="0" smtClean="0"/>
          </a:p>
          <a:p>
            <a:pPr lvl="2" algn="just"/>
            <a:r>
              <a:rPr lang="en-US" sz="3200" dirty="0" err="1" smtClean="0"/>
              <a:t>Oomishitoota</a:t>
            </a:r>
            <a:r>
              <a:rPr lang="en-US" sz="3200" dirty="0" smtClean="0"/>
              <a:t> </a:t>
            </a:r>
            <a:r>
              <a:rPr lang="en-US" sz="3200" dirty="0" err="1" smtClean="0"/>
              <a:t>gidduutti</a:t>
            </a:r>
            <a:endParaRPr lang="en-US" sz="3200" dirty="0" smtClean="0"/>
          </a:p>
          <a:p>
            <a:pPr lvl="2" algn="just"/>
            <a:r>
              <a:rPr lang="en-US" sz="3200" dirty="0" err="1" smtClean="0"/>
              <a:t>Oomishtootaf</a:t>
            </a:r>
            <a:r>
              <a:rPr lang="en-US" sz="3200" dirty="0" smtClean="0"/>
              <a:t> </a:t>
            </a:r>
            <a:r>
              <a:rPr lang="en-US" sz="3200" dirty="0" err="1" smtClean="0"/>
              <a:t>bittoota</a:t>
            </a:r>
            <a:r>
              <a:rPr lang="en-US" sz="3200" dirty="0" smtClean="0"/>
              <a:t> </a:t>
            </a:r>
            <a:r>
              <a:rPr lang="en-US" sz="3200" dirty="0" err="1" smtClean="0"/>
              <a:t>kan</a:t>
            </a:r>
            <a:r>
              <a:rPr lang="en-US" sz="3200" dirty="0" smtClean="0"/>
              <a:t> </a:t>
            </a:r>
            <a:r>
              <a:rPr lang="en-US" sz="3200" dirty="0" err="1" smtClean="0"/>
              <a:t>ta’an</a:t>
            </a:r>
            <a:r>
              <a:rPr lang="en-US" sz="3200" dirty="0" smtClean="0"/>
              <a:t> </a:t>
            </a:r>
            <a:r>
              <a:rPr lang="en-US" sz="3200" dirty="0" err="1" smtClean="0"/>
              <a:t>waldaa</a:t>
            </a:r>
            <a:r>
              <a:rPr lang="en-US" sz="3200" dirty="0" smtClean="0"/>
              <a:t> </a:t>
            </a:r>
            <a:r>
              <a:rPr lang="en-US" sz="3200" dirty="0" err="1" smtClean="0"/>
              <a:t>hojii</a:t>
            </a:r>
            <a:r>
              <a:rPr lang="en-US" sz="3200" dirty="0" smtClean="0"/>
              <a:t> </a:t>
            </a:r>
            <a:r>
              <a:rPr lang="en-US" sz="3200" dirty="0" err="1" smtClean="0"/>
              <a:t>gamtaa</a:t>
            </a:r>
            <a:r>
              <a:rPr lang="en-US" sz="3200" dirty="0" smtClean="0"/>
              <a:t>, </a:t>
            </a:r>
            <a:r>
              <a:rPr lang="en-US" sz="3200" dirty="0" err="1" smtClean="0"/>
              <a:t>yuniyeenii</a:t>
            </a:r>
            <a:r>
              <a:rPr lang="en-US" sz="3200" dirty="0" smtClean="0"/>
              <a:t>, </a:t>
            </a:r>
            <a:r>
              <a:rPr lang="en-US" sz="3200" dirty="0" err="1" smtClean="0"/>
              <a:t>qindeesitoota</a:t>
            </a:r>
            <a:r>
              <a:rPr lang="en-US" sz="3200" dirty="0" smtClean="0"/>
              <a:t>, </a:t>
            </a:r>
            <a:r>
              <a:rPr lang="en-US" sz="3200" dirty="0" err="1" smtClean="0"/>
              <a:t>daldaltoota</a:t>
            </a:r>
            <a:r>
              <a:rPr lang="en-US" sz="3200" dirty="0" smtClean="0"/>
              <a:t> </a:t>
            </a:r>
            <a:r>
              <a:rPr lang="en-US" sz="3200" dirty="0" err="1"/>
              <a:t>Q</a:t>
            </a:r>
            <a:r>
              <a:rPr lang="en-US" sz="3200" dirty="0" err="1" smtClean="0"/>
              <a:t>inxaaboo</a:t>
            </a:r>
            <a:r>
              <a:rPr lang="en-US" sz="3200" dirty="0" smtClean="0"/>
              <a:t> fi </a:t>
            </a:r>
            <a:r>
              <a:rPr lang="en-US" sz="3200" dirty="0" err="1" smtClean="0"/>
              <a:t>fayyadamtoota</a:t>
            </a:r>
            <a:r>
              <a:rPr lang="en-US" sz="3200" dirty="0" smtClean="0"/>
              <a:t> </a:t>
            </a:r>
            <a:r>
              <a:rPr lang="en-US" sz="3200" dirty="0" err="1" smtClean="0"/>
              <a:t>gidduutti</a:t>
            </a:r>
            <a:endParaRPr lang="en-US" sz="3200" dirty="0" smtClean="0"/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61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b="1" dirty="0" err="1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Iddoo</a:t>
            </a:r>
            <a:r>
              <a:rPr lang="en-US" sz="30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b="1" dirty="0" err="1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Bittaa</a:t>
            </a:r>
            <a:r>
              <a:rPr lang="en-US" sz="30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fi </a:t>
            </a:r>
            <a:r>
              <a:rPr lang="en-US" sz="3000" b="1" dirty="0" err="1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Gurgurtaa</a:t>
            </a:r>
            <a:r>
              <a:rPr lang="en-US" sz="30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b="1" dirty="0" err="1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Oomishalee</a:t>
            </a:r>
            <a:r>
              <a:rPr lang="en-US" sz="30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b="1" dirty="0" err="1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Qonnaa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err="1" smtClean="0"/>
              <a:t>Bittaa</a:t>
            </a:r>
            <a:r>
              <a:rPr lang="en-US" dirty="0" smtClean="0"/>
              <a:t> fi </a:t>
            </a:r>
            <a:r>
              <a:rPr lang="en-US" dirty="0" err="1" smtClean="0"/>
              <a:t>gurgurtaan</a:t>
            </a:r>
            <a:r>
              <a:rPr lang="en-US" dirty="0" smtClean="0"/>
              <a:t> </a:t>
            </a:r>
            <a:r>
              <a:rPr lang="en-US" dirty="0" err="1" smtClean="0"/>
              <a:t>bu’uura</a:t>
            </a:r>
            <a:r>
              <a:rPr lang="en-US" dirty="0" smtClean="0"/>
              <a:t> </a:t>
            </a:r>
            <a:r>
              <a:rPr lang="en-US" dirty="0" err="1" smtClean="0"/>
              <a:t>sirna</a:t>
            </a:r>
            <a:r>
              <a:rPr lang="en-US" dirty="0" smtClean="0"/>
              <a:t> </a:t>
            </a:r>
            <a:r>
              <a:rPr lang="en-US" dirty="0" err="1" smtClean="0"/>
              <a:t>gabaa</a:t>
            </a:r>
            <a:r>
              <a:rPr lang="en-US" dirty="0" smtClean="0"/>
              <a:t> </a:t>
            </a:r>
            <a:r>
              <a:rPr lang="en-US" dirty="0" err="1" smtClean="0"/>
              <a:t>bilisaatin</a:t>
            </a:r>
            <a:r>
              <a:rPr lang="en-US" dirty="0" smtClean="0"/>
              <a:t> </a:t>
            </a:r>
            <a:r>
              <a:rPr lang="en-US" dirty="0" err="1" smtClean="0"/>
              <a:t>sadarkaa</a:t>
            </a:r>
            <a:r>
              <a:rPr lang="en-US" dirty="0" smtClean="0"/>
              <a:t> </a:t>
            </a:r>
            <a:r>
              <a:rPr lang="en-US" dirty="0" err="1" smtClean="0"/>
              <a:t>qulqulinaa</a:t>
            </a:r>
            <a:r>
              <a:rPr lang="en-US" dirty="0" smtClean="0"/>
              <a:t> fi </a:t>
            </a:r>
            <a:r>
              <a:rPr lang="en-US" dirty="0" err="1" smtClean="0"/>
              <a:t>gosa</a:t>
            </a:r>
            <a:r>
              <a:rPr lang="en-US" dirty="0" smtClean="0"/>
              <a:t> </a:t>
            </a:r>
            <a:r>
              <a:rPr lang="en-US" dirty="0" err="1" smtClean="0"/>
              <a:t>ykn</a:t>
            </a:r>
            <a:r>
              <a:rPr lang="en-US" dirty="0" smtClean="0"/>
              <a:t> </a:t>
            </a:r>
            <a:r>
              <a:rPr lang="en-US" dirty="0" err="1" smtClean="0"/>
              <a:t>akaakuu</a:t>
            </a:r>
            <a:r>
              <a:rPr lang="en-US" dirty="0" smtClean="0"/>
              <a:t> </a:t>
            </a:r>
            <a:r>
              <a:rPr lang="en-US" dirty="0" err="1" smtClean="0"/>
              <a:t>omishaatin</a:t>
            </a:r>
            <a:r>
              <a:rPr lang="en-US" dirty="0" smtClean="0"/>
              <a:t> </a:t>
            </a:r>
            <a:r>
              <a:rPr lang="en-US" dirty="0" err="1" smtClean="0"/>
              <a:t>rawwatama</a:t>
            </a:r>
            <a:endParaRPr lang="en-US" dirty="0" smtClean="0"/>
          </a:p>
          <a:p>
            <a:pPr algn="just"/>
            <a:r>
              <a:rPr lang="en-US" dirty="0" err="1" smtClean="0"/>
              <a:t>Meeshaalee</a:t>
            </a:r>
            <a:r>
              <a:rPr lang="en-US" dirty="0" smtClean="0"/>
              <a:t> </a:t>
            </a:r>
            <a:r>
              <a:rPr lang="en-US" dirty="0" err="1" smtClean="0"/>
              <a:t>safartuu</a:t>
            </a:r>
            <a:r>
              <a:rPr lang="en-US" dirty="0" smtClean="0"/>
              <a:t> fi </a:t>
            </a:r>
            <a:r>
              <a:rPr lang="en-US" dirty="0" err="1" smtClean="0"/>
              <a:t>madaalli</a:t>
            </a:r>
            <a:r>
              <a:rPr lang="en-US" dirty="0" smtClean="0"/>
              <a:t> </a:t>
            </a:r>
            <a:r>
              <a:rPr lang="en-US" dirty="0" err="1" smtClean="0"/>
              <a:t>ammaya’aatin</a:t>
            </a:r>
            <a:r>
              <a:rPr lang="en-US" dirty="0" smtClean="0"/>
              <a:t> </a:t>
            </a:r>
            <a:r>
              <a:rPr lang="en-US" dirty="0" err="1" smtClean="0"/>
              <a:t>rawwatama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Omishtoota</a:t>
            </a:r>
            <a:r>
              <a:rPr lang="en-US" dirty="0" smtClean="0"/>
              <a:t> fi </a:t>
            </a:r>
            <a:r>
              <a:rPr lang="en-US" dirty="0" err="1" smtClean="0"/>
              <a:t>fayyadamtootaan</a:t>
            </a:r>
            <a:r>
              <a:rPr lang="en-US" dirty="0" smtClean="0"/>
              <a:t> </a:t>
            </a:r>
            <a:r>
              <a:rPr lang="en-US" dirty="0" err="1" smtClean="0"/>
              <a:t>alatti</a:t>
            </a:r>
            <a:r>
              <a:rPr lang="en-US" dirty="0" smtClean="0"/>
              <a:t> </a:t>
            </a:r>
            <a:r>
              <a:rPr lang="en-US" dirty="0" err="1" smtClean="0"/>
              <a:t>gabaa</a:t>
            </a:r>
            <a:r>
              <a:rPr lang="en-US" dirty="0" smtClean="0"/>
              <a:t> </a:t>
            </a:r>
            <a:r>
              <a:rPr lang="en-US" dirty="0" err="1" smtClean="0"/>
              <a:t>omishaalee</a:t>
            </a:r>
            <a:r>
              <a:rPr lang="en-US" dirty="0" smtClean="0"/>
              <a:t> </a:t>
            </a:r>
            <a:r>
              <a:rPr lang="en-US" dirty="0" err="1" smtClean="0"/>
              <a:t>qonnaa</a:t>
            </a:r>
            <a:r>
              <a:rPr lang="en-US" dirty="0" smtClean="0"/>
              <a:t> </a:t>
            </a:r>
            <a:r>
              <a:rPr lang="en-US" dirty="0" err="1" smtClean="0"/>
              <a:t>sadarkaa</a:t>
            </a:r>
            <a:r>
              <a:rPr lang="en-US" dirty="0" smtClean="0"/>
              <a:t> </a:t>
            </a:r>
            <a:r>
              <a:rPr lang="en-US" dirty="0" err="1" smtClean="0"/>
              <a:t>duraa</a:t>
            </a:r>
            <a:r>
              <a:rPr lang="en-US" dirty="0" smtClean="0"/>
              <a:t> </a:t>
            </a:r>
            <a:r>
              <a:rPr lang="en-US" dirty="0" err="1" smtClean="0"/>
              <a:t>kessatti</a:t>
            </a:r>
            <a:r>
              <a:rPr lang="en-US" dirty="0" smtClean="0"/>
              <a:t> </a:t>
            </a:r>
            <a:r>
              <a:rPr lang="en-US" dirty="0" err="1" smtClean="0"/>
              <a:t>hirmaachuf</a:t>
            </a:r>
            <a:r>
              <a:rPr lang="en-US" dirty="0" smtClean="0"/>
              <a:t> </a:t>
            </a:r>
            <a:r>
              <a:rPr lang="en-US" dirty="0" err="1" smtClean="0"/>
              <a:t>waraqa</a:t>
            </a:r>
            <a:r>
              <a:rPr lang="en-US" dirty="0" smtClean="0"/>
              <a:t> </a:t>
            </a:r>
            <a:r>
              <a:rPr lang="en-US" dirty="0" err="1" smtClean="0"/>
              <a:t>ragaa</a:t>
            </a:r>
            <a:r>
              <a:rPr lang="en-US" dirty="0" smtClean="0"/>
              <a:t> </a:t>
            </a:r>
            <a:r>
              <a:rPr lang="en-US" dirty="0" err="1" smtClean="0"/>
              <a:t>gahumsa</a:t>
            </a:r>
            <a:r>
              <a:rPr lang="en-US" dirty="0" smtClean="0"/>
              <a:t> fi </a:t>
            </a:r>
            <a:r>
              <a:rPr lang="en-US" dirty="0" err="1" smtClean="0"/>
              <a:t>heyyama</a:t>
            </a:r>
            <a:r>
              <a:rPr lang="en-US" dirty="0" smtClean="0"/>
              <a:t> </a:t>
            </a:r>
            <a:r>
              <a:rPr lang="en-US" dirty="0" err="1" smtClean="0"/>
              <a:t>hojii</a:t>
            </a:r>
            <a:r>
              <a:rPr lang="en-US" dirty="0" smtClean="0"/>
              <a:t> </a:t>
            </a:r>
            <a:r>
              <a:rPr lang="en-US" dirty="0" err="1" smtClean="0"/>
              <a:t>daldalaa</a:t>
            </a:r>
            <a:r>
              <a:rPr lang="en-US" dirty="0" smtClean="0"/>
              <a:t> </a:t>
            </a:r>
            <a:r>
              <a:rPr lang="en-US" dirty="0" err="1" smtClean="0"/>
              <a:t>qabaachuu</a:t>
            </a:r>
            <a:r>
              <a:rPr lang="en-US" dirty="0" smtClean="0"/>
              <a:t> </a:t>
            </a:r>
            <a:r>
              <a:rPr lang="en-US" dirty="0" err="1" smtClean="0"/>
              <a:t>feesisa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Gabaa</a:t>
            </a:r>
            <a:r>
              <a:rPr lang="en-US" dirty="0" smtClean="0"/>
              <a:t> </a:t>
            </a:r>
            <a:r>
              <a:rPr lang="en-US" dirty="0" err="1" smtClean="0"/>
              <a:t>sadarkaa</a:t>
            </a:r>
            <a:r>
              <a:rPr lang="en-US" dirty="0" smtClean="0"/>
              <a:t> </a:t>
            </a:r>
            <a:r>
              <a:rPr lang="en-US" dirty="0" err="1" smtClean="0"/>
              <a:t>durattii</a:t>
            </a:r>
            <a:r>
              <a:rPr lang="en-US" dirty="0" smtClean="0"/>
              <a:t> </a:t>
            </a:r>
            <a:r>
              <a:rPr lang="en-US" dirty="0" err="1" smtClean="0"/>
              <a:t>gara</a:t>
            </a:r>
            <a:r>
              <a:rPr lang="en-US" dirty="0" smtClean="0"/>
              <a:t> </a:t>
            </a:r>
            <a:r>
              <a:rPr lang="en-US" dirty="0" err="1" smtClean="0"/>
              <a:t>gabaa</a:t>
            </a:r>
            <a:r>
              <a:rPr lang="en-US" dirty="0" smtClean="0"/>
              <a:t> </a:t>
            </a:r>
            <a:r>
              <a:rPr lang="en-US" dirty="0" err="1" smtClean="0"/>
              <a:t>sadarkaa</a:t>
            </a:r>
            <a:r>
              <a:rPr lang="en-US" dirty="0" smtClean="0"/>
              <a:t> </a:t>
            </a:r>
            <a:r>
              <a:rPr lang="en-US" dirty="0" err="1" smtClean="0"/>
              <a:t>lamata</a:t>
            </a:r>
            <a:r>
              <a:rPr lang="en-US" dirty="0" smtClean="0"/>
              <a:t> </a:t>
            </a:r>
            <a:r>
              <a:rPr lang="en-US" dirty="0" err="1" smtClean="0"/>
              <a:t>geejibuuf</a:t>
            </a:r>
            <a:r>
              <a:rPr lang="en-US" dirty="0" smtClean="0"/>
              <a:t> </a:t>
            </a:r>
            <a:r>
              <a:rPr lang="en-US" dirty="0" err="1" smtClean="0"/>
              <a:t>heyyama</a:t>
            </a:r>
            <a:r>
              <a:rPr lang="en-US" dirty="0" smtClean="0"/>
              <a:t> </a:t>
            </a:r>
            <a:r>
              <a:rPr lang="en-US" dirty="0" err="1" smtClean="0"/>
              <a:t>daldalaa,waraqaa</a:t>
            </a:r>
            <a:r>
              <a:rPr lang="en-US" dirty="0" smtClean="0"/>
              <a:t> </a:t>
            </a:r>
            <a:r>
              <a:rPr lang="en-US" dirty="0" err="1" smtClean="0"/>
              <a:t>ragaa</a:t>
            </a:r>
            <a:r>
              <a:rPr lang="en-US" dirty="0" smtClean="0"/>
              <a:t> </a:t>
            </a:r>
            <a:r>
              <a:rPr lang="en-US" dirty="0" err="1" smtClean="0"/>
              <a:t>gahumsaa</a:t>
            </a:r>
            <a:r>
              <a:rPr lang="en-US" dirty="0" smtClean="0"/>
              <a:t>, </a:t>
            </a:r>
            <a:r>
              <a:rPr lang="en-US" dirty="0" err="1" smtClean="0"/>
              <a:t>nagahee</a:t>
            </a:r>
            <a:r>
              <a:rPr lang="en-US" dirty="0" smtClean="0"/>
              <a:t> </a:t>
            </a:r>
            <a:r>
              <a:rPr lang="en-US" dirty="0" err="1" smtClean="0"/>
              <a:t>bittaa</a:t>
            </a:r>
            <a:r>
              <a:rPr lang="en-US" dirty="0" smtClean="0"/>
              <a:t> fi </a:t>
            </a:r>
            <a:r>
              <a:rPr lang="en-US" dirty="0" err="1" smtClean="0"/>
              <a:t>gurgurtaa</a:t>
            </a:r>
            <a:r>
              <a:rPr lang="en-US" dirty="0" smtClean="0"/>
              <a:t>, </a:t>
            </a:r>
            <a:r>
              <a:rPr lang="en-US" dirty="0" err="1" smtClean="0"/>
              <a:t>waraqaa</a:t>
            </a:r>
            <a:r>
              <a:rPr lang="en-US" dirty="0" smtClean="0"/>
              <a:t> </a:t>
            </a:r>
            <a:r>
              <a:rPr lang="en-US" dirty="0" err="1" smtClean="0"/>
              <a:t>ragaa</a:t>
            </a:r>
            <a:r>
              <a:rPr lang="en-US" dirty="0" smtClean="0"/>
              <a:t> </a:t>
            </a:r>
            <a:r>
              <a:rPr lang="en-US" dirty="0" err="1" smtClean="0"/>
              <a:t>darbiinsaa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0717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>
                <a:solidFill>
                  <a:prstClr val="black"/>
                </a:solidFill>
                <a:latin typeface="Constantia"/>
                <a:ea typeface="+mn-ea"/>
                <a:cs typeface="+mn-cs"/>
              </a:rPr>
              <a:t>	</a:t>
            </a:r>
            <a:r>
              <a:rPr lang="en-US" sz="2800" b="1" dirty="0" err="1" smtClean="0">
                <a:solidFill>
                  <a:prstClr val="black"/>
                </a:solidFill>
                <a:latin typeface="Constantia"/>
                <a:ea typeface="+mn-ea"/>
                <a:cs typeface="+mn-cs"/>
              </a:rPr>
              <a:t>Gidu</a:t>
            </a:r>
            <a:r>
              <a:rPr lang="en-US" sz="2800" b="1" dirty="0" smtClean="0">
                <a:solidFill>
                  <a:prstClr val="black"/>
                </a:solidFill>
                <a:latin typeface="Constantia"/>
                <a:ea typeface="+mn-ea"/>
                <a:cs typeface="+mn-cs"/>
              </a:rPr>
              <a:t> </a:t>
            </a:r>
            <a:r>
              <a:rPr lang="en-US" sz="2800" b="1" dirty="0">
                <a:solidFill>
                  <a:prstClr val="black"/>
                </a:solidFill>
                <a:latin typeface="Constantia"/>
                <a:ea typeface="+mn-ea"/>
                <a:cs typeface="+mn-cs"/>
              </a:rPr>
              <a:t>gala </a:t>
            </a:r>
            <a:r>
              <a:rPr lang="en-US" sz="2800" b="1" dirty="0" err="1">
                <a:solidFill>
                  <a:prstClr val="black"/>
                </a:solidFill>
                <a:latin typeface="Constantia"/>
                <a:ea typeface="+mn-ea"/>
                <a:cs typeface="+mn-cs"/>
              </a:rPr>
              <a:t>gabaa</a:t>
            </a:r>
            <a:r>
              <a:rPr lang="en-US" sz="2800" b="1" dirty="0">
                <a:solidFill>
                  <a:prstClr val="black"/>
                </a:solidFill>
                <a:latin typeface="Constantia"/>
                <a:ea typeface="+mn-ea"/>
                <a:cs typeface="+mn-cs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Constantia"/>
                <a:ea typeface="+mn-ea"/>
                <a:cs typeface="+mn-cs"/>
              </a:rPr>
              <a:t>oomishaalee</a:t>
            </a:r>
            <a:r>
              <a:rPr lang="en-US" sz="2800" b="1" dirty="0">
                <a:solidFill>
                  <a:prstClr val="black"/>
                </a:solidFill>
                <a:latin typeface="Constantia"/>
                <a:ea typeface="+mn-ea"/>
                <a:cs typeface="+mn-cs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Constantia"/>
                <a:ea typeface="+mn-ea"/>
                <a:cs typeface="+mn-cs"/>
              </a:rPr>
              <a:t>qonna</a:t>
            </a:r>
            <a:r>
              <a:rPr lang="en-US" sz="2800" b="1" dirty="0" smtClean="0">
                <a:solidFill>
                  <a:prstClr val="black"/>
                </a:solidFill>
                <a:latin typeface="Constantia"/>
                <a:ea typeface="+mn-ea"/>
                <a:cs typeface="+mn-cs"/>
              </a:rPr>
              <a:t>/7/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buClr>
                <a:srgbClr val="0BD0D9"/>
              </a:buClr>
            </a:pPr>
            <a:r>
              <a:rPr lang="en-US" sz="2400" b="1" dirty="0" err="1">
                <a:solidFill>
                  <a:prstClr val="black"/>
                </a:solidFill>
              </a:rPr>
              <a:t>Gidu</a:t>
            </a:r>
            <a:r>
              <a:rPr lang="en-US" sz="2400" b="1" dirty="0">
                <a:solidFill>
                  <a:prstClr val="black"/>
                </a:solidFill>
              </a:rPr>
              <a:t> gala </a:t>
            </a:r>
            <a:r>
              <a:rPr lang="en-US" sz="2400" b="1" dirty="0" err="1">
                <a:solidFill>
                  <a:prstClr val="black"/>
                </a:solidFill>
              </a:rPr>
              <a:t>gabaa</a:t>
            </a:r>
            <a:r>
              <a:rPr lang="en-US" sz="2400" b="1" dirty="0">
                <a:solidFill>
                  <a:prstClr val="black"/>
                </a:solidFill>
              </a:rPr>
              <a:t> </a:t>
            </a:r>
            <a:r>
              <a:rPr lang="en-US" sz="2400" b="1" dirty="0" err="1">
                <a:solidFill>
                  <a:prstClr val="black"/>
                </a:solidFill>
              </a:rPr>
              <a:t>oomishaalee</a:t>
            </a:r>
            <a:r>
              <a:rPr lang="en-US" sz="2400" b="1" dirty="0">
                <a:solidFill>
                  <a:prstClr val="black"/>
                </a:solidFill>
              </a:rPr>
              <a:t> </a:t>
            </a:r>
            <a:r>
              <a:rPr lang="en-US" sz="2400" b="1" dirty="0" err="1">
                <a:solidFill>
                  <a:prstClr val="black"/>
                </a:solidFill>
              </a:rPr>
              <a:t>qonna</a:t>
            </a:r>
            <a:r>
              <a:rPr lang="en-US" sz="2400" b="1" dirty="0">
                <a:solidFill>
                  <a:prstClr val="black"/>
                </a:solidFill>
              </a:rPr>
              <a:t> </a:t>
            </a:r>
            <a:r>
              <a:rPr lang="en-US" sz="2400" b="1" dirty="0" err="1">
                <a:solidFill>
                  <a:prstClr val="black"/>
                </a:solidFill>
              </a:rPr>
              <a:t>sadarkaa</a:t>
            </a:r>
            <a:r>
              <a:rPr lang="en-US" sz="2400" b="1" dirty="0">
                <a:solidFill>
                  <a:prstClr val="black"/>
                </a:solidFill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</a:rPr>
              <a:t>lammaffaa</a:t>
            </a:r>
            <a:r>
              <a:rPr lang="en-US" sz="2400" b="1" dirty="0" smtClean="0">
                <a:solidFill>
                  <a:prstClr val="black"/>
                </a:solidFill>
              </a:rPr>
              <a:t>/keww-7/</a:t>
            </a:r>
          </a:p>
          <a:p>
            <a:pPr lvl="2" algn="just">
              <a:buClr>
                <a:srgbClr val="0BD0D9"/>
              </a:buClr>
            </a:pPr>
            <a:r>
              <a:rPr lang="en-US" sz="1900" b="1" dirty="0" err="1" smtClean="0">
                <a:solidFill>
                  <a:prstClr val="black"/>
                </a:solidFill>
              </a:rPr>
              <a:t>Oomishtoota</a:t>
            </a:r>
            <a:endParaRPr lang="en-US" sz="1900" b="1" dirty="0" smtClean="0">
              <a:solidFill>
                <a:prstClr val="black"/>
              </a:solidFill>
            </a:endParaRPr>
          </a:p>
          <a:p>
            <a:pPr lvl="2" algn="just">
              <a:buClr>
                <a:srgbClr val="0BD0D9"/>
              </a:buClr>
            </a:pPr>
            <a:r>
              <a:rPr lang="en-US" sz="1900" b="1" dirty="0" err="1" smtClean="0">
                <a:solidFill>
                  <a:prstClr val="black"/>
                </a:solidFill>
              </a:rPr>
              <a:t>Fayyadamtoota</a:t>
            </a:r>
            <a:endParaRPr lang="en-US" sz="1900" b="1" dirty="0" smtClean="0">
              <a:solidFill>
                <a:prstClr val="black"/>
              </a:solidFill>
            </a:endParaRPr>
          </a:p>
          <a:p>
            <a:pPr lvl="2" algn="just">
              <a:buClr>
                <a:srgbClr val="0BD0D9"/>
              </a:buClr>
            </a:pPr>
            <a:r>
              <a:rPr lang="en-US" sz="1900" b="1" dirty="0" err="1" smtClean="0">
                <a:solidFill>
                  <a:prstClr val="black"/>
                </a:solidFill>
              </a:rPr>
              <a:t>Daldaltoota</a:t>
            </a:r>
            <a:r>
              <a:rPr lang="en-US" sz="1900" b="1" dirty="0" smtClean="0">
                <a:solidFill>
                  <a:prstClr val="black"/>
                </a:solidFill>
              </a:rPr>
              <a:t> </a:t>
            </a:r>
            <a:r>
              <a:rPr lang="en-US" sz="1900" b="1" dirty="0" err="1" smtClean="0">
                <a:solidFill>
                  <a:prstClr val="black"/>
                </a:solidFill>
              </a:rPr>
              <a:t>jimlaa</a:t>
            </a:r>
            <a:r>
              <a:rPr lang="en-US" sz="1900" b="1" dirty="0" smtClean="0">
                <a:solidFill>
                  <a:prstClr val="black"/>
                </a:solidFill>
              </a:rPr>
              <a:t> fi </a:t>
            </a:r>
            <a:r>
              <a:rPr lang="en-US" sz="1900" b="1" dirty="0" err="1" smtClean="0">
                <a:solidFill>
                  <a:prstClr val="black"/>
                </a:solidFill>
              </a:rPr>
              <a:t>qinxaaboo</a:t>
            </a:r>
            <a:endParaRPr lang="en-US" sz="1900" b="1" dirty="0" smtClean="0">
              <a:solidFill>
                <a:prstClr val="black"/>
              </a:solidFill>
            </a:endParaRPr>
          </a:p>
          <a:p>
            <a:pPr lvl="2" algn="just">
              <a:buClr>
                <a:srgbClr val="0BD0D9"/>
              </a:buClr>
            </a:pPr>
            <a:r>
              <a:rPr lang="en-US" sz="1900" b="1" dirty="0" smtClean="0">
                <a:solidFill>
                  <a:prstClr val="black"/>
                </a:solidFill>
              </a:rPr>
              <a:t>Al-</a:t>
            </a:r>
            <a:r>
              <a:rPr lang="en-US" sz="1900" b="1" dirty="0" err="1" smtClean="0">
                <a:solidFill>
                  <a:prstClr val="black"/>
                </a:solidFill>
              </a:rPr>
              <a:t>ergitoota</a:t>
            </a:r>
            <a:endParaRPr lang="en-US" sz="1900" b="1" dirty="0" smtClean="0">
              <a:solidFill>
                <a:prstClr val="black"/>
              </a:solidFill>
            </a:endParaRPr>
          </a:p>
          <a:p>
            <a:pPr lvl="2" algn="just">
              <a:buClr>
                <a:srgbClr val="0BD0D9"/>
              </a:buClr>
            </a:pPr>
            <a:r>
              <a:rPr lang="en-US" sz="1900" b="1" dirty="0" err="1" smtClean="0">
                <a:solidFill>
                  <a:prstClr val="black"/>
                </a:solidFill>
              </a:rPr>
              <a:t>Yuniyeenii</a:t>
            </a:r>
            <a:r>
              <a:rPr lang="en-US" sz="1900" b="1" dirty="0" smtClean="0">
                <a:solidFill>
                  <a:prstClr val="black"/>
                </a:solidFill>
              </a:rPr>
              <a:t> fi </a:t>
            </a:r>
            <a:r>
              <a:rPr lang="en-US" sz="1900" b="1" dirty="0" err="1" smtClean="0">
                <a:solidFill>
                  <a:prstClr val="black"/>
                </a:solidFill>
              </a:rPr>
              <a:t>federeeshinii</a:t>
            </a:r>
            <a:endParaRPr lang="en-US" sz="1900" b="1" dirty="0" smtClean="0">
              <a:solidFill>
                <a:prstClr val="black"/>
              </a:solidFill>
            </a:endParaRPr>
          </a:p>
          <a:p>
            <a:pPr lvl="2" algn="just">
              <a:buClr>
                <a:srgbClr val="0BD0D9"/>
              </a:buClr>
            </a:pPr>
            <a:r>
              <a:rPr lang="en-US" sz="1900" b="1" dirty="0" err="1" smtClean="0">
                <a:solidFill>
                  <a:prstClr val="black"/>
                </a:solidFill>
              </a:rPr>
              <a:t>Waldaa</a:t>
            </a:r>
            <a:r>
              <a:rPr lang="en-US" sz="1900" b="1" dirty="0" smtClean="0">
                <a:solidFill>
                  <a:prstClr val="black"/>
                </a:solidFill>
              </a:rPr>
              <a:t> </a:t>
            </a:r>
            <a:r>
              <a:rPr lang="en-US" sz="1900" b="1" dirty="0" err="1" smtClean="0">
                <a:solidFill>
                  <a:prstClr val="black"/>
                </a:solidFill>
              </a:rPr>
              <a:t>hojii</a:t>
            </a:r>
            <a:r>
              <a:rPr lang="en-US" sz="1900" b="1" dirty="0" smtClean="0">
                <a:solidFill>
                  <a:prstClr val="black"/>
                </a:solidFill>
              </a:rPr>
              <a:t> </a:t>
            </a:r>
            <a:r>
              <a:rPr lang="en-US" sz="1900" b="1" dirty="0" err="1" smtClean="0">
                <a:solidFill>
                  <a:prstClr val="black"/>
                </a:solidFill>
              </a:rPr>
              <a:t>gamtaa</a:t>
            </a:r>
            <a:endParaRPr lang="en-US" sz="1900" b="1" dirty="0" smtClean="0">
              <a:solidFill>
                <a:prstClr val="black"/>
              </a:solidFill>
            </a:endParaRPr>
          </a:p>
          <a:p>
            <a:pPr lvl="2" algn="just">
              <a:buClr>
                <a:srgbClr val="0BD0D9"/>
              </a:buClr>
            </a:pPr>
            <a:r>
              <a:rPr lang="en-US" sz="1900" b="1" dirty="0" err="1" smtClean="0">
                <a:solidFill>
                  <a:prstClr val="black"/>
                </a:solidFill>
              </a:rPr>
              <a:t>Qindeesitoota</a:t>
            </a:r>
            <a:r>
              <a:rPr lang="en-US" sz="1900" b="1" dirty="0" smtClean="0">
                <a:solidFill>
                  <a:prstClr val="black"/>
                </a:solidFill>
              </a:rPr>
              <a:t> </a:t>
            </a:r>
            <a:r>
              <a:rPr lang="en-US" sz="1900" b="1" dirty="0" err="1" smtClean="0">
                <a:solidFill>
                  <a:prstClr val="black"/>
                </a:solidFill>
              </a:rPr>
              <a:t>gidduutti</a:t>
            </a:r>
            <a:endParaRPr lang="en-US" sz="1900" b="1" dirty="0">
              <a:solidFill>
                <a:prstClr val="black"/>
              </a:solidFill>
            </a:endParaRPr>
          </a:p>
          <a:p>
            <a:pPr marL="667512" lvl="2" indent="0" algn="just">
              <a:buClr>
                <a:srgbClr val="0BD0D9"/>
              </a:buClr>
              <a:buNone/>
            </a:pPr>
            <a:r>
              <a:rPr lang="en-US" sz="1900" b="1" dirty="0" err="1" smtClean="0">
                <a:solidFill>
                  <a:prstClr val="black"/>
                </a:solidFill>
              </a:rPr>
              <a:t>Giddu</a:t>
            </a:r>
            <a:r>
              <a:rPr lang="en-US" sz="1900" b="1" dirty="0" smtClean="0">
                <a:solidFill>
                  <a:prstClr val="black"/>
                </a:solidFill>
              </a:rPr>
              <a:t> gala </a:t>
            </a:r>
            <a:r>
              <a:rPr lang="en-US" sz="1900" b="1" dirty="0" err="1" smtClean="0">
                <a:solidFill>
                  <a:prstClr val="black"/>
                </a:solidFill>
              </a:rPr>
              <a:t>gabaa</a:t>
            </a:r>
            <a:r>
              <a:rPr lang="en-US" sz="1900" b="1" dirty="0" smtClean="0">
                <a:solidFill>
                  <a:prstClr val="black"/>
                </a:solidFill>
              </a:rPr>
              <a:t> </a:t>
            </a:r>
            <a:r>
              <a:rPr lang="en-US" sz="1900" b="1" dirty="0" err="1" smtClean="0">
                <a:solidFill>
                  <a:prstClr val="black"/>
                </a:solidFill>
              </a:rPr>
              <a:t>sadarkaa</a:t>
            </a:r>
            <a:r>
              <a:rPr lang="en-US" sz="1900" b="1" dirty="0" smtClean="0">
                <a:solidFill>
                  <a:prstClr val="black"/>
                </a:solidFill>
              </a:rPr>
              <a:t> 2ffaatti </a:t>
            </a:r>
            <a:r>
              <a:rPr lang="en-US" sz="1900" b="1" dirty="0" err="1" smtClean="0">
                <a:solidFill>
                  <a:prstClr val="black"/>
                </a:solidFill>
              </a:rPr>
              <a:t>dhiyaatu</a:t>
            </a:r>
            <a:r>
              <a:rPr lang="en-US" sz="1900" b="1" dirty="0" smtClean="0">
                <a:solidFill>
                  <a:prstClr val="black"/>
                </a:solidFill>
              </a:rPr>
              <a:t> </a:t>
            </a:r>
            <a:r>
              <a:rPr lang="en-US" sz="1900" b="1" dirty="0" err="1" smtClean="0">
                <a:solidFill>
                  <a:prstClr val="black"/>
                </a:solidFill>
              </a:rPr>
              <a:t>kamiyyuu</a:t>
            </a:r>
            <a:r>
              <a:rPr lang="en-US" sz="1900" b="1" dirty="0" smtClean="0">
                <a:solidFill>
                  <a:prstClr val="black"/>
                </a:solidFill>
              </a:rPr>
              <a:t> </a:t>
            </a:r>
            <a:r>
              <a:rPr lang="en-US" sz="1900" b="1" dirty="0" err="1" smtClean="0">
                <a:solidFill>
                  <a:prstClr val="black"/>
                </a:solidFill>
              </a:rPr>
              <a:t>qulqullinni</a:t>
            </a:r>
            <a:r>
              <a:rPr lang="en-US" sz="1900" b="1" dirty="0" smtClean="0">
                <a:solidFill>
                  <a:prstClr val="black"/>
                </a:solidFill>
              </a:rPr>
              <a:t> </a:t>
            </a:r>
            <a:r>
              <a:rPr lang="en-US" sz="1900" b="1" dirty="0" err="1" smtClean="0">
                <a:solidFill>
                  <a:prstClr val="black"/>
                </a:solidFill>
              </a:rPr>
              <a:t>isaa</a:t>
            </a:r>
            <a:r>
              <a:rPr lang="en-US" sz="1900" b="1" dirty="0" smtClean="0">
                <a:solidFill>
                  <a:prstClr val="black"/>
                </a:solidFill>
              </a:rPr>
              <a:t> </a:t>
            </a:r>
            <a:r>
              <a:rPr lang="en-US" sz="1900" b="1" dirty="0" err="1" smtClean="0">
                <a:solidFill>
                  <a:prstClr val="black"/>
                </a:solidFill>
              </a:rPr>
              <a:t>kan</a:t>
            </a:r>
            <a:r>
              <a:rPr lang="en-US" sz="1900" b="1" dirty="0" smtClean="0">
                <a:solidFill>
                  <a:prstClr val="black"/>
                </a:solidFill>
              </a:rPr>
              <a:t> </a:t>
            </a:r>
            <a:r>
              <a:rPr lang="en-US" sz="1900" b="1" dirty="0" err="1" smtClean="0">
                <a:solidFill>
                  <a:prstClr val="black"/>
                </a:solidFill>
              </a:rPr>
              <a:t>eegamee</a:t>
            </a:r>
            <a:r>
              <a:rPr lang="en-US" sz="1900" b="1" dirty="0" smtClean="0">
                <a:solidFill>
                  <a:prstClr val="black"/>
                </a:solidFill>
              </a:rPr>
              <a:t> fi </a:t>
            </a:r>
            <a:r>
              <a:rPr lang="en-US" sz="1900" b="1" dirty="0" err="1" smtClean="0">
                <a:solidFill>
                  <a:prstClr val="black"/>
                </a:solidFill>
              </a:rPr>
              <a:t>sonni</a:t>
            </a:r>
            <a:r>
              <a:rPr lang="en-US" sz="1900" b="1" dirty="0" smtClean="0">
                <a:solidFill>
                  <a:prstClr val="black"/>
                </a:solidFill>
              </a:rPr>
              <a:t> </a:t>
            </a:r>
            <a:r>
              <a:rPr lang="en-US" sz="1900" b="1" dirty="0" err="1" smtClean="0">
                <a:solidFill>
                  <a:prstClr val="black"/>
                </a:solidFill>
              </a:rPr>
              <a:t>kan</a:t>
            </a:r>
            <a:r>
              <a:rPr lang="en-US" sz="1900" b="1" dirty="0" smtClean="0">
                <a:solidFill>
                  <a:prstClr val="black"/>
                </a:solidFill>
              </a:rPr>
              <a:t> </a:t>
            </a:r>
            <a:r>
              <a:rPr lang="en-US" sz="1900" b="1" dirty="0" err="1" smtClean="0">
                <a:solidFill>
                  <a:prstClr val="black"/>
                </a:solidFill>
              </a:rPr>
              <a:t>itti</a:t>
            </a:r>
            <a:r>
              <a:rPr lang="en-US" sz="1900" b="1" dirty="0" smtClean="0">
                <a:solidFill>
                  <a:prstClr val="black"/>
                </a:solidFill>
              </a:rPr>
              <a:t> </a:t>
            </a:r>
            <a:r>
              <a:rPr lang="en-US" sz="1900" b="1" dirty="0" err="1" smtClean="0">
                <a:solidFill>
                  <a:prstClr val="black"/>
                </a:solidFill>
              </a:rPr>
              <a:t>dabalame</a:t>
            </a:r>
            <a:r>
              <a:rPr lang="en-US" sz="1900" b="1" dirty="0" smtClean="0">
                <a:solidFill>
                  <a:prstClr val="black"/>
                </a:solidFill>
              </a:rPr>
              <a:t> </a:t>
            </a:r>
            <a:r>
              <a:rPr lang="en-US" sz="1900" b="1" dirty="0" err="1" smtClean="0">
                <a:solidFill>
                  <a:prstClr val="black"/>
                </a:solidFill>
              </a:rPr>
              <a:t>ta’uu</a:t>
            </a:r>
            <a:r>
              <a:rPr lang="en-US" sz="1900" b="1" dirty="0" smtClean="0">
                <a:solidFill>
                  <a:prstClr val="black"/>
                </a:solidFill>
              </a:rPr>
              <a:t> </a:t>
            </a:r>
            <a:r>
              <a:rPr lang="en-US" sz="1900" b="1" dirty="0" err="1" smtClean="0">
                <a:solidFill>
                  <a:prstClr val="black"/>
                </a:solidFill>
              </a:rPr>
              <a:t>qaba</a:t>
            </a:r>
            <a:r>
              <a:rPr lang="en-US" sz="1900" b="1" dirty="0" smtClean="0">
                <a:solidFill>
                  <a:prstClr val="black"/>
                </a:solidFill>
              </a:rPr>
              <a:t>.</a:t>
            </a:r>
          </a:p>
          <a:p>
            <a:pPr marL="667512" lvl="2" indent="0" algn="just">
              <a:buClr>
                <a:srgbClr val="0BD0D9"/>
              </a:buClr>
              <a:buNone/>
            </a:pPr>
            <a:endParaRPr lang="en-US" sz="1900" b="1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86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err="1" smtClean="0">
                <a:solidFill>
                  <a:prstClr val="black"/>
                </a:solidFill>
                <a:latin typeface="Constantia"/>
              </a:rPr>
              <a:t>Gidu</a:t>
            </a:r>
            <a:r>
              <a:rPr lang="en-US" sz="3200" b="1" dirty="0" smtClean="0">
                <a:solidFill>
                  <a:prstClr val="black"/>
                </a:solidFill>
                <a:latin typeface="Constantia"/>
              </a:rPr>
              <a:t> </a:t>
            </a:r>
            <a:r>
              <a:rPr lang="en-US" sz="3200" b="1" dirty="0">
                <a:solidFill>
                  <a:prstClr val="black"/>
                </a:solidFill>
                <a:latin typeface="Constantia"/>
              </a:rPr>
              <a:t>gala </a:t>
            </a:r>
            <a:r>
              <a:rPr lang="en-US" sz="3200" b="1" dirty="0" err="1">
                <a:solidFill>
                  <a:prstClr val="black"/>
                </a:solidFill>
                <a:latin typeface="Constantia"/>
              </a:rPr>
              <a:t>gabaa</a:t>
            </a:r>
            <a:r>
              <a:rPr lang="en-US" sz="3200" b="1" dirty="0">
                <a:solidFill>
                  <a:prstClr val="black"/>
                </a:solidFill>
                <a:latin typeface="Constantia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onstantia"/>
              </a:rPr>
              <a:t>oomishaalee</a:t>
            </a:r>
            <a:r>
              <a:rPr lang="en-US" sz="3200" b="1" dirty="0">
                <a:solidFill>
                  <a:prstClr val="black"/>
                </a:solidFill>
                <a:latin typeface="Constantia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onstantia"/>
              </a:rPr>
              <a:t>qonna</a:t>
            </a:r>
            <a:r>
              <a:rPr lang="en-US" sz="3200" b="1" dirty="0">
                <a:solidFill>
                  <a:prstClr val="black"/>
                </a:solidFill>
                <a:latin typeface="Constantia"/>
              </a:rPr>
              <a:t>/7/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3200" dirty="0" err="1" smtClean="0"/>
              <a:t>Giddu</a:t>
            </a:r>
            <a:r>
              <a:rPr lang="en-US" sz="3200" dirty="0" smtClean="0"/>
              <a:t> gala </a:t>
            </a:r>
            <a:r>
              <a:rPr lang="en-US" sz="3200" dirty="0" err="1" smtClean="0"/>
              <a:t>gabaa</a:t>
            </a:r>
            <a:r>
              <a:rPr lang="en-US" sz="3200" dirty="0" smtClean="0"/>
              <a:t> </a:t>
            </a:r>
            <a:r>
              <a:rPr lang="en-US" sz="3200" dirty="0" err="1" smtClean="0"/>
              <a:t>sadarkaa</a:t>
            </a:r>
            <a:r>
              <a:rPr lang="en-US" sz="3200" dirty="0" smtClean="0"/>
              <a:t> </a:t>
            </a:r>
            <a:r>
              <a:rPr lang="en-US" sz="3200" dirty="0" err="1" smtClean="0"/>
              <a:t>lammaffa</a:t>
            </a:r>
            <a:r>
              <a:rPr lang="en-US" sz="3200" dirty="0" smtClean="0"/>
              <a:t> </a:t>
            </a:r>
            <a:r>
              <a:rPr lang="en-US" sz="3200" dirty="0" err="1" smtClean="0"/>
              <a:t>kessatti</a:t>
            </a:r>
            <a:r>
              <a:rPr lang="en-US" sz="3200" dirty="0" smtClean="0"/>
              <a:t> </a:t>
            </a:r>
            <a:r>
              <a:rPr lang="en-US" sz="3200" dirty="0" err="1" smtClean="0"/>
              <a:t>gatiin</a:t>
            </a:r>
            <a:r>
              <a:rPr lang="en-US" sz="3200" dirty="0" smtClean="0"/>
              <a:t> </a:t>
            </a:r>
            <a:r>
              <a:rPr lang="en-US" sz="3200" dirty="0" err="1" smtClean="0"/>
              <a:t>gurgurtaa</a:t>
            </a:r>
            <a:r>
              <a:rPr lang="en-US" sz="3200" dirty="0" smtClean="0"/>
              <a:t> </a:t>
            </a:r>
            <a:r>
              <a:rPr lang="en-US" sz="3200" dirty="0" err="1" smtClean="0"/>
              <a:t>kan</a:t>
            </a:r>
            <a:r>
              <a:rPr lang="en-US" sz="3200" dirty="0" smtClean="0"/>
              <a:t> </a:t>
            </a:r>
            <a:r>
              <a:rPr lang="en-US" sz="3200" dirty="0" err="1" smtClean="0"/>
              <a:t>murtaa’uu</a:t>
            </a:r>
            <a:r>
              <a:rPr lang="en-US" sz="3200" dirty="0" smtClean="0"/>
              <a:t> </a:t>
            </a:r>
            <a:r>
              <a:rPr lang="en-US" sz="3200" dirty="0" err="1" smtClean="0"/>
              <a:t>qulqullina</a:t>
            </a:r>
            <a:r>
              <a:rPr lang="en-US" sz="3200" dirty="0" smtClean="0"/>
              <a:t> </a:t>
            </a:r>
            <a:r>
              <a:rPr lang="en-US" sz="3200" dirty="0" err="1" smtClean="0"/>
              <a:t>oomishaa</a:t>
            </a:r>
            <a:r>
              <a:rPr lang="en-US" sz="3200" dirty="0" smtClean="0"/>
              <a:t>, </a:t>
            </a:r>
            <a:r>
              <a:rPr lang="en-US" sz="3200" dirty="0" err="1" smtClean="0"/>
              <a:t>akaakuu</a:t>
            </a:r>
            <a:r>
              <a:rPr lang="en-US" sz="3200" dirty="0" smtClean="0"/>
              <a:t>/</a:t>
            </a:r>
            <a:r>
              <a:rPr lang="en-US" sz="3200" dirty="0" err="1" smtClean="0"/>
              <a:t>gosa</a:t>
            </a:r>
            <a:r>
              <a:rPr lang="en-US" sz="3200" dirty="0" smtClean="0"/>
              <a:t> </a:t>
            </a:r>
            <a:r>
              <a:rPr lang="en-US" sz="3200" dirty="0" err="1" smtClean="0"/>
              <a:t>oomishaatin</a:t>
            </a:r>
            <a:r>
              <a:rPr lang="en-US" sz="3200" dirty="0" smtClean="0"/>
              <a:t> </a:t>
            </a:r>
            <a:r>
              <a:rPr lang="en-US" sz="3200" dirty="0" err="1" smtClean="0"/>
              <a:t>ta’ee</a:t>
            </a:r>
            <a:r>
              <a:rPr lang="en-US" sz="3200" dirty="0" smtClean="0"/>
              <a:t> </a:t>
            </a:r>
            <a:r>
              <a:rPr lang="en-US" sz="3200" dirty="0" err="1" smtClean="0"/>
              <a:t>sirna</a:t>
            </a:r>
            <a:r>
              <a:rPr lang="en-US" sz="3200" dirty="0" smtClean="0"/>
              <a:t> </a:t>
            </a:r>
            <a:r>
              <a:rPr lang="en-US" sz="3200" dirty="0" err="1" smtClean="0"/>
              <a:t>gabaa</a:t>
            </a:r>
            <a:r>
              <a:rPr lang="en-US" sz="3200" dirty="0" smtClean="0"/>
              <a:t> </a:t>
            </a:r>
            <a:r>
              <a:rPr lang="en-US" sz="3200" dirty="0" err="1" smtClean="0"/>
              <a:t>bilisaatini</a:t>
            </a:r>
            <a:endParaRPr lang="en-US" sz="3200" dirty="0" smtClean="0"/>
          </a:p>
          <a:p>
            <a:pPr algn="just"/>
            <a:r>
              <a:rPr lang="en-US" sz="3200" dirty="0" err="1" smtClean="0"/>
              <a:t>Oomishtoota</a:t>
            </a:r>
            <a:r>
              <a:rPr lang="en-US" sz="3200" dirty="0" smtClean="0"/>
              <a:t> fi </a:t>
            </a:r>
            <a:r>
              <a:rPr lang="en-US" sz="3200" dirty="0" err="1" smtClean="0"/>
              <a:t>fayyadamtootan</a:t>
            </a:r>
            <a:r>
              <a:rPr lang="en-US" sz="3200" dirty="0" smtClean="0"/>
              <a:t> </a:t>
            </a:r>
            <a:r>
              <a:rPr lang="en-US" sz="3200" dirty="0" err="1" smtClean="0"/>
              <a:t>ala</a:t>
            </a:r>
            <a:r>
              <a:rPr lang="en-US" sz="3200" dirty="0" smtClean="0"/>
              <a:t> </a:t>
            </a:r>
            <a:r>
              <a:rPr lang="en-US" sz="3200" dirty="0" err="1" smtClean="0"/>
              <a:t>Waraqaa</a:t>
            </a:r>
            <a:r>
              <a:rPr lang="en-US" sz="3200" dirty="0" smtClean="0"/>
              <a:t> </a:t>
            </a:r>
            <a:r>
              <a:rPr lang="en-US" sz="3200" dirty="0" err="1" smtClean="0"/>
              <a:t>ragaa</a:t>
            </a:r>
            <a:r>
              <a:rPr lang="en-US" sz="3200" dirty="0" smtClean="0"/>
              <a:t> </a:t>
            </a:r>
            <a:r>
              <a:rPr lang="en-US" sz="3200" dirty="0" err="1" smtClean="0"/>
              <a:t>gahumsaa</a:t>
            </a:r>
            <a:r>
              <a:rPr lang="en-US" sz="3200" dirty="0" smtClean="0"/>
              <a:t> fi </a:t>
            </a:r>
            <a:r>
              <a:rPr lang="en-US" sz="3200" dirty="0" err="1" smtClean="0"/>
              <a:t>heyyama</a:t>
            </a:r>
            <a:r>
              <a:rPr lang="en-US" sz="3200" dirty="0" smtClean="0"/>
              <a:t> </a:t>
            </a:r>
            <a:r>
              <a:rPr lang="en-US" sz="3200" dirty="0" err="1" smtClean="0"/>
              <a:t>daldalaa</a:t>
            </a:r>
            <a:r>
              <a:rPr lang="en-US" sz="3200" dirty="0" smtClean="0"/>
              <a:t> </a:t>
            </a:r>
            <a:r>
              <a:rPr lang="en-US" sz="3200" dirty="0" err="1" smtClean="0"/>
              <a:t>feesisa</a:t>
            </a:r>
            <a:r>
              <a:rPr lang="en-US" sz="3200" dirty="0" smtClean="0"/>
              <a:t>.</a:t>
            </a:r>
          </a:p>
          <a:p>
            <a:pPr algn="just"/>
            <a:r>
              <a:rPr lang="en-US" sz="3200" dirty="0" err="1" smtClean="0"/>
              <a:t>Waldaan</a:t>
            </a:r>
            <a:r>
              <a:rPr lang="en-US" sz="3200" dirty="0" smtClean="0"/>
              <a:t> </a:t>
            </a:r>
            <a:r>
              <a:rPr lang="en-US" sz="3200" dirty="0" err="1" smtClean="0"/>
              <a:t>hojii</a:t>
            </a:r>
            <a:r>
              <a:rPr lang="en-US" sz="3200" dirty="0" smtClean="0"/>
              <a:t> </a:t>
            </a:r>
            <a:r>
              <a:rPr lang="en-US" sz="3200" dirty="0" err="1" smtClean="0"/>
              <a:t>gamtaa</a:t>
            </a:r>
            <a:r>
              <a:rPr lang="en-US" sz="3200" dirty="0" smtClean="0"/>
              <a:t> </a:t>
            </a:r>
            <a:r>
              <a:rPr lang="en-US" sz="3200" dirty="0" err="1" smtClean="0"/>
              <a:t>kamuu</a:t>
            </a:r>
            <a:r>
              <a:rPr lang="en-US" sz="3200" dirty="0" smtClean="0"/>
              <a:t> </a:t>
            </a:r>
            <a:r>
              <a:rPr lang="en-US" sz="3200" dirty="0" err="1" smtClean="0"/>
              <a:t>waraqaa</a:t>
            </a:r>
            <a:r>
              <a:rPr lang="en-US" sz="3200" dirty="0" smtClean="0"/>
              <a:t> </a:t>
            </a:r>
            <a:r>
              <a:rPr lang="en-US" sz="3200" dirty="0" err="1" smtClean="0"/>
              <a:t>ragaa</a:t>
            </a:r>
            <a:r>
              <a:rPr lang="en-US" sz="3200" dirty="0" smtClean="0"/>
              <a:t> </a:t>
            </a:r>
            <a:r>
              <a:rPr lang="en-US" sz="3200" dirty="0" err="1" smtClean="0"/>
              <a:t>mirkaneessa</a:t>
            </a:r>
            <a:r>
              <a:rPr lang="en-US" sz="3200" dirty="0" smtClean="0"/>
              <a:t> </a:t>
            </a:r>
            <a:r>
              <a:rPr lang="en-US" sz="3200" dirty="0" err="1" smtClean="0"/>
              <a:t>gahumsaa</a:t>
            </a:r>
            <a:r>
              <a:rPr lang="en-US" sz="3200" dirty="0" smtClean="0"/>
              <a:t> </a:t>
            </a:r>
            <a:r>
              <a:rPr lang="en-US" sz="3200" dirty="0" err="1" smtClean="0"/>
              <a:t>feesisa</a:t>
            </a:r>
            <a:r>
              <a:rPr lang="en-US" sz="3200" dirty="0"/>
              <a:t>.</a:t>
            </a:r>
            <a:endParaRPr lang="en-US" sz="3200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08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91312"/>
          </a:xfrm>
        </p:spPr>
        <p:txBody>
          <a:bodyPr>
            <a:noAutofit/>
          </a:bodyPr>
          <a:lstStyle/>
          <a:p>
            <a:pPr marL="274320" lvl="0" indent="-274320">
              <a:spcBef>
                <a:spcPct val="20000"/>
              </a:spcBef>
            </a:pPr>
            <a:r>
              <a:rPr lang="en-US" sz="2600" dirty="0" smtClean="0">
                <a:solidFill>
                  <a:prstClr val="black"/>
                </a:solidFill>
                <a:latin typeface="Constantia"/>
                <a:ea typeface="+mn-ea"/>
                <a:cs typeface="+mn-cs"/>
              </a:rPr>
              <a:t/>
            </a:r>
            <a:br>
              <a:rPr lang="en-US" sz="2600" dirty="0" smtClean="0">
                <a:solidFill>
                  <a:prstClr val="black"/>
                </a:solidFill>
                <a:latin typeface="Constantia"/>
                <a:ea typeface="+mn-ea"/>
                <a:cs typeface="+mn-cs"/>
              </a:rPr>
            </a:br>
            <a:r>
              <a:rPr lang="en-US" sz="2600" dirty="0">
                <a:solidFill>
                  <a:prstClr val="black"/>
                </a:solidFill>
                <a:latin typeface="Constantia"/>
                <a:ea typeface="+mn-ea"/>
                <a:cs typeface="+mn-cs"/>
              </a:rPr>
              <a:t/>
            </a:r>
            <a:br>
              <a:rPr lang="en-US" sz="2600" dirty="0">
                <a:solidFill>
                  <a:prstClr val="black"/>
                </a:solidFill>
                <a:latin typeface="Constantia"/>
                <a:ea typeface="+mn-ea"/>
                <a:cs typeface="+mn-cs"/>
              </a:rPr>
            </a:br>
            <a:r>
              <a:rPr lang="en-US" sz="2600" dirty="0" smtClean="0">
                <a:solidFill>
                  <a:prstClr val="black"/>
                </a:solidFill>
                <a:latin typeface="Constantia"/>
                <a:ea typeface="+mn-ea"/>
                <a:cs typeface="+mn-cs"/>
              </a:rPr>
              <a:t/>
            </a:r>
            <a:br>
              <a:rPr lang="en-US" sz="2600" dirty="0" smtClean="0">
                <a:solidFill>
                  <a:prstClr val="black"/>
                </a:solidFill>
                <a:latin typeface="Constantia"/>
                <a:ea typeface="+mn-ea"/>
                <a:cs typeface="+mn-cs"/>
              </a:rPr>
            </a:br>
            <a:r>
              <a:rPr lang="en-US" sz="2600" dirty="0">
                <a:solidFill>
                  <a:prstClr val="black"/>
                </a:solidFill>
                <a:latin typeface="Constantia"/>
                <a:ea typeface="+mn-ea"/>
                <a:cs typeface="+mn-cs"/>
              </a:rPr>
              <a:t/>
            </a:r>
            <a:br>
              <a:rPr lang="en-US" sz="2600" dirty="0">
                <a:solidFill>
                  <a:prstClr val="black"/>
                </a:solidFill>
                <a:latin typeface="Constantia"/>
                <a:ea typeface="+mn-ea"/>
                <a:cs typeface="+mn-cs"/>
              </a:rPr>
            </a:br>
            <a:r>
              <a:rPr lang="en-US" sz="2600" dirty="0" smtClean="0">
                <a:solidFill>
                  <a:prstClr val="black"/>
                </a:solidFill>
                <a:latin typeface="Constantia"/>
                <a:ea typeface="+mn-ea"/>
                <a:cs typeface="+mn-cs"/>
              </a:rPr>
              <a:t/>
            </a:r>
            <a:br>
              <a:rPr lang="en-US" sz="2600" dirty="0" smtClean="0">
                <a:solidFill>
                  <a:prstClr val="black"/>
                </a:solidFill>
                <a:latin typeface="Constantia"/>
                <a:ea typeface="+mn-ea"/>
                <a:cs typeface="+mn-cs"/>
              </a:rPr>
            </a:br>
            <a:r>
              <a:rPr lang="en-US" sz="2600" dirty="0">
                <a:solidFill>
                  <a:prstClr val="black"/>
                </a:solidFill>
                <a:latin typeface="Constantia"/>
                <a:ea typeface="+mn-ea"/>
                <a:cs typeface="+mn-cs"/>
              </a:rPr>
              <a:t/>
            </a:r>
            <a:br>
              <a:rPr lang="en-US" sz="2600" dirty="0">
                <a:solidFill>
                  <a:prstClr val="black"/>
                </a:solidFill>
                <a:latin typeface="Constantia"/>
                <a:ea typeface="+mn-ea"/>
                <a:cs typeface="+mn-cs"/>
              </a:rPr>
            </a:br>
            <a:r>
              <a:rPr lang="en-US" sz="2600" dirty="0" smtClean="0">
                <a:solidFill>
                  <a:prstClr val="black"/>
                </a:solidFill>
                <a:latin typeface="Constantia"/>
                <a:ea typeface="+mn-ea"/>
                <a:cs typeface="+mn-cs"/>
              </a:rPr>
              <a:t/>
            </a:r>
            <a:br>
              <a:rPr lang="en-US" sz="2600" dirty="0" smtClean="0">
                <a:solidFill>
                  <a:prstClr val="black"/>
                </a:solidFill>
                <a:latin typeface="Constantia"/>
                <a:ea typeface="+mn-ea"/>
                <a:cs typeface="+mn-cs"/>
              </a:rPr>
            </a:br>
            <a:r>
              <a:rPr lang="en-US" sz="2600" dirty="0" smtClean="0">
                <a:solidFill>
                  <a:prstClr val="black"/>
                </a:solidFill>
                <a:latin typeface="Constantia"/>
                <a:ea typeface="+mn-ea"/>
                <a:cs typeface="+mn-cs"/>
              </a:rPr>
              <a:t/>
            </a:r>
            <a:br>
              <a:rPr lang="en-US" sz="2600" dirty="0" smtClean="0">
                <a:solidFill>
                  <a:prstClr val="black"/>
                </a:solidFill>
                <a:latin typeface="Constantia"/>
                <a:ea typeface="+mn-ea"/>
                <a:cs typeface="+mn-cs"/>
              </a:rPr>
            </a:br>
            <a:r>
              <a:rPr lang="en-US" sz="2600" dirty="0">
                <a:solidFill>
                  <a:prstClr val="black"/>
                </a:solidFill>
                <a:latin typeface="Constantia"/>
                <a:ea typeface="+mn-ea"/>
                <a:cs typeface="+mn-cs"/>
              </a:rPr>
              <a:t/>
            </a:r>
            <a:br>
              <a:rPr lang="en-US" sz="2600" dirty="0">
                <a:solidFill>
                  <a:prstClr val="black"/>
                </a:solidFill>
                <a:latin typeface="Constantia"/>
                <a:ea typeface="+mn-ea"/>
                <a:cs typeface="+mn-cs"/>
              </a:rPr>
            </a:br>
            <a:r>
              <a:rPr lang="en-US" sz="3200" b="1" dirty="0" err="1" smtClean="0">
                <a:solidFill>
                  <a:prstClr val="black"/>
                </a:solidFill>
                <a:latin typeface="Constantia"/>
                <a:ea typeface="+mn-ea"/>
                <a:cs typeface="+mn-cs"/>
              </a:rPr>
              <a:t>Qulqulina</a:t>
            </a:r>
            <a:r>
              <a:rPr lang="en-US" sz="3200" b="1" dirty="0" smtClean="0">
                <a:solidFill>
                  <a:prstClr val="black"/>
                </a:solidFill>
                <a:latin typeface="Constantia"/>
                <a:ea typeface="+mn-ea"/>
                <a:cs typeface="+mn-cs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onstantia"/>
                <a:ea typeface="+mn-ea"/>
                <a:cs typeface="+mn-cs"/>
              </a:rPr>
              <a:t>oomishaalee</a:t>
            </a:r>
            <a:r>
              <a:rPr lang="en-US" sz="3200" b="1" dirty="0">
                <a:solidFill>
                  <a:prstClr val="black"/>
                </a:solidFill>
                <a:latin typeface="Constantia"/>
                <a:ea typeface="+mn-ea"/>
                <a:cs typeface="+mn-cs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Constantia"/>
                <a:ea typeface="+mn-ea"/>
                <a:cs typeface="+mn-cs"/>
              </a:rPr>
              <a:t>qonnaa</a:t>
            </a:r>
            <a:r>
              <a:rPr lang="en-US" sz="3200" b="1" dirty="0">
                <a:solidFill>
                  <a:prstClr val="black"/>
                </a:solidFill>
                <a:latin typeface="Constantia"/>
                <a:ea typeface="+mn-ea"/>
                <a:cs typeface="+mn-cs"/>
              </a:rPr>
              <a:t>/8/</a:t>
            </a:r>
            <a:r>
              <a:rPr lang="en-US" sz="2600" dirty="0">
                <a:solidFill>
                  <a:prstClr val="black"/>
                </a:solidFill>
                <a:latin typeface="Constantia"/>
                <a:ea typeface="+mn-ea"/>
                <a:cs typeface="+mn-cs"/>
              </a:rPr>
              <a:t/>
            </a:r>
            <a:br>
              <a:rPr lang="en-US" sz="2600" dirty="0">
                <a:solidFill>
                  <a:prstClr val="black"/>
                </a:solidFill>
                <a:latin typeface="Constantia"/>
                <a:ea typeface="+mn-ea"/>
                <a:cs typeface="+mn-cs"/>
              </a:rPr>
            </a:b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389120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en-US" sz="3200" dirty="0" err="1" smtClean="0"/>
              <a:t>Qulqulina</a:t>
            </a:r>
            <a:r>
              <a:rPr lang="en-US" sz="3200" dirty="0" smtClean="0"/>
              <a:t> </a:t>
            </a:r>
            <a:r>
              <a:rPr lang="en-US" sz="3200" dirty="0" err="1" smtClean="0"/>
              <a:t>oomishaalee</a:t>
            </a:r>
            <a:r>
              <a:rPr lang="en-US" sz="3200" dirty="0" smtClean="0"/>
              <a:t> </a:t>
            </a:r>
            <a:r>
              <a:rPr lang="en-US" sz="3200" dirty="0" err="1" smtClean="0"/>
              <a:t>qonnaa</a:t>
            </a:r>
            <a:r>
              <a:rPr lang="en-US" sz="3200" dirty="0" smtClean="0"/>
              <a:t>/8/</a:t>
            </a:r>
          </a:p>
          <a:p>
            <a:pPr>
              <a:buBlip>
                <a:blip r:embed="rId2"/>
              </a:buBlip>
            </a:pPr>
            <a:r>
              <a:rPr lang="en-US" sz="3200" dirty="0" err="1" smtClean="0"/>
              <a:t>Sirna</a:t>
            </a:r>
            <a:r>
              <a:rPr lang="en-US" sz="3200" dirty="0" smtClean="0"/>
              <a:t> </a:t>
            </a:r>
            <a:r>
              <a:rPr lang="en-US" sz="3200" dirty="0" err="1" smtClean="0"/>
              <a:t>to’annoo</a:t>
            </a:r>
            <a:r>
              <a:rPr lang="en-US" sz="3200" dirty="0" smtClean="0"/>
              <a:t> </a:t>
            </a:r>
            <a:r>
              <a:rPr lang="en-US" sz="3200" dirty="0" err="1" smtClean="0"/>
              <a:t>gabaa</a:t>
            </a:r>
            <a:r>
              <a:rPr lang="en-US" sz="3200" dirty="0" smtClean="0"/>
              <a:t> </a:t>
            </a:r>
            <a:r>
              <a:rPr lang="en-US" sz="3200" dirty="0" err="1" smtClean="0"/>
              <a:t>oomishaalee</a:t>
            </a:r>
            <a:r>
              <a:rPr lang="en-US" sz="3200" dirty="0" smtClean="0"/>
              <a:t> </a:t>
            </a:r>
            <a:r>
              <a:rPr lang="en-US" sz="3200" dirty="0" err="1" smtClean="0"/>
              <a:t>qonnaa</a:t>
            </a:r>
            <a:r>
              <a:rPr lang="en-US" sz="3200" dirty="0" smtClean="0"/>
              <a:t>/9:-/</a:t>
            </a:r>
            <a:r>
              <a:rPr lang="en-US" sz="3200" dirty="0" err="1" smtClean="0"/>
              <a:t>seektaroota</a:t>
            </a:r>
            <a:r>
              <a:rPr lang="en-US" sz="3200" dirty="0" smtClean="0"/>
              <a:t> </a:t>
            </a:r>
            <a:r>
              <a:rPr lang="en-US" sz="3200" dirty="0" err="1" smtClean="0"/>
              <a:t>qonnaa</a:t>
            </a:r>
            <a:r>
              <a:rPr lang="en-US" sz="3200" dirty="0" smtClean="0"/>
              <a:t>/</a:t>
            </a:r>
          </a:p>
          <a:p>
            <a:pPr>
              <a:buBlip>
                <a:blip r:embed="rId2"/>
              </a:buBlip>
            </a:pPr>
            <a:r>
              <a:rPr lang="en-US" sz="3200" dirty="0" err="1" smtClean="0"/>
              <a:t>Dirqama</a:t>
            </a:r>
            <a:r>
              <a:rPr lang="en-US" sz="3200" dirty="0" smtClean="0"/>
              <a:t> </a:t>
            </a:r>
            <a:r>
              <a:rPr lang="en-US" sz="3200" dirty="0" err="1" smtClean="0"/>
              <a:t>to’aataa</a:t>
            </a:r>
            <a:r>
              <a:rPr lang="en-US" sz="3200" dirty="0" smtClean="0"/>
              <a:t>/10/-</a:t>
            </a:r>
          </a:p>
          <a:p>
            <a:pPr lvl="2">
              <a:buBlip>
                <a:blip r:embed="rId2"/>
              </a:buBlip>
            </a:pPr>
            <a:r>
              <a:rPr lang="en-US" sz="3200" dirty="0" err="1" smtClean="0"/>
              <a:t>Waraqaa</a:t>
            </a:r>
            <a:r>
              <a:rPr lang="en-US" sz="3200" dirty="0" smtClean="0"/>
              <a:t> </a:t>
            </a:r>
            <a:r>
              <a:rPr lang="en-US" sz="3200" dirty="0" err="1" smtClean="0"/>
              <a:t>eenyummessa</a:t>
            </a:r>
            <a:endParaRPr lang="en-US" sz="3200" dirty="0" smtClean="0"/>
          </a:p>
          <a:p>
            <a:pPr lvl="2">
              <a:buBlip>
                <a:blip r:embed="rId2"/>
              </a:buBlip>
            </a:pPr>
            <a:r>
              <a:rPr lang="en-US" sz="3200" dirty="0" err="1" smtClean="0"/>
              <a:t>Amanamumma</a:t>
            </a:r>
            <a:endParaRPr lang="en-US" sz="3200" dirty="0" smtClean="0"/>
          </a:p>
          <a:p>
            <a:pPr lvl="2">
              <a:buBlip>
                <a:blip r:embed="rId2"/>
              </a:buBlip>
            </a:pPr>
            <a:r>
              <a:rPr lang="en-US" sz="3200" dirty="0" err="1" smtClean="0"/>
              <a:t>Itti</a:t>
            </a:r>
            <a:r>
              <a:rPr lang="en-US" sz="3200" dirty="0" smtClean="0"/>
              <a:t> </a:t>
            </a:r>
            <a:r>
              <a:rPr lang="en-US" sz="3200" dirty="0" err="1" smtClean="0"/>
              <a:t>gaafatamumma</a:t>
            </a:r>
            <a:endParaRPr lang="en-US" sz="3200" dirty="0"/>
          </a:p>
          <a:p>
            <a:pPr marL="0" indent="0">
              <a:buNone/>
            </a:pPr>
            <a:endParaRPr lang="en-US" dirty="0" smtClean="0"/>
          </a:p>
          <a:p>
            <a:pPr>
              <a:buBlip>
                <a:blip r:embed="rId2"/>
              </a:buBlip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50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prstClr val="black"/>
                </a:solidFill>
              </a:rPr>
              <a:t>	</a:t>
            </a:r>
            <a:br>
              <a:rPr lang="en-US" sz="3600" dirty="0" smtClean="0">
                <a:solidFill>
                  <a:prstClr val="black"/>
                </a:solidFill>
              </a:rPr>
            </a:br>
            <a:r>
              <a:rPr lang="en-US" sz="3600" dirty="0">
                <a:solidFill>
                  <a:prstClr val="black"/>
                </a:solidFill>
              </a:rPr>
              <a:t/>
            </a:r>
            <a:br>
              <a:rPr lang="en-US" sz="3600" dirty="0">
                <a:solidFill>
                  <a:prstClr val="black"/>
                </a:solidFill>
              </a:rPr>
            </a:br>
            <a:r>
              <a:rPr lang="en-US" sz="4000" b="1" dirty="0" err="1" smtClean="0">
                <a:solidFill>
                  <a:prstClr val="black"/>
                </a:solidFill>
              </a:rPr>
              <a:t>Omishaalee</a:t>
            </a:r>
            <a:r>
              <a:rPr lang="en-US" sz="4000" b="1" dirty="0" smtClean="0">
                <a:solidFill>
                  <a:prstClr val="black"/>
                </a:solidFill>
              </a:rPr>
              <a:t> </a:t>
            </a:r>
            <a:r>
              <a:rPr lang="en-US" sz="4000" b="1" dirty="0" err="1">
                <a:solidFill>
                  <a:prstClr val="black"/>
                </a:solidFill>
              </a:rPr>
              <a:t>qonnaa</a:t>
            </a:r>
            <a:r>
              <a:rPr lang="en-US" sz="4000" b="1" dirty="0">
                <a:solidFill>
                  <a:prstClr val="black"/>
                </a:solidFill>
              </a:rPr>
              <a:t> </a:t>
            </a:r>
            <a:r>
              <a:rPr lang="en-US" sz="4000" b="1" dirty="0" err="1" smtClean="0">
                <a:solidFill>
                  <a:prstClr val="black"/>
                </a:solidFill>
              </a:rPr>
              <a:t>geejibsisuu</a:t>
            </a:r>
            <a:r>
              <a:rPr lang="en-US" sz="4000" b="1" dirty="0" smtClean="0">
                <a:solidFill>
                  <a:prstClr val="black"/>
                </a:solidFill>
              </a:rPr>
              <a:t>/11</a:t>
            </a:r>
            <a:r>
              <a:rPr lang="en-US" sz="4000" b="1" dirty="0">
                <a:solidFill>
                  <a:prstClr val="black"/>
                </a:solidFill>
              </a:rPr>
              <a:t>/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Autofit/>
          </a:bodyPr>
          <a:lstStyle/>
          <a:p>
            <a:pPr algn="just"/>
            <a:r>
              <a:rPr lang="en-US" sz="2800" dirty="0" err="1" smtClean="0"/>
              <a:t>Konkolaata</a:t>
            </a:r>
            <a:r>
              <a:rPr lang="en-US" sz="2800" dirty="0" smtClean="0"/>
              <a:t> </a:t>
            </a:r>
            <a:r>
              <a:rPr lang="en-US" sz="2800" dirty="0" err="1" smtClean="0"/>
              <a:t>qulqulluu</a:t>
            </a:r>
            <a:endParaRPr lang="en-US" sz="2800" dirty="0" smtClean="0"/>
          </a:p>
          <a:p>
            <a:pPr algn="just"/>
            <a:r>
              <a:rPr lang="en-US" sz="2800" dirty="0" err="1" smtClean="0"/>
              <a:t>Oomisha</a:t>
            </a:r>
            <a:r>
              <a:rPr lang="en-US" sz="2800" dirty="0" smtClean="0"/>
              <a:t> </a:t>
            </a:r>
            <a:r>
              <a:rPr lang="en-US" sz="2800" dirty="0" err="1" smtClean="0"/>
              <a:t>qonnaa</a:t>
            </a:r>
            <a:r>
              <a:rPr lang="en-US" sz="2800" dirty="0" smtClean="0"/>
              <a:t> </a:t>
            </a:r>
            <a:r>
              <a:rPr lang="en-US" sz="2800" dirty="0" err="1" smtClean="0"/>
              <a:t>osoo</a:t>
            </a:r>
            <a:r>
              <a:rPr lang="en-US" sz="2800" dirty="0" smtClean="0"/>
              <a:t> </a:t>
            </a:r>
            <a:r>
              <a:rPr lang="en-US" sz="2800" dirty="0" err="1" smtClean="0"/>
              <a:t>walitti</a:t>
            </a:r>
            <a:r>
              <a:rPr lang="en-US" sz="2800" dirty="0" smtClean="0"/>
              <a:t> </a:t>
            </a:r>
            <a:r>
              <a:rPr lang="en-US" sz="2800" dirty="0" err="1" smtClean="0"/>
              <a:t>hin</a:t>
            </a:r>
            <a:r>
              <a:rPr lang="en-US" sz="2800" dirty="0" smtClean="0"/>
              <a:t> </a:t>
            </a:r>
            <a:r>
              <a:rPr lang="en-US" sz="2800" dirty="0" err="1" smtClean="0"/>
              <a:t>makamin</a:t>
            </a:r>
            <a:r>
              <a:rPr lang="en-US" sz="2800" dirty="0" smtClean="0"/>
              <a:t> </a:t>
            </a:r>
            <a:r>
              <a:rPr lang="en-US" sz="2800" dirty="0" err="1" smtClean="0"/>
              <a:t>gosa</a:t>
            </a:r>
            <a:r>
              <a:rPr lang="en-US" sz="2800" dirty="0" smtClean="0"/>
              <a:t> </a:t>
            </a:r>
            <a:r>
              <a:rPr lang="en-US" sz="2800" dirty="0" err="1" smtClean="0"/>
              <a:t>gosaan</a:t>
            </a:r>
            <a:r>
              <a:rPr lang="en-US" sz="2800" dirty="0" smtClean="0"/>
              <a:t> </a:t>
            </a:r>
            <a:r>
              <a:rPr lang="en-US" sz="2800" dirty="0" err="1" smtClean="0"/>
              <a:t>geejibamu</a:t>
            </a:r>
            <a:r>
              <a:rPr lang="en-US" sz="2800" dirty="0" smtClean="0"/>
              <a:t> </a:t>
            </a:r>
            <a:r>
              <a:rPr lang="en-US" sz="2800" dirty="0" err="1" smtClean="0"/>
              <a:t>qaba</a:t>
            </a:r>
            <a:endParaRPr lang="en-US" sz="2800" dirty="0" smtClean="0"/>
          </a:p>
          <a:p>
            <a:pPr algn="just"/>
            <a:r>
              <a:rPr lang="en-US" sz="2800" dirty="0" err="1" smtClean="0"/>
              <a:t>Qaamni</a:t>
            </a:r>
            <a:r>
              <a:rPr lang="en-US" sz="2800" dirty="0" smtClean="0"/>
              <a:t> </a:t>
            </a:r>
            <a:r>
              <a:rPr lang="en-US" sz="2800" dirty="0" err="1" smtClean="0"/>
              <a:t>oomishaalee</a:t>
            </a:r>
            <a:r>
              <a:rPr lang="en-US" sz="2800" dirty="0" smtClean="0"/>
              <a:t> </a:t>
            </a:r>
            <a:r>
              <a:rPr lang="en-US" sz="2800" dirty="0" err="1" smtClean="0"/>
              <a:t>qonnaa</a:t>
            </a:r>
            <a:r>
              <a:rPr lang="en-US" sz="2800" dirty="0" smtClean="0"/>
              <a:t> </a:t>
            </a:r>
            <a:r>
              <a:rPr lang="en-US" sz="2800" dirty="0" err="1" smtClean="0"/>
              <a:t>geejibsiisu</a:t>
            </a:r>
            <a:r>
              <a:rPr lang="en-US" sz="2800" dirty="0" smtClean="0"/>
              <a:t> </a:t>
            </a:r>
            <a:r>
              <a:rPr lang="en-US" sz="2800" dirty="0" err="1" smtClean="0"/>
              <a:t>kamuu</a:t>
            </a:r>
            <a:r>
              <a:rPr lang="en-US" sz="2800" dirty="0" smtClean="0"/>
              <a:t> </a:t>
            </a:r>
            <a:r>
              <a:rPr lang="en-US" sz="2800" dirty="0" err="1" smtClean="0"/>
              <a:t>heeyama</a:t>
            </a:r>
            <a:r>
              <a:rPr lang="en-US" sz="2800" dirty="0" smtClean="0"/>
              <a:t> </a:t>
            </a:r>
            <a:r>
              <a:rPr lang="en-US" sz="2800" dirty="0" err="1" smtClean="0"/>
              <a:t>daldalaa,waraqaa</a:t>
            </a:r>
            <a:r>
              <a:rPr lang="en-US" sz="2800" dirty="0" smtClean="0"/>
              <a:t> </a:t>
            </a:r>
            <a:r>
              <a:rPr lang="en-US" sz="2800" dirty="0" err="1" smtClean="0"/>
              <a:t>ragaa</a:t>
            </a:r>
            <a:r>
              <a:rPr lang="en-US" sz="2800" dirty="0" smtClean="0"/>
              <a:t> </a:t>
            </a:r>
            <a:r>
              <a:rPr lang="en-US" sz="2800" dirty="0" err="1" smtClean="0"/>
              <a:t>gahumsaa</a:t>
            </a:r>
            <a:r>
              <a:rPr lang="en-US" sz="2800" dirty="0" smtClean="0"/>
              <a:t>, </a:t>
            </a:r>
            <a:r>
              <a:rPr lang="en-US" sz="2800" dirty="0" err="1" smtClean="0"/>
              <a:t>sanada</a:t>
            </a:r>
            <a:r>
              <a:rPr lang="en-US" sz="2800" dirty="0" smtClean="0"/>
              <a:t> </a:t>
            </a:r>
            <a:r>
              <a:rPr lang="en-US" sz="2800" dirty="0" err="1" smtClean="0"/>
              <a:t>bittaa</a:t>
            </a:r>
            <a:r>
              <a:rPr lang="en-US" sz="2800" dirty="0" smtClean="0"/>
              <a:t> fi </a:t>
            </a:r>
            <a:r>
              <a:rPr lang="en-US" sz="2800" dirty="0" err="1" smtClean="0"/>
              <a:t>gurgurtaa</a:t>
            </a:r>
            <a:r>
              <a:rPr lang="en-US" sz="2800" dirty="0" smtClean="0"/>
              <a:t> </a:t>
            </a:r>
            <a:r>
              <a:rPr lang="en-US" sz="2800" dirty="0" err="1" smtClean="0"/>
              <a:t>ykn</a:t>
            </a:r>
            <a:r>
              <a:rPr lang="en-US" sz="2800" dirty="0" smtClean="0"/>
              <a:t> </a:t>
            </a:r>
            <a:r>
              <a:rPr lang="en-US" sz="2800" dirty="0" err="1" smtClean="0"/>
              <a:t>nagahee</a:t>
            </a:r>
            <a:r>
              <a:rPr lang="en-US" sz="2800" dirty="0" smtClean="0"/>
              <a:t> </a:t>
            </a:r>
            <a:r>
              <a:rPr lang="en-US" sz="2800" dirty="0" err="1" smtClean="0"/>
              <a:t>kanfaltii</a:t>
            </a:r>
            <a:r>
              <a:rPr lang="en-US" sz="2800" dirty="0" smtClean="0"/>
              <a:t> </a:t>
            </a:r>
            <a:r>
              <a:rPr lang="en-US" sz="2800" dirty="0" err="1" smtClean="0"/>
              <a:t>tajaajila</a:t>
            </a:r>
            <a:r>
              <a:rPr lang="en-US" sz="2800" dirty="0" smtClean="0"/>
              <a:t> </a:t>
            </a:r>
            <a:r>
              <a:rPr lang="en-US" sz="2800" dirty="0" err="1" smtClean="0"/>
              <a:t>adda</a:t>
            </a:r>
            <a:r>
              <a:rPr lang="en-US" sz="2800" dirty="0" smtClean="0"/>
              <a:t> </a:t>
            </a:r>
            <a:r>
              <a:rPr lang="en-US" sz="2800" dirty="0" err="1" smtClean="0"/>
              <a:t>addaa</a:t>
            </a:r>
            <a:r>
              <a:rPr lang="en-US" sz="2800" dirty="0" smtClean="0"/>
              <a:t>….</a:t>
            </a:r>
          </a:p>
          <a:p>
            <a:pPr algn="just"/>
            <a:r>
              <a:rPr lang="en-US" sz="2800" dirty="0" err="1" smtClean="0"/>
              <a:t>Qonnaan</a:t>
            </a:r>
            <a:r>
              <a:rPr lang="en-US" sz="2800" dirty="0" smtClean="0"/>
              <a:t> </a:t>
            </a:r>
            <a:r>
              <a:rPr lang="en-US" sz="2800" dirty="0" err="1" smtClean="0"/>
              <a:t>bulaan</a:t>
            </a:r>
            <a:r>
              <a:rPr lang="en-US" sz="2800" dirty="0" smtClean="0"/>
              <a:t> </a:t>
            </a:r>
            <a:r>
              <a:rPr lang="en-US" sz="2800" dirty="0" err="1" smtClean="0"/>
              <a:t>ykn</a:t>
            </a:r>
            <a:r>
              <a:rPr lang="en-US" sz="2800" dirty="0" smtClean="0"/>
              <a:t> </a:t>
            </a:r>
            <a:r>
              <a:rPr lang="en-US" sz="2800" dirty="0" err="1" smtClean="0"/>
              <a:t>horsiisee</a:t>
            </a:r>
            <a:r>
              <a:rPr lang="en-US" sz="2800" dirty="0" smtClean="0"/>
              <a:t> </a:t>
            </a:r>
            <a:r>
              <a:rPr lang="en-US" sz="2800" dirty="0" err="1" smtClean="0"/>
              <a:t>bulaan</a:t>
            </a:r>
            <a:r>
              <a:rPr lang="en-US" sz="2800" dirty="0" smtClean="0"/>
              <a:t> </a:t>
            </a:r>
            <a:r>
              <a:rPr lang="en-US" sz="2800" dirty="0" err="1" smtClean="0"/>
              <a:t>xalayaa</a:t>
            </a:r>
            <a:r>
              <a:rPr lang="en-US" sz="2800" dirty="0" smtClean="0"/>
              <a:t> </a:t>
            </a:r>
            <a:r>
              <a:rPr lang="en-US" sz="2800" dirty="0" err="1" smtClean="0"/>
              <a:t>deegarsaa</a:t>
            </a:r>
            <a:r>
              <a:rPr lang="en-US" sz="2800" dirty="0" smtClean="0"/>
              <a:t> </a:t>
            </a:r>
            <a:r>
              <a:rPr lang="en-US" sz="2800" dirty="0" err="1" smtClean="0"/>
              <a:t>waajira</a:t>
            </a:r>
            <a:r>
              <a:rPr lang="en-US" sz="2800" dirty="0" smtClean="0"/>
              <a:t> </a:t>
            </a:r>
            <a:r>
              <a:rPr lang="en-US" sz="2800" dirty="0" err="1" smtClean="0"/>
              <a:t>qonnaa</a:t>
            </a:r>
            <a:r>
              <a:rPr lang="en-US" sz="2800" dirty="0" smtClean="0"/>
              <a:t> fi </a:t>
            </a:r>
            <a:r>
              <a:rPr lang="en-US" sz="2800" dirty="0" err="1" smtClean="0"/>
              <a:t>qabeeenya</a:t>
            </a:r>
            <a:r>
              <a:rPr lang="en-US" sz="2800" dirty="0" smtClean="0"/>
              <a:t> </a:t>
            </a:r>
            <a:r>
              <a:rPr lang="en-US" sz="2800" dirty="0" err="1" smtClean="0"/>
              <a:t>uumamaatin</a:t>
            </a:r>
            <a:r>
              <a:rPr lang="en-US" sz="2800" dirty="0" smtClean="0"/>
              <a:t> </a:t>
            </a:r>
            <a:r>
              <a:rPr lang="en-US" sz="2800" dirty="0" err="1" smtClean="0"/>
              <a:t>geejibsiisu</a:t>
            </a:r>
            <a:r>
              <a:rPr lang="en-US" sz="2800" dirty="0" smtClean="0"/>
              <a:t> </a:t>
            </a:r>
            <a:r>
              <a:rPr lang="en-US" sz="2800" dirty="0" err="1" smtClean="0"/>
              <a:t>ni</a:t>
            </a:r>
            <a:r>
              <a:rPr lang="en-US" sz="2800" dirty="0" smtClean="0"/>
              <a:t> </a:t>
            </a:r>
            <a:r>
              <a:rPr lang="en-US" sz="2800" dirty="0" err="1" smtClean="0"/>
              <a:t>danda’a</a:t>
            </a:r>
            <a:r>
              <a:rPr lang="en-US" sz="2800" dirty="0" smtClean="0"/>
              <a:t>./11/4/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1939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/>
          </a:bodyPr>
          <a:lstStyle/>
          <a:p>
            <a:r>
              <a:rPr lang="en-US" sz="3200" b="1" dirty="0" err="1" smtClean="0"/>
              <a:t>Hirmaatota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gabaa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Omishaalee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qonnaa</a:t>
            </a:r>
            <a:r>
              <a:rPr lang="en-US" sz="3200" b="1" dirty="0" smtClean="0"/>
              <a:t>/12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Autofit/>
          </a:bodyPr>
          <a:lstStyle/>
          <a:p>
            <a:r>
              <a:rPr lang="en-US" sz="3000" b="1" dirty="0" smtClean="0"/>
              <a:t> </a:t>
            </a:r>
            <a:r>
              <a:rPr lang="en-US" sz="3000" b="1" dirty="0" err="1" smtClean="0"/>
              <a:t>Oomishtoota</a:t>
            </a:r>
            <a:endParaRPr lang="en-US" sz="3000" b="1" dirty="0" smtClean="0"/>
          </a:p>
          <a:p>
            <a:r>
              <a:rPr lang="en-US" sz="3000" dirty="0" err="1" smtClean="0"/>
              <a:t>Dhiheesitoota</a:t>
            </a:r>
            <a:endParaRPr lang="en-US" sz="3000" dirty="0" smtClean="0"/>
          </a:p>
          <a:p>
            <a:r>
              <a:rPr lang="en-US" sz="3000" dirty="0" err="1" smtClean="0"/>
              <a:t>Fayyadamtoota</a:t>
            </a:r>
            <a:endParaRPr lang="en-US" sz="3000" dirty="0" smtClean="0"/>
          </a:p>
          <a:p>
            <a:r>
              <a:rPr lang="en-US" sz="3000" b="1" dirty="0" err="1" smtClean="0"/>
              <a:t>Daldaltoota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jimlaa</a:t>
            </a:r>
            <a:endParaRPr lang="en-US" sz="3000" b="1" dirty="0" smtClean="0"/>
          </a:p>
          <a:p>
            <a:r>
              <a:rPr lang="en-US" sz="3000" b="1" dirty="0" err="1" smtClean="0"/>
              <a:t>Daldaltoota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qinxaaboo</a:t>
            </a:r>
            <a:endParaRPr lang="en-US" sz="3000" b="1" dirty="0" smtClean="0"/>
          </a:p>
          <a:p>
            <a:r>
              <a:rPr lang="en-US" sz="3000" dirty="0" err="1" smtClean="0"/>
              <a:t>Qindeesitoota</a:t>
            </a:r>
            <a:endParaRPr lang="en-US" sz="3000" dirty="0" smtClean="0"/>
          </a:p>
          <a:p>
            <a:r>
              <a:rPr lang="en-US" sz="3000" dirty="0" err="1" smtClean="0"/>
              <a:t>Yuniyeeni</a:t>
            </a:r>
            <a:r>
              <a:rPr lang="en-US" sz="3000" dirty="0" smtClean="0"/>
              <a:t> fi </a:t>
            </a:r>
            <a:r>
              <a:rPr lang="en-US" sz="3000" dirty="0" err="1" smtClean="0"/>
              <a:t>federeeshinii</a:t>
            </a:r>
            <a:endParaRPr lang="en-US" sz="3000" dirty="0" smtClean="0"/>
          </a:p>
          <a:p>
            <a:r>
              <a:rPr lang="en-US" sz="3000" dirty="0" err="1" smtClean="0"/>
              <a:t>Waldaa</a:t>
            </a:r>
            <a:r>
              <a:rPr lang="en-US" sz="3000" dirty="0" smtClean="0"/>
              <a:t> </a:t>
            </a:r>
            <a:r>
              <a:rPr lang="en-US" sz="3000" dirty="0" err="1" smtClean="0"/>
              <a:t>hojii</a:t>
            </a:r>
            <a:r>
              <a:rPr lang="en-US" sz="3000" dirty="0" smtClean="0"/>
              <a:t> </a:t>
            </a:r>
            <a:r>
              <a:rPr lang="en-US" sz="3000" dirty="0" err="1" smtClean="0"/>
              <a:t>gamtaa</a:t>
            </a:r>
            <a:endParaRPr lang="en-US" sz="3000" dirty="0" smtClean="0"/>
          </a:p>
          <a:p>
            <a:r>
              <a:rPr lang="en-US" sz="3000" b="1" dirty="0" smtClean="0"/>
              <a:t>Al-</a:t>
            </a:r>
            <a:r>
              <a:rPr lang="en-US" sz="3000" b="1" dirty="0" err="1" smtClean="0"/>
              <a:t>ergitoota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82639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04617B"/>
                </a:solidFill>
              </a:rPr>
              <a:t>	</a:t>
            </a:r>
            <a:br>
              <a:rPr lang="en-US" sz="3200" b="1" dirty="0" smtClean="0">
                <a:solidFill>
                  <a:srgbClr val="04617B"/>
                </a:solidFill>
              </a:rPr>
            </a:br>
            <a:r>
              <a:rPr lang="en-US" sz="3200" b="1" dirty="0">
                <a:solidFill>
                  <a:srgbClr val="04617B"/>
                </a:solidFill>
              </a:rPr>
              <a:t>	</a:t>
            </a:r>
            <a:r>
              <a:rPr lang="en-US" sz="3600" b="1" dirty="0" err="1" smtClean="0">
                <a:solidFill>
                  <a:srgbClr val="04617B"/>
                </a:solidFill>
              </a:rPr>
              <a:t>Mirga</a:t>
            </a:r>
            <a:r>
              <a:rPr lang="en-US" sz="3600" b="1" dirty="0" smtClean="0">
                <a:solidFill>
                  <a:srgbClr val="04617B"/>
                </a:solidFill>
              </a:rPr>
              <a:t> </a:t>
            </a:r>
            <a:r>
              <a:rPr lang="en-US" sz="3600" b="1" dirty="0" err="1">
                <a:solidFill>
                  <a:srgbClr val="04617B"/>
                </a:solidFill>
              </a:rPr>
              <a:t>odeeffannoo</a:t>
            </a:r>
            <a:r>
              <a:rPr lang="en-US" sz="3600" b="1" dirty="0">
                <a:solidFill>
                  <a:srgbClr val="04617B"/>
                </a:solidFill>
              </a:rPr>
              <a:t> </a:t>
            </a:r>
            <a:r>
              <a:rPr lang="en-US" sz="3600" b="1" dirty="0" err="1">
                <a:solidFill>
                  <a:srgbClr val="04617B"/>
                </a:solidFill>
              </a:rPr>
              <a:t>argachuu</a:t>
            </a:r>
            <a:r>
              <a:rPr lang="en-US" sz="3600" b="1" dirty="0">
                <a:solidFill>
                  <a:srgbClr val="04617B"/>
                </a:solidFill>
              </a:rPr>
              <a:t>/13/</a:t>
            </a:r>
            <a:r>
              <a:rPr lang="en-US" sz="3200" b="1" dirty="0"/>
              <a:t/>
            </a:r>
            <a:br>
              <a:rPr lang="en-US" sz="3200" b="1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err="1" smtClean="0"/>
              <a:t>Hirmattonni</a:t>
            </a:r>
            <a:r>
              <a:rPr lang="en-US" sz="2800" dirty="0" smtClean="0"/>
              <a:t> </a:t>
            </a:r>
            <a:r>
              <a:rPr lang="en-US" sz="2800" dirty="0" err="1" smtClean="0"/>
              <a:t>gabaa</a:t>
            </a:r>
            <a:r>
              <a:rPr lang="en-US" sz="2800" dirty="0" smtClean="0"/>
              <a:t> </a:t>
            </a:r>
            <a:r>
              <a:rPr lang="en-US" sz="2800" dirty="0" err="1" smtClean="0"/>
              <a:t>daldala</a:t>
            </a:r>
            <a:r>
              <a:rPr lang="en-US" sz="2800" dirty="0" smtClean="0"/>
              <a:t> </a:t>
            </a:r>
            <a:r>
              <a:rPr lang="en-US" sz="2800" dirty="0" err="1" smtClean="0"/>
              <a:t>oomishaalee</a:t>
            </a:r>
            <a:r>
              <a:rPr lang="en-US" sz="2800" dirty="0" smtClean="0"/>
              <a:t> </a:t>
            </a:r>
            <a:r>
              <a:rPr lang="en-US" sz="2800" dirty="0" err="1" smtClean="0"/>
              <a:t>qonnaa</a:t>
            </a:r>
            <a:r>
              <a:rPr lang="en-US" sz="2800" dirty="0" smtClean="0"/>
              <a:t> </a:t>
            </a:r>
            <a:r>
              <a:rPr lang="en-US" sz="2800" dirty="0" err="1" smtClean="0"/>
              <a:t>mirga</a:t>
            </a:r>
            <a:r>
              <a:rPr lang="en-US" sz="2800" dirty="0" smtClean="0"/>
              <a:t> </a:t>
            </a:r>
            <a:r>
              <a:rPr lang="en-US" sz="2800" dirty="0" err="1" smtClean="0"/>
              <a:t>odeeffannoo</a:t>
            </a:r>
            <a:r>
              <a:rPr lang="en-US" sz="2800" dirty="0" smtClean="0"/>
              <a:t> </a:t>
            </a:r>
            <a:r>
              <a:rPr lang="en-US" sz="2800" dirty="0" err="1" smtClean="0"/>
              <a:t>gabaa</a:t>
            </a:r>
            <a:r>
              <a:rPr lang="en-US" sz="2800" dirty="0" smtClean="0"/>
              <a:t> </a:t>
            </a:r>
            <a:r>
              <a:rPr lang="en-US" sz="2800" dirty="0" err="1" smtClean="0"/>
              <a:t>waqtaawaa</a:t>
            </a:r>
            <a:r>
              <a:rPr lang="en-US" sz="2800" dirty="0" smtClean="0"/>
              <a:t> </a:t>
            </a:r>
            <a:r>
              <a:rPr lang="en-US" sz="2800" dirty="0" err="1" smtClean="0"/>
              <a:t>argachuu</a:t>
            </a:r>
            <a:r>
              <a:rPr lang="en-US" sz="2800" dirty="0" smtClean="0"/>
              <a:t> </a:t>
            </a:r>
            <a:r>
              <a:rPr lang="en-US" sz="2800" dirty="0" err="1" smtClean="0"/>
              <a:t>qabu</a:t>
            </a:r>
            <a:r>
              <a:rPr lang="en-US" sz="2800" dirty="0" smtClean="0"/>
              <a:t>.</a:t>
            </a:r>
          </a:p>
          <a:p>
            <a:pPr algn="just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55142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z="3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br>
              <a:rPr lang="en-US" sz="3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n-US" sz="36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Mirga</a:t>
            </a:r>
            <a:r>
              <a:rPr lang="en-US" sz="3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Omishtootaa</a:t>
            </a:r>
            <a:r>
              <a:rPr lang="en-US" sz="3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/14/</a:t>
            </a:r>
            <a:br>
              <a:rPr lang="en-US" sz="3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2" algn="just">
              <a:buClr>
                <a:srgbClr val="009DD9"/>
              </a:buClr>
            </a:pPr>
            <a:r>
              <a:rPr lang="en-US" sz="3200" dirty="0" err="1" smtClean="0">
                <a:solidFill>
                  <a:prstClr val="black"/>
                </a:solidFill>
              </a:rPr>
              <a:t>Oomisha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isaa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giddu</a:t>
            </a:r>
            <a:r>
              <a:rPr lang="en-US" sz="3200" dirty="0">
                <a:solidFill>
                  <a:prstClr val="black"/>
                </a:solidFill>
              </a:rPr>
              <a:t> gala </a:t>
            </a:r>
            <a:r>
              <a:rPr lang="en-US" sz="3200" dirty="0" err="1">
                <a:solidFill>
                  <a:prstClr val="black"/>
                </a:solidFill>
              </a:rPr>
              <a:t>gabaa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sadarkaa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jalqabaa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ykn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lammafaatti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dhiheessee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gurguruu</a:t>
            </a:r>
            <a:endParaRPr lang="en-US" sz="3200" dirty="0">
              <a:solidFill>
                <a:prstClr val="black"/>
              </a:solidFill>
            </a:endParaRPr>
          </a:p>
          <a:p>
            <a:pPr lvl="2" algn="just">
              <a:buClr>
                <a:srgbClr val="009DD9"/>
              </a:buClr>
            </a:pPr>
            <a:r>
              <a:rPr lang="en-US" sz="3200" dirty="0" err="1">
                <a:solidFill>
                  <a:prstClr val="black"/>
                </a:solidFill>
              </a:rPr>
              <a:t>Ykn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kalattiin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gabaa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biyya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alaatti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erguu</a:t>
            </a:r>
            <a:endParaRPr lang="en-US" sz="3200" dirty="0">
              <a:solidFill>
                <a:prstClr val="black"/>
              </a:solidFill>
            </a:endParaRPr>
          </a:p>
          <a:p>
            <a:pPr lvl="2" algn="just">
              <a:buClr>
                <a:srgbClr val="009DD9"/>
              </a:buClr>
            </a:pPr>
            <a:r>
              <a:rPr lang="en-US" sz="3200" dirty="0" err="1">
                <a:solidFill>
                  <a:prstClr val="black"/>
                </a:solidFill>
              </a:rPr>
              <a:t>Oomisha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isaa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dhunfaan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ykn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waldaan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gurmaa’ee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gabaaf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dhiheessuu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ni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danda’a</a:t>
            </a:r>
            <a:endParaRPr lang="en-US" sz="3200" dirty="0">
              <a:solidFill>
                <a:prstClr val="black"/>
              </a:solidFill>
            </a:endParaRPr>
          </a:p>
          <a:p>
            <a:pPr lvl="2" algn="just">
              <a:buClr>
                <a:srgbClr val="009DD9"/>
              </a:buClr>
            </a:pPr>
            <a:r>
              <a:rPr lang="en-US" sz="3200" dirty="0" err="1">
                <a:solidFill>
                  <a:prstClr val="black"/>
                </a:solidFill>
              </a:rPr>
              <a:t>Omishaalee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haala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addaan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heyyamaman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kanneen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akka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aanani,kuduraa</a:t>
            </a:r>
            <a:r>
              <a:rPr lang="en-US" sz="3200" dirty="0">
                <a:solidFill>
                  <a:prstClr val="black"/>
                </a:solidFill>
              </a:rPr>
              <a:t> fi </a:t>
            </a:r>
            <a:r>
              <a:rPr lang="en-US" sz="3200" dirty="0" err="1">
                <a:solidFill>
                  <a:prstClr val="black"/>
                </a:solidFill>
              </a:rPr>
              <a:t>muduraa</a:t>
            </a:r>
            <a:r>
              <a:rPr lang="en-US" sz="3200" dirty="0">
                <a:solidFill>
                  <a:prstClr val="black"/>
                </a:solidFill>
              </a:rPr>
              <a:t>, </a:t>
            </a:r>
            <a:r>
              <a:rPr lang="en-US" sz="3200" dirty="0" err="1">
                <a:solidFill>
                  <a:prstClr val="black"/>
                </a:solidFill>
              </a:rPr>
              <a:t>jimaa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oyruu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isaa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irratti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ykn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cinaatti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fayyadamtootaaf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ykn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qaamolee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hayyamameefitti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gurgurachuu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nidanda’a</a:t>
            </a:r>
            <a:r>
              <a:rPr lang="en-US" sz="3200" dirty="0">
                <a:solidFill>
                  <a:prstClr val="black"/>
                </a:solidFill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96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		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Dirqama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omishitootaa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/15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b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2" algn="just"/>
            <a:r>
              <a:rPr lang="en-US" sz="3200" dirty="0" err="1" smtClean="0"/>
              <a:t>Oomisha</a:t>
            </a:r>
            <a:r>
              <a:rPr lang="en-US" sz="3200" dirty="0" smtClean="0"/>
              <a:t> </a:t>
            </a:r>
            <a:r>
              <a:rPr lang="en-US" sz="3200" dirty="0" err="1" smtClean="0"/>
              <a:t>qonnaa</a:t>
            </a:r>
            <a:r>
              <a:rPr lang="en-US" sz="3200" dirty="0" smtClean="0"/>
              <a:t> </a:t>
            </a:r>
            <a:r>
              <a:rPr lang="en-US" sz="3200" dirty="0" err="1" smtClean="0"/>
              <a:t>bara</a:t>
            </a:r>
            <a:r>
              <a:rPr lang="en-US" sz="3200" dirty="0" smtClean="0"/>
              <a:t> </a:t>
            </a:r>
            <a:r>
              <a:rPr lang="en-US" sz="3200" dirty="0" err="1" smtClean="0"/>
              <a:t>omishichaatti</a:t>
            </a:r>
            <a:r>
              <a:rPr lang="en-US" sz="3200" dirty="0" smtClean="0"/>
              <a:t> </a:t>
            </a:r>
            <a:r>
              <a:rPr lang="en-US" sz="3200" dirty="0" err="1" smtClean="0"/>
              <a:t>yeroon</a:t>
            </a:r>
            <a:r>
              <a:rPr lang="en-US" sz="3200" dirty="0" smtClean="0"/>
              <a:t> </a:t>
            </a:r>
            <a:r>
              <a:rPr lang="en-US" sz="3200" dirty="0" err="1" smtClean="0"/>
              <a:t>gabaaf</a:t>
            </a:r>
            <a:r>
              <a:rPr lang="en-US" sz="3200" dirty="0" smtClean="0"/>
              <a:t> </a:t>
            </a:r>
            <a:r>
              <a:rPr lang="en-US" sz="3200" dirty="0" err="1" smtClean="0"/>
              <a:t>dhiheessuu</a:t>
            </a:r>
            <a:endParaRPr lang="en-US" sz="3200" dirty="0" smtClean="0"/>
          </a:p>
          <a:p>
            <a:pPr lvl="2" algn="just"/>
            <a:r>
              <a:rPr lang="en-US" sz="3200" dirty="0" err="1" smtClean="0"/>
              <a:t>Meeshaalee</a:t>
            </a:r>
            <a:r>
              <a:rPr lang="en-US" sz="3200" dirty="0" smtClean="0"/>
              <a:t> </a:t>
            </a:r>
            <a:r>
              <a:rPr lang="en-US" sz="3200" dirty="0" err="1" smtClean="0"/>
              <a:t>oomisha</a:t>
            </a:r>
            <a:r>
              <a:rPr lang="en-US" sz="3200" dirty="0" smtClean="0"/>
              <a:t> </a:t>
            </a:r>
            <a:r>
              <a:rPr lang="en-US" sz="3200" dirty="0" err="1" smtClean="0"/>
              <a:t>qonnaa</a:t>
            </a:r>
            <a:r>
              <a:rPr lang="en-US" sz="3200" dirty="0" smtClean="0"/>
              <a:t> </a:t>
            </a:r>
            <a:r>
              <a:rPr lang="en-US" sz="3200" dirty="0" err="1" smtClean="0"/>
              <a:t>gabaaf</a:t>
            </a:r>
            <a:r>
              <a:rPr lang="en-US" sz="3200" dirty="0" smtClean="0"/>
              <a:t> </a:t>
            </a:r>
            <a:r>
              <a:rPr lang="en-US" sz="3200" dirty="0" err="1" smtClean="0"/>
              <a:t>ittiin</a:t>
            </a:r>
            <a:r>
              <a:rPr lang="en-US" sz="3200" dirty="0" smtClean="0"/>
              <a:t> </a:t>
            </a:r>
            <a:r>
              <a:rPr lang="en-US" sz="3200" dirty="0" err="1" smtClean="0"/>
              <a:t>dhiheessuu</a:t>
            </a:r>
            <a:r>
              <a:rPr lang="en-US" sz="3200" dirty="0" smtClean="0"/>
              <a:t> </a:t>
            </a:r>
            <a:r>
              <a:rPr lang="en-US" sz="3200" dirty="0" err="1" smtClean="0"/>
              <a:t>qulqullu</a:t>
            </a:r>
            <a:r>
              <a:rPr lang="en-US" sz="3200" dirty="0" smtClean="0"/>
              <a:t> </a:t>
            </a:r>
            <a:r>
              <a:rPr lang="en-US" sz="3200" dirty="0" err="1" smtClean="0"/>
              <a:t>tahuu</a:t>
            </a:r>
            <a:r>
              <a:rPr lang="en-US" sz="3200" dirty="0" smtClean="0"/>
              <a:t> </a:t>
            </a:r>
            <a:r>
              <a:rPr lang="en-US" sz="3200" dirty="0" err="1" smtClean="0"/>
              <a:t>kan</a:t>
            </a:r>
            <a:r>
              <a:rPr lang="en-US" sz="3200" dirty="0" smtClean="0"/>
              <a:t> </a:t>
            </a:r>
            <a:r>
              <a:rPr lang="en-US" sz="3200" dirty="0" err="1" smtClean="0"/>
              <a:t>qabuu</a:t>
            </a:r>
            <a:r>
              <a:rPr lang="en-US" sz="3200" dirty="0" smtClean="0"/>
              <a:t> fi </a:t>
            </a:r>
            <a:r>
              <a:rPr lang="en-US" sz="3200" dirty="0" err="1" smtClean="0"/>
              <a:t>keemikaalli</a:t>
            </a:r>
            <a:r>
              <a:rPr lang="en-US" sz="3200" dirty="0" smtClean="0"/>
              <a:t> </a:t>
            </a:r>
            <a:r>
              <a:rPr lang="en-US" sz="3200" dirty="0" err="1" smtClean="0"/>
              <a:t>inni</a:t>
            </a:r>
            <a:r>
              <a:rPr lang="en-US" sz="3200" dirty="0" smtClean="0"/>
              <a:t> </a:t>
            </a:r>
            <a:r>
              <a:rPr lang="en-US" sz="3200" dirty="0" err="1" smtClean="0"/>
              <a:t>itti</a:t>
            </a:r>
            <a:r>
              <a:rPr lang="en-US" sz="3200" dirty="0" smtClean="0"/>
              <a:t> </a:t>
            </a:r>
            <a:r>
              <a:rPr lang="en-US" sz="3200" dirty="0" err="1" smtClean="0"/>
              <a:t>fayyadamu</a:t>
            </a:r>
            <a:r>
              <a:rPr lang="en-US" sz="3200" dirty="0" smtClean="0"/>
              <a:t> </a:t>
            </a:r>
            <a:r>
              <a:rPr lang="en-US" sz="3200" dirty="0" err="1" smtClean="0"/>
              <a:t>kan</a:t>
            </a:r>
            <a:r>
              <a:rPr lang="en-US" sz="3200" dirty="0" smtClean="0"/>
              <a:t> </a:t>
            </a:r>
            <a:r>
              <a:rPr lang="en-US" sz="3200" dirty="0" err="1" smtClean="0"/>
              <a:t>qaama</a:t>
            </a:r>
            <a:r>
              <a:rPr lang="en-US" sz="3200" dirty="0" smtClean="0"/>
              <a:t> </a:t>
            </a:r>
            <a:r>
              <a:rPr lang="en-US" sz="3200" dirty="0" err="1" smtClean="0"/>
              <a:t>dhimmi</a:t>
            </a:r>
            <a:r>
              <a:rPr lang="en-US" sz="3200" dirty="0" smtClean="0"/>
              <a:t> </a:t>
            </a:r>
            <a:r>
              <a:rPr lang="en-US" sz="3200" dirty="0" err="1" smtClean="0"/>
              <a:t>ilaalatuun</a:t>
            </a:r>
            <a:r>
              <a:rPr lang="en-US" sz="3200" dirty="0" smtClean="0"/>
              <a:t> </a:t>
            </a:r>
            <a:r>
              <a:rPr lang="en-US" sz="3200" dirty="0" err="1" smtClean="0"/>
              <a:t>heyyamame</a:t>
            </a:r>
            <a:r>
              <a:rPr lang="en-US" sz="3200" dirty="0" smtClean="0"/>
              <a:t> </a:t>
            </a:r>
            <a:r>
              <a:rPr lang="en-US" sz="3200" dirty="0" err="1" smtClean="0"/>
              <a:t>tahuu</a:t>
            </a:r>
            <a:r>
              <a:rPr lang="en-US" sz="3200" dirty="0" smtClean="0"/>
              <a:t> </a:t>
            </a:r>
            <a:r>
              <a:rPr lang="en-US" sz="3200" dirty="0" err="1" smtClean="0"/>
              <a:t>qaba</a:t>
            </a:r>
            <a:r>
              <a:rPr lang="en-US" sz="3200" dirty="0" smtClean="0"/>
              <a:t>.</a:t>
            </a:r>
          </a:p>
          <a:p>
            <a:pPr lvl="2" algn="just"/>
            <a:r>
              <a:rPr lang="en-US" sz="3200" dirty="0" err="1" smtClean="0"/>
              <a:t>Qabiyyee</a:t>
            </a:r>
            <a:r>
              <a:rPr lang="en-US" sz="3200" dirty="0" smtClean="0"/>
              <a:t> </a:t>
            </a:r>
            <a:r>
              <a:rPr lang="en-US" sz="3200" dirty="0" err="1" smtClean="0"/>
              <a:t>oomishni</a:t>
            </a:r>
            <a:r>
              <a:rPr lang="en-US" sz="3200" dirty="0" smtClean="0"/>
              <a:t> </a:t>
            </a:r>
            <a:r>
              <a:rPr lang="en-US" sz="3200" dirty="0" err="1" smtClean="0"/>
              <a:t>uumamaan</a:t>
            </a:r>
            <a:r>
              <a:rPr lang="en-US" sz="3200" dirty="0" smtClean="0"/>
              <a:t> </a:t>
            </a:r>
            <a:r>
              <a:rPr lang="en-US" sz="3200" dirty="0" err="1" smtClean="0"/>
              <a:t>qabuun</a:t>
            </a:r>
            <a:r>
              <a:rPr lang="en-US" sz="3200" dirty="0" smtClean="0"/>
              <a:t> </a:t>
            </a:r>
            <a:r>
              <a:rPr lang="en-US" sz="3200" dirty="0" err="1" smtClean="0"/>
              <a:t>alatti</a:t>
            </a:r>
            <a:r>
              <a:rPr lang="en-US" sz="3200" dirty="0" smtClean="0"/>
              <a:t> </a:t>
            </a:r>
            <a:r>
              <a:rPr lang="en-US" sz="3200" dirty="0" err="1" smtClean="0"/>
              <a:t>wantoota</a:t>
            </a:r>
            <a:r>
              <a:rPr lang="en-US" sz="3200" dirty="0" smtClean="0"/>
              <a:t> </a:t>
            </a:r>
            <a:r>
              <a:rPr lang="en-US" sz="3200" dirty="0" err="1" smtClean="0"/>
              <a:t>alagaa</a:t>
            </a:r>
            <a:r>
              <a:rPr lang="en-US" sz="3200" dirty="0" smtClean="0"/>
              <a:t> </a:t>
            </a:r>
            <a:r>
              <a:rPr lang="en-US" sz="3200" dirty="0" err="1" smtClean="0"/>
              <a:t>tahan</a:t>
            </a:r>
            <a:r>
              <a:rPr lang="en-US" sz="3200" dirty="0" smtClean="0"/>
              <a:t> </a:t>
            </a:r>
            <a:r>
              <a:rPr lang="en-US" sz="3200" dirty="0" err="1" smtClean="0"/>
              <a:t>itti</a:t>
            </a:r>
            <a:r>
              <a:rPr lang="en-US" sz="3200" dirty="0" smtClean="0"/>
              <a:t> </a:t>
            </a:r>
            <a:r>
              <a:rPr lang="en-US" sz="3200" dirty="0" err="1" smtClean="0"/>
              <a:t>makuu</a:t>
            </a:r>
            <a:r>
              <a:rPr lang="en-US" sz="3200" dirty="0" smtClean="0"/>
              <a:t> </a:t>
            </a:r>
            <a:r>
              <a:rPr lang="en-US" sz="3200" dirty="0" err="1" smtClean="0"/>
              <a:t>dhiisuu</a:t>
            </a:r>
            <a:endParaRPr lang="en-US" sz="3200" dirty="0" smtClean="0"/>
          </a:p>
          <a:p>
            <a:pPr lvl="2" algn="just"/>
            <a:r>
              <a:rPr lang="en-US" sz="3200" dirty="0" err="1" smtClean="0"/>
              <a:t>Oomisha</a:t>
            </a:r>
            <a:r>
              <a:rPr lang="en-US" sz="3200" dirty="0" smtClean="0"/>
              <a:t> </a:t>
            </a:r>
            <a:r>
              <a:rPr lang="en-US" sz="3200" dirty="0" err="1" smtClean="0"/>
              <a:t>isaa</a:t>
            </a:r>
            <a:r>
              <a:rPr lang="en-US" sz="3200" dirty="0" smtClean="0"/>
              <a:t> </a:t>
            </a:r>
            <a:r>
              <a:rPr lang="en-US" sz="3200" dirty="0" err="1" smtClean="0"/>
              <a:t>karaa</a:t>
            </a:r>
            <a:r>
              <a:rPr lang="en-US" sz="3200" dirty="0" smtClean="0"/>
              <a:t> </a:t>
            </a:r>
            <a:r>
              <a:rPr lang="en-US" sz="3200" dirty="0" err="1" smtClean="0"/>
              <a:t>irratti,oyruu</a:t>
            </a:r>
            <a:r>
              <a:rPr lang="en-US" sz="3200" dirty="0" smtClean="0"/>
              <a:t> </a:t>
            </a:r>
            <a:r>
              <a:rPr lang="en-US" sz="3200" dirty="0" err="1" smtClean="0"/>
              <a:t>irratti</a:t>
            </a:r>
            <a:r>
              <a:rPr lang="en-US" sz="3200" dirty="0" smtClean="0"/>
              <a:t> fi </a:t>
            </a:r>
            <a:r>
              <a:rPr lang="en-US" sz="3200" dirty="0" err="1" smtClean="0"/>
              <a:t>daldaltoota</a:t>
            </a:r>
            <a:r>
              <a:rPr lang="en-US" sz="3200" dirty="0" smtClean="0"/>
              <a:t> </a:t>
            </a:r>
            <a:r>
              <a:rPr lang="en-US" sz="3200" dirty="0" err="1" smtClean="0"/>
              <a:t>mana</a:t>
            </a:r>
            <a:r>
              <a:rPr lang="en-US" sz="3200" dirty="0" smtClean="0"/>
              <a:t> </a:t>
            </a:r>
            <a:r>
              <a:rPr lang="en-US" sz="3200" dirty="0" err="1" smtClean="0"/>
              <a:t>manarra</a:t>
            </a:r>
            <a:r>
              <a:rPr lang="en-US" sz="3200" dirty="0" smtClean="0"/>
              <a:t> </a:t>
            </a:r>
            <a:r>
              <a:rPr lang="en-US" sz="3200" dirty="0" err="1" smtClean="0"/>
              <a:t>deemanii</a:t>
            </a:r>
            <a:r>
              <a:rPr lang="en-US" sz="3200" dirty="0" smtClean="0"/>
              <a:t> </a:t>
            </a:r>
            <a:r>
              <a:rPr lang="en-US" sz="3200" dirty="0" err="1" smtClean="0"/>
              <a:t>bitanitti</a:t>
            </a:r>
            <a:r>
              <a:rPr lang="en-US" sz="3200" dirty="0" smtClean="0"/>
              <a:t> </a:t>
            </a:r>
            <a:r>
              <a:rPr lang="en-US" sz="3200" dirty="0" err="1" smtClean="0"/>
              <a:t>gurguruu</a:t>
            </a:r>
            <a:r>
              <a:rPr lang="en-US" sz="3200" dirty="0" smtClean="0"/>
              <a:t> </a:t>
            </a:r>
            <a:r>
              <a:rPr lang="en-US" sz="3200" dirty="0" err="1" smtClean="0"/>
              <a:t>dhiisuu</a:t>
            </a:r>
            <a:r>
              <a:rPr lang="en-US" sz="3200" dirty="0" smtClean="0"/>
              <a:t>/exception is discussed above/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98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4617B"/>
                </a:solidFill>
              </a:rPr>
              <a:t>		</a:t>
            </a:r>
            <a:r>
              <a:rPr lang="en-US" dirty="0" err="1" smtClean="0">
                <a:solidFill>
                  <a:srgbClr val="04617B"/>
                </a:solidFill>
              </a:rPr>
              <a:t>Yakkoota</a:t>
            </a:r>
            <a:r>
              <a:rPr lang="en-US" dirty="0" smtClean="0">
                <a:solidFill>
                  <a:srgbClr val="04617B"/>
                </a:solidFill>
              </a:rPr>
              <a:t> </a:t>
            </a:r>
            <a:r>
              <a:rPr lang="en-US" dirty="0">
                <a:solidFill>
                  <a:srgbClr val="04617B"/>
                </a:solidFill>
              </a:rPr>
              <a:t>Diinagdee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77500" lnSpcReduction="20000"/>
          </a:bodyPr>
          <a:lstStyle/>
          <a:p>
            <a:pPr lvl="0" algn="just">
              <a:buClr>
                <a:srgbClr val="0BD0D9"/>
              </a:buClr>
            </a:pPr>
            <a:r>
              <a:rPr lang="en-US" sz="4100" dirty="0" err="1">
                <a:solidFill>
                  <a:prstClr val="black"/>
                </a:solidFill>
              </a:rPr>
              <a:t>Heyyama</a:t>
            </a:r>
            <a:r>
              <a:rPr lang="en-US" sz="4100" dirty="0">
                <a:solidFill>
                  <a:prstClr val="black"/>
                </a:solidFill>
              </a:rPr>
              <a:t> </a:t>
            </a:r>
            <a:r>
              <a:rPr lang="en-US" sz="4100" dirty="0" err="1">
                <a:solidFill>
                  <a:prstClr val="black"/>
                </a:solidFill>
              </a:rPr>
              <a:t>baankii</a:t>
            </a:r>
            <a:r>
              <a:rPr lang="en-US" sz="4100" dirty="0">
                <a:solidFill>
                  <a:prstClr val="black"/>
                </a:solidFill>
              </a:rPr>
              <a:t> </a:t>
            </a:r>
            <a:r>
              <a:rPr lang="en-US" sz="4100" dirty="0" err="1">
                <a:solidFill>
                  <a:prstClr val="black"/>
                </a:solidFill>
              </a:rPr>
              <a:t>biyyoolessa</a:t>
            </a:r>
            <a:r>
              <a:rPr lang="en-US" sz="4100" dirty="0">
                <a:solidFill>
                  <a:prstClr val="black"/>
                </a:solidFill>
              </a:rPr>
              <a:t> </a:t>
            </a:r>
            <a:r>
              <a:rPr lang="en-US" sz="4100" dirty="0" err="1">
                <a:solidFill>
                  <a:prstClr val="black"/>
                </a:solidFill>
              </a:rPr>
              <a:t>malee</a:t>
            </a:r>
            <a:r>
              <a:rPr lang="en-US" sz="4100" dirty="0">
                <a:solidFill>
                  <a:prstClr val="black"/>
                </a:solidFill>
              </a:rPr>
              <a:t> </a:t>
            </a:r>
            <a:r>
              <a:rPr lang="en-US" sz="4100" dirty="0" err="1">
                <a:solidFill>
                  <a:prstClr val="black"/>
                </a:solidFill>
              </a:rPr>
              <a:t>Malaqa</a:t>
            </a:r>
            <a:r>
              <a:rPr lang="en-US" sz="4100" dirty="0">
                <a:solidFill>
                  <a:prstClr val="black"/>
                </a:solidFill>
              </a:rPr>
              <a:t> </a:t>
            </a:r>
            <a:r>
              <a:rPr lang="en-US" sz="4100" dirty="0" err="1">
                <a:solidFill>
                  <a:prstClr val="black"/>
                </a:solidFill>
              </a:rPr>
              <a:t>biyya</a:t>
            </a:r>
            <a:r>
              <a:rPr lang="en-US" sz="4100" dirty="0">
                <a:solidFill>
                  <a:prstClr val="black"/>
                </a:solidFill>
              </a:rPr>
              <a:t> </a:t>
            </a:r>
            <a:r>
              <a:rPr lang="en-US" sz="4100" dirty="0" err="1">
                <a:solidFill>
                  <a:prstClr val="black"/>
                </a:solidFill>
              </a:rPr>
              <a:t>alaa</a:t>
            </a:r>
            <a:r>
              <a:rPr lang="en-US" sz="4100" dirty="0">
                <a:solidFill>
                  <a:prstClr val="black"/>
                </a:solidFill>
              </a:rPr>
              <a:t> </a:t>
            </a:r>
            <a:r>
              <a:rPr lang="en-US" sz="4100" dirty="0" err="1">
                <a:solidFill>
                  <a:prstClr val="black"/>
                </a:solidFill>
              </a:rPr>
              <a:t>qabatanii</a:t>
            </a:r>
            <a:r>
              <a:rPr lang="en-US" sz="4100" dirty="0">
                <a:solidFill>
                  <a:prstClr val="black"/>
                </a:solidFill>
              </a:rPr>
              <a:t> </a:t>
            </a:r>
            <a:r>
              <a:rPr lang="en-US" sz="4100" dirty="0" err="1">
                <a:solidFill>
                  <a:prstClr val="black"/>
                </a:solidFill>
              </a:rPr>
              <a:t>argamuu</a:t>
            </a:r>
            <a:r>
              <a:rPr lang="en-US" sz="4100" dirty="0">
                <a:solidFill>
                  <a:prstClr val="black"/>
                </a:solidFill>
              </a:rPr>
              <a:t>/foreign currency holding/</a:t>
            </a:r>
          </a:p>
          <a:p>
            <a:pPr lvl="0" algn="just">
              <a:buClr>
                <a:srgbClr val="0BD0D9"/>
              </a:buClr>
            </a:pPr>
            <a:r>
              <a:rPr lang="en-US" sz="4100" dirty="0" err="1">
                <a:solidFill>
                  <a:prstClr val="black"/>
                </a:solidFill>
              </a:rPr>
              <a:t>Daba</a:t>
            </a:r>
            <a:r>
              <a:rPr lang="en-US" sz="4100" dirty="0">
                <a:solidFill>
                  <a:prstClr val="black"/>
                </a:solidFill>
              </a:rPr>
              <a:t> </a:t>
            </a:r>
            <a:r>
              <a:rPr lang="en-US" sz="4100" dirty="0" err="1">
                <a:solidFill>
                  <a:prstClr val="black"/>
                </a:solidFill>
              </a:rPr>
              <a:t>diinagdee</a:t>
            </a:r>
            <a:r>
              <a:rPr lang="en-US" sz="4100" dirty="0">
                <a:solidFill>
                  <a:prstClr val="black"/>
                </a:solidFill>
              </a:rPr>
              <a:t>/economic sabotages</a:t>
            </a:r>
            <a:r>
              <a:rPr lang="en-US" sz="4100" dirty="0" smtClean="0">
                <a:solidFill>
                  <a:prstClr val="black"/>
                </a:solidFill>
              </a:rPr>
              <a:t>/</a:t>
            </a:r>
          </a:p>
          <a:p>
            <a:pPr lvl="0" algn="just">
              <a:buClr>
                <a:srgbClr val="0BD0D9"/>
              </a:buClr>
            </a:pPr>
            <a:r>
              <a:rPr lang="en-US" sz="4100" dirty="0" smtClean="0">
                <a:solidFill>
                  <a:prstClr val="black"/>
                </a:solidFill>
              </a:rPr>
              <a:t>Crime against currencies, government bond or security documents(355-374)</a:t>
            </a:r>
            <a:endParaRPr lang="en-US" sz="4100" dirty="0">
              <a:solidFill>
                <a:prstClr val="black"/>
              </a:solidFill>
            </a:endParaRPr>
          </a:p>
          <a:p>
            <a:pPr lvl="0" algn="just">
              <a:buClr>
                <a:srgbClr val="0BD0D9"/>
              </a:buClr>
            </a:pPr>
            <a:r>
              <a:rPr lang="en-US" sz="4100" dirty="0" err="1">
                <a:solidFill>
                  <a:prstClr val="black"/>
                </a:solidFill>
              </a:rPr>
              <a:t>Misooma</a:t>
            </a:r>
            <a:r>
              <a:rPr lang="en-US" sz="4100" dirty="0">
                <a:solidFill>
                  <a:prstClr val="black"/>
                </a:solidFill>
              </a:rPr>
              <a:t> </a:t>
            </a:r>
            <a:r>
              <a:rPr lang="en-US" sz="4100" dirty="0" err="1">
                <a:solidFill>
                  <a:prstClr val="black"/>
                </a:solidFill>
              </a:rPr>
              <a:t>bosanaa</a:t>
            </a:r>
            <a:r>
              <a:rPr lang="en-US" sz="4100" dirty="0">
                <a:solidFill>
                  <a:prstClr val="black"/>
                </a:solidFill>
              </a:rPr>
              <a:t> fi </a:t>
            </a:r>
            <a:r>
              <a:rPr lang="en-US" sz="4100" dirty="0" err="1">
                <a:solidFill>
                  <a:prstClr val="black"/>
                </a:solidFill>
              </a:rPr>
              <a:t>eegumsa</a:t>
            </a:r>
            <a:r>
              <a:rPr lang="en-US" sz="4100" dirty="0">
                <a:solidFill>
                  <a:prstClr val="black"/>
                </a:solidFill>
              </a:rPr>
              <a:t> </a:t>
            </a:r>
            <a:r>
              <a:rPr lang="en-US" sz="4100" dirty="0" err="1">
                <a:solidFill>
                  <a:prstClr val="black"/>
                </a:solidFill>
              </a:rPr>
              <a:t>naannoo</a:t>
            </a:r>
            <a:r>
              <a:rPr lang="en-US" sz="4100" dirty="0">
                <a:solidFill>
                  <a:prstClr val="black"/>
                </a:solidFill>
              </a:rPr>
              <a:t>/environmental crime fi </a:t>
            </a:r>
            <a:r>
              <a:rPr lang="en-US" sz="4100" dirty="0" err="1">
                <a:solidFill>
                  <a:prstClr val="black"/>
                </a:solidFill>
              </a:rPr>
              <a:t>yakkoota</a:t>
            </a:r>
            <a:r>
              <a:rPr lang="en-US" sz="4100" dirty="0">
                <a:solidFill>
                  <a:prstClr val="black"/>
                </a:solidFill>
              </a:rPr>
              <a:t> </a:t>
            </a:r>
            <a:r>
              <a:rPr lang="en-US" sz="4100" dirty="0" err="1">
                <a:solidFill>
                  <a:prstClr val="black"/>
                </a:solidFill>
              </a:rPr>
              <a:t>biroo</a:t>
            </a:r>
            <a:r>
              <a:rPr lang="en-US" sz="4100" dirty="0">
                <a:solidFill>
                  <a:prstClr val="black"/>
                </a:solidFill>
              </a:rPr>
              <a:t> </a:t>
            </a:r>
            <a:r>
              <a:rPr lang="en-US" sz="4100" dirty="0" err="1">
                <a:solidFill>
                  <a:prstClr val="black"/>
                </a:solidFill>
              </a:rPr>
              <a:t>kanneen</a:t>
            </a:r>
            <a:r>
              <a:rPr lang="en-US" sz="4100" dirty="0">
                <a:solidFill>
                  <a:prstClr val="black"/>
                </a:solidFill>
              </a:rPr>
              <a:t> </a:t>
            </a:r>
            <a:r>
              <a:rPr lang="en-US" sz="4100" dirty="0" err="1">
                <a:solidFill>
                  <a:prstClr val="black"/>
                </a:solidFill>
              </a:rPr>
              <a:t>sirna</a:t>
            </a:r>
            <a:r>
              <a:rPr lang="en-US" sz="4100" dirty="0">
                <a:solidFill>
                  <a:prstClr val="black"/>
                </a:solidFill>
              </a:rPr>
              <a:t> </a:t>
            </a:r>
            <a:r>
              <a:rPr lang="en-US" sz="4100" dirty="0" err="1">
                <a:solidFill>
                  <a:prstClr val="black"/>
                </a:solidFill>
              </a:rPr>
              <a:t>daldala,dinaagdee</a:t>
            </a:r>
            <a:r>
              <a:rPr lang="en-US" sz="4100" dirty="0">
                <a:solidFill>
                  <a:prstClr val="black"/>
                </a:solidFill>
              </a:rPr>
              <a:t>  fi </a:t>
            </a:r>
            <a:r>
              <a:rPr lang="en-US" sz="4100" dirty="0" err="1">
                <a:solidFill>
                  <a:prstClr val="black"/>
                </a:solidFill>
              </a:rPr>
              <a:t>qabeenya</a:t>
            </a:r>
            <a:r>
              <a:rPr lang="en-US" sz="4100" dirty="0">
                <a:solidFill>
                  <a:prstClr val="black"/>
                </a:solidFill>
              </a:rPr>
              <a:t> </a:t>
            </a:r>
            <a:r>
              <a:rPr lang="en-US" sz="4100" dirty="0" err="1">
                <a:solidFill>
                  <a:prstClr val="black"/>
                </a:solidFill>
              </a:rPr>
              <a:t>biyyatti</a:t>
            </a:r>
            <a:r>
              <a:rPr lang="en-US" sz="4100" dirty="0">
                <a:solidFill>
                  <a:prstClr val="black"/>
                </a:solidFill>
              </a:rPr>
              <a:t> </a:t>
            </a:r>
            <a:r>
              <a:rPr lang="en-US" sz="4100" dirty="0" err="1">
                <a:solidFill>
                  <a:prstClr val="black"/>
                </a:solidFill>
              </a:rPr>
              <a:t>irratti</a:t>
            </a:r>
            <a:r>
              <a:rPr lang="en-US" sz="4100" dirty="0">
                <a:solidFill>
                  <a:prstClr val="black"/>
                </a:solidFill>
              </a:rPr>
              <a:t> </a:t>
            </a:r>
            <a:r>
              <a:rPr lang="en-US" sz="4100" dirty="0" err="1" smtClean="0">
                <a:solidFill>
                  <a:prstClr val="black"/>
                </a:solidFill>
              </a:rPr>
              <a:t>rawwatan</a:t>
            </a:r>
            <a:endParaRPr lang="en-US" sz="3500" dirty="0">
              <a:solidFill>
                <a:prstClr val="black"/>
              </a:solidFill>
            </a:endParaRPr>
          </a:p>
          <a:p>
            <a:pPr lvl="0" algn="just">
              <a:buClr>
                <a:srgbClr val="0BD0D9"/>
              </a:buClr>
            </a:pPr>
            <a:r>
              <a:rPr lang="en-US" sz="2800" b="1" dirty="0">
                <a:solidFill>
                  <a:srgbClr val="00B050"/>
                </a:solidFill>
              </a:rPr>
              <a:t>(</a:t>
            </a:r>
            <a:r>
              <a:rPr lang="en-US" sz="2800" b="1" dirty="0" smtClean="0">
                <a:solidFill>
                  <a:srgbClr val="00B050"/>
                </a:solidFill>
              </a:rPr>
              <a:t>TRADE-ECONOMY-RESOURCE-PUBLIC </a:t>
            </a:r>
            <a:r>
              <a:rPr lang="en-US" sz="2800" b="1" dirty="0">
                <a:solidFill>
                  <a:srgbClr val="00B050"/>
                </a:solidFill>
              </a:rPr>
              <a:t>FINANCE)</a:t>
            </a:r>
          </a:p>
          <a:p>
            <a:pPr lvl="0">
              <a:buClr>
                <a:srgbClr val="0BD0D9"/>
              </a:buClr>
            </a:pPr>
            <a:endParaRPr lang="en-US" sz="2000" dirty="0">
              <a:solidFill>
                <a:prstClr val="black"/>
              </a:solidFill>
            </a:endParaRPr>
          </a:p>
          <a:p>
            <a:pPr lvl="0">
              <a:buClr>
                <a:srgbClr val="0BD0D9"/>
              </a:buClr>
            </a:pPr>
            <a:endParaRPr lang="en-US" sz="20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47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	</a:t>
            </a:r>
            <a:r>
              <a:rPr lang="en-US" sz="3600" b="1" dirty="0" err="1" smtClean="0"/>
              <a:t>Dirqama</a:t>
            </a:r>
            <a:r>
              <a:rPr lang="en-US" sz="3600" b="1" dirty="0" smtClean="0"/>
              <a:t> Al-</a:t>
            </a:r>
            <a:r>
              <a:rPr lang="en-US" sz="3600" b="1" dirty="0" err="1" smtClean="0"/>
              <a:t>ergitootaa</a:t>
            </a:r>
            <a:r>
              <a:rPr lang="en-US" sz="3600" b="1" dirty="0" smtClean="0"/>
              <a:t>/18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 smtClean="0"/>
              <a:t> </a:t>
            </a:r>
            <a:r>
              <a:rPr lang="en-US" sz="4600" dirty="0" err="1" smtClean="0"/>
              <a:t>Waraqaa</a:t>
            </a:r>
            <a:r>
              <a:rPr lang="en-US" sz="4600" dirty="0" smtClean="0"/>
              <a:t> </a:t>
            </a:r>
            <a:r>
              <a:rPr lang="en-US" sz="4600" dirty="0" err="1" smtClean="0"/>
              <a:t>ragaa</a:t>
            </a:r>
            <a:r>
              <a:rPr lang="en-US" sz="4600" dirty="0" smtClean="0"/>
              <a:t> </a:t>
            </a:r>
            <a:r>
              <a:rPr lang="en-US" sz="4600" dirty="0" err="1" smtClean="0"/>
              <a:t>hayyama</a:t>
            </a:r>
            <a:r>
              <a:rPr lang="en-US" sz="4600" dirty="0" smtClean="0"/>
              <a:t> </a:t>
            </a:r>
            <a:r>
              <a:rPr lang="en-US" sz="4600" dirty="0" err="1" smtClean="0"/>
              <a:t>daldalaa</a:t>
            </a:r>
            <a:r>
              <a:rPr lang="en-US" sz="4600" dirty="0" smtClean="0"/>
              <a:t> fi </a:t>
            </a:r>
            <a:r>
              <a:rPr lang="en-US" sz="4600" dirty="0" err="1" smtClean="0"/>
              <a:t>waraqaa</a:t>
            </a:r>
            <a:r>
              <a:rPr lang="en-US" sz="4600" dirty="0" smtClean="0"/>
              <a:t> </a:t>
            </a:r>
            <a:r>
              <a:rPr lang="en-US" sz="4600" dirty="0" err="1" smtClean="0"/>
              <a:t>ragaa</a:t>
            </a:r>
            <a:r>
              <a:rPr lang="en-US" sz="4600" dirty="0" smtClean="0"/>
              <a:t> </a:t>
            </a:r>
            <a:r>
              <a:rPr lang="en-US" sz="4600" dirty="0" err="1" smtClean="0"/>
              <a:t>mirkaneessa</a:t>
            </a:r>
            <a:r>
              <a:rPr lang="en-US" sz="4600" dirty="0" smtClean="0"/>
              <a:t> </a:t>
            </a:r>
            <a:r>
              <a:rPr lang="en-US" sz="4600" dirty="0" err="1" smtClean="0"/>
              <a:t>gahumsa</a:t>
            </a:r>
            <a:r>
              <a:rPr lang="en-US" sz="4600" dirty="0" smtClean="0"/>
              <a:t> </a:t>
            </a:r>
            <a:r>
              <a:rPr lang="en-US" sz="4600" dirty="0" err="1" smtClean="0"/>
              <a:t>ragga’e</a:t>
            </a:r>
            <a:r>
              <a:rPr lang="en-US" sz="4600" dirty="0" smtClean="0"/>
              <a:t> </a:t>
            </a:r>
            <a:r>
              <a:rPr lang="en-US" sz="4600" dirty="0" err="1" smtClean="0"/>
              <a:t>gosa</a:t>
            </a:r>
            <a:r>
              <a:rPr lang="en-US" sz="4600" dirty="0" smtClean="0"/>
              <a:t> </a:t>
            </a:r>
            <a:r>
              <a:rPr lang="en-US" sz="4600" dirty="0" err="1" smtClean="0"/>
              <a:t>oomisha</a:t>
            </a:r>
            <a:r>
              <a:rPr lang="en-US" sz="4600" dirty="0" smtClean="0"/>
              <a:t> </a:t>
            </a:r>
            <a:r>
              <a:rPr lang="en-US" sz="4600" dirty="0" err="1" smtClean="0"/>
              <a:t>qonna</a:t>
            </a:r>
            <a:r>
              <a:rPr lang="en-US" sz="4600" dirty="0" smtClean="0"/>
              <a:t> </a:t>
            </a:r>
            <a:r>
              <a:rPr lang="en-US" sz="4600" dirty="0" err="1" smtClean="0"/>
              <a:t>daldalutin</a:t>
            </a:r>
            <a:r>
              <a:rPr lang="en-US" sz="4600" dirty="0" smtClean="0"/>
              <a:t> </a:t>
            </a:r>
            <a:r>
              <a:rPr lang="en-US" sz="4600" dirty="0" err="1" smtClean="0"/>
              <a:t>qabaachuu</a:t>
            </a:r>
            <a:r>
              <a:rPr lang="en-US" sz="4600" dirty="0" smtClean="0"/>
              <a:t>/</a:t>
            </a:r>
          </a:p>
          <a:p>
            <a:pPr algn="just"/>
            <a:r>
              <a:rPr lang="en-US" sz="4600" dirty="0" err="1" smtClean="0"/>
              <a:t>Safartuu</a:t>
            </a:r>
            <a:r>
              <a:rPr lang="en-US" sz="4600" dirty="0" smtClean="0"/>
              <a:t> fi </a:t>
            </a:r>
            <a:r>
              <a:rPr lang="en-US" sz="4600" dirty="0" err="1" smtClean="0"/>
              <a:t>madaalli</a:t>
            </a:r>
            <a:r>
              <a:rPr lang="en-US" sz="4600" dirty="0" smtClean="0"/>
              <a:t> </a:t>
            </a:r>
            <a:r>
              <a:rPr lang="en-US" sz="4600" dirty="0" err="1" smtClean="0"/>
              <a:t>haqa</a:t>
            </a:r>
            <a:r>
              <a:rPr lang="en-US" sz="4600" dirty="0" smtClean="0"/>
              <a:t> </a:t>
            </a:r>
            <a:r>
              <a:rPr lang="en-US" sz="4600" dirty="0" err="1" smtClean="0"/>
              <a:t>qabeessa</a:t>
            </a:r>
            <a:r>
              <a:rPr lang="en-US" sz="4600" dirty="0" smtClean="0"/>
              <a:t> </a:t>
            </a:r>
            <a:r>
              <a:rPr lang="en-US" sz="4600" dirty="0" err="1" smtClean="0"/>
              <a:t>fayyadamuu</a:t>
            </a:r>
            <a:r>
              <a:rPr lang="en-US" sz="4600" dirty="0" smtClean="0"/>
              <a:t>/</a:t>
            </a:r>
          </a:p>
          <a:p>
            <a:pPr algn="just"/>
            <a:r>
              <a:rPr lang="en-US" sz="4600" dirty="0" err="1" smtClean="0"/>
              <a:t>Kanfaltii</a:t>
            </a:r>
            <a:r>
              <a:rPr lang="en-US" sz="4600" dirty="0" smtClean="0"/>
              <a:t> </a:t>
            </a:r>
            <a:r>
              <a:rPr lang="en-US" sz="4600" dirty="0" err="1" smtClean="0"/>
              <a:t>harkaa</a:t>
            </a:r>
            <a:r>
              <a:rPr lang="en-US" sz="4600" dirty="0" smtClean="0"/>
              <a:t> </a:t>
            </a:r>
            <a:r>
              <a:rPr lang="en-US" sz="4600" dirty="0" err="1" smtClean="0"/>
              <a:t>harkaa</a:t>
            </a:r>
            <a:r>
              <a:rPr lang="en-US" sz="4600" dirty="0" smtClean="0"/>
              <a:t> </a:t>
            </a:r>
            <a:r>
              <a:rPr lang="en-US" sz="4600" dirty="0" err="1" smtClean="0"/>
              <a:t>ykn</a:t>
            </a:r>
            <a:r>
              <a:rPr lang="en-US" sz="4600" dirty="0" smtClean="0"/>
              <a:t> </a:t>
            </a:r>
            <a:r>
              <a:rPr lang="en-US" sz="4600" dirty="0" err="1" smtClean="0"/>
              <a:t>sanada</a:t>
            </a:r>
            <a:r>
              <a:rPr lang="en-US" sz="4600" dirty="0" smtClean="0"/>
              <a:t> </a:t>
            </a:r>
            <a:r>
              <a:rPr lang="en-US" sz="4600" dirty="0" err="1" smtClean="0"/>
              <a:t>qaama</a:t>
            </a:r>
            <a:r>
              <a:rPr lang="en-US" sz="4600" dirty="0" smtClean="0"/>
              <a:t> </a:t>
            </a:r>
            <a:r>
              <a:rPr lang="en-US" sz="4600" dirty="0" err="1" smtClean="0"/>
              <a:t>dhimmi</a:t>
            </a:r>
            <a:r>
              <a:rPr lang="en-US" sz="4600" dirty="0" smtClean="0"/>
              <a:t> </a:t>
            </a:r>
            <a:r>
              <a:rPr lang="en-US" sz="4600" dirty="0" err="1" smtClean="0"/>
              <a:t>ilaalatuun</a:t>
            </a:r>
            <a:r>
              <a:rPr lang="en-US" sz="4600" dirty="0" smtClean="0"/>
              <a:t> </a:t>
            </a:r>
            <a:r>
              <a:rPr lang="en-US" sz="4600" dirty="0" err="1" smtClean="0"/>
              <a:t>mirkana’en</a:t>
            </a:r>
            <a:r>
              <a:rPr lang="en-US" sz="4600" dirty="0" smtClean="0"/>
              <a:t> </a:t>
            </a:r>
            <a:r>
              <a:rPr lang="en-US" sz="4600" dirty="0" err="1" smtClean="0"/>
              <a:t>bituu</a:t>
            </a:r>
            <a:r>
              <a:rPr lang="en-US" sz="4600" dirty="0" smtClean="0"/>
              <a:t> fi </a:t>
            </a:r>
            <a:r>
              <a:rPr lang="en-US" sz="4600" dirty="0" err="1" smtClean="0"/>
              <a:t>gurguruu</a:t>
            </a:r>
            <a:endParaRPr lang="en-US" sz="4600" dirty="0" smtClean="0"/>
          </a:p>
          <a:p>
            <a:pPr algn="just"/>
            <a:r>
              <a:rPr lang="en-US" sz="4600" dirty="0" err="1" smtClean="0"/>
              <a:t>Oomisha</a:t>
            </a:r>
            <a:r>
              <a:rPr lang="en-US" sz="4600" dirty="0" smtClean="0"/>
              <a:t> </a:t>
            </a:r>
            <a:r>
              <a:rPr lang="en-US" sz="4600" dirty="0" err="1" smtClean="0"/>
              <a:t>ooyruu</a:t>
            </a:r>
            <a:r>
              <a:rPr lang="en-US" sz="4600" dirty="0" smtClean="0"/>
              <a:t> </a:t>
            </a:r>
            <a:r>
              <a:rPr lang="en-US" sz="4600" dirty="0" err="1" smtClean="0"/>
              <a:t>irraa</a:t>
            </a:r>
            <a:r>
              <a:rPr lang="en-US" sz="4600" dirty="0" smtClean="0"/>
              <a:t> bite </a:t>
            </a:r>
            <a:r>
              <a:rPr lang="en-US" sz="4600" dirty="0" err="1" smtClean="0"/>
              <a:t>yeroo</a:t>
            </a:r>
            <a:r>
              <a:rPr lang="en-US" sz="4600" dirty="0" smtClean="0"/>
              <a:t> </a:t>
            </a:r>
            <a:r>
              <a:rPr lang="en-US" sz="4600" dirty="0" err="1" smtClean="0"/>
              <a:t>barbadametti</a:t>
            </a:r>
            <a:r>
              <a:rPr lang="en-US" sz="4600" dirty="0" smtClean="0"/>
              <a:t> </a:t>
            </a:r>
            <a:r>
              <a:rPr lang="en-US" sz="4600" dirty="0" err="1" smtClean="0"/>
              <a:t>kaasuu</a:t>
            </a:r>
            <a:endParaRPr lang="en-US" sz="4600" dirty="0" smtClean="0"/>
          </a:p>
        </p:txBody>
      </p:sp>
    </p:spTree>
    <p:extLst>
      <p:ext uri="{BB962C8B-B14F-4D97-AF65-F5344CB8AC3E}">
        <p14:creationId xmlns:p14="http://schemas.microsoft.com/office/powerpoint/2010/main" val="192992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04617B"/>
                </a:solidFill>
              </a:rPr>
              <a:t>	</a:t>
            </a:r>
            <a:r>
              <a:rPr lang="en-US" sz="3600" b="1" dirty="0" err="1" smtClean="0">
                <a:solidFill>
                  <a:srgbClr val="04617B"/>
                </a:solidFill>
              </a:rPr>
              <a:t>Dirqama</a:t>
            </a:r>
            <a:r>
              <a:rPr lang="en-US" sz="3600" b="1" dirty="0" smtClean="0">
                <a:solidFill>
                  <a:srgbClr val="04617B"/>
                </a:solidFill>
              </a:rPr>
              <a:t> </a:t>
            </a:r>
            <a:r>
              <a:rPr lang="en-US" sz="3600" b="1" dirty="0">
                <a:solidFill>
                  <a:srgbClr val="04617B"/>
                </a:solidFill>
              </a:rPr>
              <a:t>Al-</a:t>
            </a:r>
            <a:r>
              <a:rPr lang="en-US" sz="3600" b="1" dirty="0" err="1">
                <a:solidFill>
                  <a:srgbClr val="04617B"/>
                </a:solidFill>
              </a:rPr>
              <a:t>ergitootaa</a:t>
            </a:r>
            <a:r>
              <a:rPr lang="en-US" sz="3600" b="1" dirty="0">
                <a:solidFill>
                  <a:srgbClr val="04617B"/>
                </a:solidFill>
              </a:rPr>
              <a:t>/18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buClr>
                <a:srgbClr val="0BD0D9"/>
              </a:buClr>
            </a:pPr>
            <a:r>
              <a:rPr lang="en-US" sz="3200" dirty="0" err="1">
                <a:solidFill>
                  <a:prstClr val="black"/>
                </a:solidFill>
              </a:rPr>
              <a:t>Biqiltuu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hadhoodhaaf</a:t>
            </a:r>
            <a:r>
              <a:rPr lang="en-US" sz="3200" dirty="0">
                <a:solidFill>
                  <a:prstClr val="black"/>
                </a:solidFill>
              </a:rPr>
              <a:t> of </a:t>
            </a:r>
            <a:r>
              <a:rPr lang="en-US" sz="3200" dirty="0" err="1">
                <a:solidFill>
                  <a:prstClr val="black"/>
                </a:solidFill>
              </a:rPr>
              <a:t>eegachuu</a:t>
            </a:r>
            <a:r>
              <a:rPr lang="en-US" sz="3200" dirty="0">
                <a:solidFill>
                  <a:prstClr val="black"/>
                </a:solidFill>
              </a:rPr>
              <a:t>/</a:t>
            </a:r>
            <a:r>
              <a:rPr lang="en-US" sz="3200" dirty="0" err="1">
                <a:solidFill>
                  <a:prstClr val="black"/>
                </a:solidFill>
              </a:rPr>
              <a:t>yeroo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oyruu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irra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oomisha</a:t>
            </a:r>
            <a:r>
              <a:rPr lang="en-US" sz="3200" dirty="0">
                <a:solidFill>
                  <a:prstClr val="black"/>
                </a:solidFill>
              </a:rPr>
              <a:t> bite </a:t>
            </a:r>
            <a:r>
              <a:rPr lang="en-US" sz="3200" dirty="0" err="1">
                <a:solidFill>
                  <a:prstClr val="black"/>
                </a:solidFill>
              </a:rPr>
              <a:t>kaasu</a:t>
            </a:r>
            <a:r>
              <a:rPr lang="en-US" sz="3200" dirty="0">
                <a:solidFill>
                  <a:prstClr val="black"/>
                </a:solidFill>
              </a:rPr>
              <a:t>/</a:t>
            </a:r>
          </a:p>
          <a:p>
            <a:pPr lvl="0" algn="just">
              <a:buClr>
                <a:srgbClr val="0BD0D9"/>
              </a:buClr>
            </a:pPr>
            <a:r>
              <a:rPr lang="en-US" sz="3200" dirty="0" err="1">
                <a:solidFill>
                  <a:prstClr val="black"/>
                </a:solidFill>
              </a:rPr>
              <a:t>Oomisha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qonnaa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yeroo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bituuf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gurguru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sadarka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qulqulina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biyya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itti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erguu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eeguu</a:t>
            </a:r>
            <a:endParaRPr lang="en-US" sz="3200" dirty="0">
              <a:solidFill>
                <a:prstClr val="black"/>
              </a:solidFill>
            </a:endParaRPr>
          </a:p>
          <a:p>
            <a:pPr lvl="0" algn="just">
              <a:buClr>
                <a:srgbClr val="0BD0D9"/>
              </a:buClr>
            </a:pPr>
            <a:r>
              <a:rPr lang="en-US" sz="3200" dirty="0" err="1">
                <a:solidFill>
                  <a:prstClr val="black"/>
                </a:solidFill>
              </a:rPr>
              <a:t>Mana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kuusaa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sadarkaa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isaa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eegate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qabaachuu</a:t>
            </a:r>
            <a:endParaRPr lang="en-US" sz="3200" dirty="0">
              <a:solidFill>
                <a:prstClr val="black"/>
              </a:solidFill>
            </a:endParaRPr>
          </a:p>
          <a:p>
            <a:pPr lvl="0" algn="just">
              <a:buClr>
                <a:srgbClr val="0BD0D9"/>
              </a:buClr>
            </a:pPr>
            <a:r>
              <a:rPr lang="en-US" sz="3200" dirty="0" err="1">
                <a:solidFill>
                  <a:prstClr val="black"/>
                </a:solidFill>
              </a:rPr>
              <a:t>Mana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kuusaa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hin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heyyamamnetti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oomisha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kuusuu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hin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qabu</a:t>
            </a:r>
            <a:endParaRPr lang="en-US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3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04617B"/>
                </a:solidFill>
              </a:rPr>
              <a:t>	</a:t>
            </a:r>
            <a:r>
              <a:rPr lang="en-US" sz="3600" b="1" dirty="0" err="1" smtClean="0">
                <a:solidFill>
                  <a:srgbClr val="04617B"/>
                </a:solidFill>
              </a:rPr>
              <a:t>Dirqama</a:t>
            </a:r>
            <a:r>
              <a:rPr lang="en-US" sz="3600" b="1" dirty="0" smtClean="0">
                <a:solidFill>
                  <a:srgbClr val="04617B"/>
                </a:solidFill>
              </a:rPr>
              <a:t> </a:t>
            </a:r>
            <a:r>
              <a:rPr lang="en-US" sz="3600" b="1" dirty="0">
                <a:solidFill>
                  <a:srgbClr val="04617B"/>
                </a:solidFill>
              </a:rPr>
              <a:t>Al-</a:t>
            </a:r>
            <a:r>
              <a:rPr lang="en-US" sz="3600" b="1" dirty="0" err="1">
                <a:solidFill>
                  <a:srgbClr val="04617B"/>
                </a:solidFill>
              </a:rPr>
              <a:t>ergitootaa</a:t>
            </a:r>
            <a:r>
              <a:rPr lang="en-US" sz="3600" b="1" dirty="0">
                <a:solidFill>
                  <a:srgbClr val="04617B"/>
                </a:solidFill>
              </a:rPr>
              <a:t>/18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buClr>
                <a:srgbClr val="0BD0D9"/>
              </a:buClr>
            </a:pPr>
            <a:r>
              <a:rPr lang="en-US" sz="3200" dirty="0" err="1">
                <a:solidFill>
                  <a:prstClr val="black"/>
                </a:solidFill>
              </a:rPr>
              <a:t>Manni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kuusaa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yegguu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sakkata’amu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ragaa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gahaa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kennuu</a:t>
            </a:r>
            <a:endParaRPr lang="en-US" sz="3200" dirty="0">
              <a:solidFill>
                <a:prstClr val="black"/>
              </a:solidFill>
            </a:endParaRPr>
          </a:p>
          <a:p>
            <a:pPr lvl="0" algn="just">
              <a:buClr>
                <a:srgbClr val="0BD0D9"/>
              </a:buClr>
            </a:pPr>
            <a:r>
              <a:rPr lang="en-US" sz="3200" dirty="0" err="1">
                <a:solidFill>
                  <a:prstClr val="black"/>
                </a:solidFill>
              </a:rPr>
              <a:t>Dhaabata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ykn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eddoo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hojii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isaatti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yeroo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hunda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sanada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bittaa</a:t>
            </a:r>
            <a:r>
              <a:rPr lang="en-US" sz="3200" dirty="0">
                <a:solidFill>
                  <a:prstClr val="black"/>
                </a:solidFill>
              </a:rPr>
              <a:t> fi </a:t>
            </a:r>
            <a:r>
              <a:rPr lang="en-US" sz="3200" dirty="0" err="1">
                <a:solidFill>
                  <a:prstClr val="black"/>
                </a:solidFill>
              </a:rPr>
              <a:t>gurgurtaa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ykn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waraqaa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ragaa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mirkaneessa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gahumsa</a:t>
            </a:r>
            <a:r>
              <a:rPr lang="en-US" sz="3200" dirty="0">
                <a:solidFill>
                  <a:prstClr val="black"/>
                </a:solidFill>
              </a:rPr>
              <a:t> fi </a:t>
            </a:r>
            <a:r>
              <a:rPr lang="en-US" sz="3200" dirty="0" err="1">
                <a:solidFill>
                  <a:prstClr val="black"/>
                </a:solidFill>
              </a:rPr>
              <a:t>hayyama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hojii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daldalaa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qabaachuu</a:t>
            </a:r>
            <a:r>
              <a:rPr lang="en-US" sz="3200" dirty="0">
                <a:solidFill>
                  <a:prstClr val="black"/>
                </a:solidFill>
              </a:rPr>
              <a:t> fi </a:t>
            </a:r>
            <a:r>
              <a:rPr lang="en-US" sz="3200" dirty="0" err="1">
                <a:solidFill>
                  <a:prstClr val="black"/>
                </a:solidFill>
              </a:rPr>
              <a:t>qaamni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to’atu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yogguu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gaafatu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argisiisuu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qaba</a:t>
            </a:r>
            <a:r>
              <a:rPr lang="en-US" sz="3200" dirty="0">
                <a:solidFill>
                  <a:prstClr val="black"/>
                </a:solidFill>
              </a:rPr>
              <a:t>.</a:t>
            </a:r>
          </a:p>
          <a:p>
            <a:pPr lvl="0">
              <a:buClr>
                <a:srgbClr val="0BD0D9"/>
              </a:buClr>
            </a:pPr>
            <a:endParaRPr lang="en-US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17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04617B"/>
                </a:solidFill>
              </a:rPr>
              <a:t>	</a:t>
            </a:r>
            <a:r>
              <a:rPr lang="en-US" sz="3600" b="1" dirty="0" err="1" smtClean="0">
                <a:solidFill>
                  <a:srgbClr val="04617B"/>
                </a:solidFill>
              </a:rPr>
              <a:t>Dirqama</a:t>
            </a:r>
            <a:r>
              <a:rPr lang="en-US" sz="3600" b="1" dirty="0" smtClean="0">
                <a:solidFill>
                  <a:srgbClr val="04617B"/>
                </a:solidFill>
              </a:rPr>
              <a:t> </a:t>
            </a:r>
            <a:r>
              <a:rPr lang="en-US" sz="3600" b="1" dirty="0">
                <a:solidFill>
                  <a:srgbClr val="04617B"/>
                </a:solidFill>
              </a:rPr>
              <a:t>Al-</a:t>
            </a:r>
            <a:r>
              <a:rPr lang="en-US" sz="3600" b="1" dirty="0" err="1">
                <a:solidFill>
                  <a:srgbClr val="04617B"/>
                </a:solidFill>
              </a:rPr>
              <a:t>ergitootaa</a:t>
            </a:r>
            <a:r>
              <a:rPr lang="en-US" sz="3600" b="1" dirty="0">
                <a:solidFill>
                  <a:srgbClr val="04617B"/>
                </a:solidFill>
              </a:rPr>
              <a:t>/18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200" dirty="0" err="1" smtClean="0"/>
              <a:t>Oomishalee</a:t>
            </a:r>
            <a:r>
              <a:rPr lang="en-US" sz="3200" dirty="0" smtClean="0"/>
              <a:t> </a:t>
            </a:r>
            <a:r>
              <a:rPr lang="en-US" sz="3200" dirty="0" err="1" smtClean="0"/>
              <a:t>qonnaa</a:t>
            </a:r>
            <a:r>
              <a:rPr lang="en-US" sz="3200" dirty="0" smtClean="0"/>
              <a:t> </a:t>
            </a:r>
            <a:r>
              <a:rPr lang="en-US" sz="3200" dirty="0" err="1" smtClean="0"/>
              <a:t>yeroo</a:t>
            </a:r>
            <a:r>
              <a:rPr lang="en-US" sz="3200" dirty="0" smtClean="0"/>
              <a:t> </a:t>
            </a:r>
            <a:r>
              <a:rPr lang="en-US" sz="3200" dirty="0" err="1" smtClean="0"/>
              <a:t>geejibu</a:t>
            </a:r>
            <a:r>
              <a:rPr lang="en-US" sz="3200" dirty="0" smtClean="0"/>
              <a:t> </a:t>
            </a:r>
            <a:r>
              <a:rPr lang="en-US" sz="3200" dirty="0" err="1" smtClean="0"/>
              <a:t>sanada</a:t>
            </a:r>
            <a:r>
              <a:rPr lang="en-US" sz="3200" dirty="0" smtClean="0"/>
              <a:t> </a:t>
            </a:r>
            <a:r>
              <a:rPr lang="en-US" sz="3200" dirty="0" err="1" smtClean="0"/>
              <a:t>darbiinsaa,waraqaa</a:t>
            </a:r>
            <a:r>
              <a:rPr lang="en-US" sz="3200" dirty="0" smtClean="0"/>
              <a:t> </a:t>
            </a:r>
            <a:r>
              <a:rPr lang="en-US" sz="3200" dirty="0" err="1" smtClean="0"/>
              <a:t>ragaa</a:t>
            </a:r>
            <a:r>
              <a:rPr lang="en-US" sz="3200" dirty="0" smtClean="0"/>
              <a:t> </a:t>
            </a:r>
            <a:r>
              <a:rPr lang="en-US" sz="3200" dirty="0" err="1" smtClean="0"/>
              <a:t>gahumsaa</a:t>
            </a:r>
            <a:r>
              <a:rPr lang="en-US" sz="3200" dirty="0" smtClean="0"/>
              <a:t>, </a:t>
            </a:r>
            <a:r>
              <a:rPr lang="en-US" sz="3200" dirty="0" err="1" smtClean="0"/>
              <a:t>heyyama</a:t>
            </a:r>
            <a:r>
              <a:rPr lang="en-US" sz="3200" dirty="0" smtClean="0"/>
              <a:t> </a:t>
            </a:r>
            <a:r>
              <a:rPr lang="en-US" sz="3200" dirty="0" err="1" smtClean="0"/>
              <a:t>daldalaa</a:t>
            </a:r>
            <a:r>
              <a:rPr lang="en-US" sz="3200" dirty="0" smtClean="0"/>
              <a:t> fi </a:t>
            </a:r>
            <a:r>
              <a:rPr lang="en-US" sz="3200" dirty="0" err="1" smtClean="0"/>
              <a:t>sanada</a:t>
            </a:r>
            <a:r>
              <a:rPr lang="en-US" sz="3200" dirty="0" smtClean="0"/>
              <a:t> </a:t>
            </a:r>
            <a:r>
              <a:rPr lang="en-US" sz="3200" dirty="0" err="1" smtClean="0"/>
              <a:t>bittaa</a:t>
            </a:r>
            <a:r>
              <a:rPr lang="en-US" sz="3200" dirty="0" smtClean="0"/>
              <a:t> fi </a:t>
            </a:r>
            <a:r>
              <a:rPr lang="en-US" sz="3200" dirty="0" err="1" smtClean="0"/>
              <a:t>gurgurtaa</a:t>
            </a:r>
            <a:r>
              <a:rPr lang="en-US" sz="3200" dirty="0" smtClean="0"/>
              <a:t>, </a:t>
            </a:r>
            <a:r>
              <a:rPr lang="en-US" sz="3200" dirty="0" err="1" smtClean="0"/>
              <a:t>nagahee</a:t>
            </a:r>
            <a:r>
              <a:rPr lang="en-US" sz="3200" dirty="0" smtClean="0"/>
              <a:t> </a:t>
            </a:r>
            <a:r>
              <a:rPr lang="en-US" sz="3200" dirty="0" err="1" smtClean="0"/>
              <a:t>kanfaltii</a:t>
            </a:r>
            <a:r>
              <a:rPr lang="en-US" sz="3200" dirty="0" smtClean="0"/>
              <a:t> </a:t>
            </a:r>
            <a:r>
              <a:rPr lang="en-US" sz="3200" dirty="0" err="1" smtClean="0"/>
              <a:t>tajaajila</a:t>
            </a:r>
            <a:r>
              <a:rPr lang="en-US" sz="3200" dirty="0" smtClean="0"/>
              <a:t> </a:t>
            </a:r>
            <a:r>
              <a:rPr lang="en-US" sz="3200" dirty="0" err="1" smtClean="0"/>
              <a:t>adda</a:t>
            </a:r>
            <a:r>
              <a:rPr lang="en-US" sz="3200" dirty="0" smtClean="0"/>
              <a:t> </a:t>
            </a:r>
            <a:r>
              <a:rPr lang="en-US" sz="3200" dirty="0" err="1" smtClean="0"/>
              <a:t>addaa</a:t>
            </a:r>
            <a:r>
              <a:rPr lang="en-US" sz="3200" dirty="0" smtClean="0"/>
              <a:t> </a:t>
            </a:r>
            <a:r>
              <a:rPr lang="en-US" sz="3200" dirty="0" err="1" smtClean="0"/>
              <a:t>qabachuu</a:t>
            </a:r>
            <a:r>
              <a:rPr lang="en-US" sz="3200" dirty="0" smtClean="0"/>
              <a:t> </a:t>
            </a:r>
            <a:r>
              <a:rPr lang="en-US" sz="3200" dirty="0" err="1" smtClean="0"/>
              <a:t>qaba</a:t>
            </a:r>
            <a:endParaRPr lang="en-US" sz="3200" dirty="0" smtClean="0"/>
          </a:p>
          <a:p>
            <a:pPr algn="just"/>
            <a:r>
              <a:rPr lang="en-US" sz="3200" dirty="0" err="1" smtClean="0"/>
              <a:t>etc</a:t>
            </a:r>
            <a:endParaRPr lang="en-US" sz="3200" dirty="0" smtClean="0"/>
          </a:p>
          <a:p>
            <a:pPr algn="just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8200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Dirqama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daldalaa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/19/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>
              <a:buClr>
                <a:srgbClr val="0BD0D9"/>
              </a:buClr>
            </a:pPr>
            <a:r>
              <a:rPr lang="en-US" sz="3200" dirty="0" err="1">
                <a:solidFill>
                  <a:prstClr val="black"/>
                </a:solidFill>
              </a:rPr>
              <a:t>Waraqaa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ragaa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hayyama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daldalaa</a:t>
            </a:r>
            <a:r>
              <a:rPr lang="en-US" sz="3200" dirty="0">
                <a:solidFill>
                  <a:prstClr val="black"/>
                </a:solidFill>
              </a:rPr>
              <a:t> fi </a:t>
            </a:r>
            <a:r>
              <a:rPr lang="en-US" sz="3200" dirty="0" err="1">
                <a:solidFill>
                  <a:prstClr val="black"/>
                </a:solidFill>
              </a:rPr>
              <a:t>waraqaa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ragaa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mirkaneessa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gahumsa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daldalaa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gosa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daldalatin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qabaachuu</a:t>
            </a:r>
            <a:r>
              <a:rPr lang="en-US" sz="3200" dirty="0" smtClean="0">
                <a:solidFill>
                  <a:prstClr val="black"/>
                </a:solidFill>
              </a:rPr>
              <a:t>/</a:t>
            </a:r>
          </a:p>
          <a:p>
            <a:pPr lvl="0" algn="just">
              <a:buClr>
                <a:srgbClr val="0BD0D9"/>
              </a:buClr>
            </a:pPr>
            <a:r>
              <a:rPr lang="en-US" sz="3200" dirty="0" err="1" smtClean="0">
                <a:solidFill>
                  <a:prstClr val="black"/>
                </a:solidFill>
              </a:rPr>
              <a:t>Mana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kuusaa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sadarkas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isaa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eegate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qabaachuu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</a:p>
          <a:p>
            <a:pPr lvl="0" algn="just">
              <a:buClr>
                <a:srgbClr val="0BD0D9"/>
              </a:buClr>
            </a:pPr>
            <a:r>
              <a:rPr lang="en-US" sz="3200" dirty="0" err="1" smtClean="0">
                <a:solidFill>
                  <a:prstClr val="black"/>
                </a:solidFill>
              </a:rPr>
              <a:t>Mana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kuusaa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hin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heyyamamne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tti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oomisha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kuusuu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dhiisuu</a:t>
            </a:r>
            <a:endParaRPr lang="en-US" sz="3200" dirty="0">
              <a:solidFill>
                <a:prstClr val="black"/>
              </a:solidFill>
            </a:endParaRPr>
          </a:p>
          <a:p>
            <a:pPr lvl="0" algn="just">
              <a:buClr>
                <a:srgbClr val="0BD0D9"/>
              </a:buClr>
            </a:pPr>
            <a:r>
              <a:rPr lang="en-US" sz="3200" dirty="0" err="1">
                <a:solidFill>
                  <a:prstClr val="black"/>
                </a:solidFill>
              </a:rPr>
              <a:t>Safartuu</a:t>
            </a:r>
            <a:r>
              <a:rPr lang="en-US" sz="3200" dirty="0">
                <a:solidFill>
                  <a:prstClr val="black"/>
                </a:solidFill>
              </a:rPr>
              <a:t> fi </a:t>
            </a:r>
            <a:r>
              <a:rPr lang="en-US" sz="3200" dirty="0" err="1">
                <a:solidFill>
                  <a:prstClr val="black"/>
                </a:solidFill>
              </a:rPr>
              <a:t>madaalli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haqa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qabeessa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fayyadamuu</a:t>
            </a:r>
            <a:r>
              <a:rPr lang="en-US" sz="3200" dirty="0" smtClean="0">
                <a:solidFill>
                  <a:prstClr val="black"/>
                </a:solidFill>
              </a:rPr>
              <a:t>/</a:t>
            </a:r>
            <a:endParaRPr lang="en-US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48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600" b="1" dirty="0" err="1" smtClean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Dirqama</a:t>
            </a:r>
            <a:r>
              <a:rPr lang="en-US" sz="3600" b="1" dirty="0" smtClean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daldalaa</a:t>
            </a:r>
            <a:r>
              <a:rPr lang="en-US" sz="36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/19/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 algn="just">
              <a:buClr>
                <a:srgbClr val="0BD0D9"/>
              </a:buClr>
            </a:pPr>
            <a:r>
              <a:rPr lang="en-US" sz="3200" dirty="0" err="1">
                <a:solidFill>
                  <a:prstClr val="black"/>
                </a:solidFill>
              </a:rPr>
              <a:t>Sanada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bittaa</a:t>
            </a:r>
            <a:r>
              <a:rPr lang="en-US" sz="3200" dirty="0">
                <a:solidFill>
                  <a:prstClr val="black"/>
                </a:solidFill>
              </a:rPr>
              <a:t> fi </a:t>
            </a:r>
            <a:r>
              <a:rPr lang="en-US" sz="3200" dirty="0" err="1">
                <a:solidFill>
                  <a:prstClr val="black"/>
                </a:solidFill>
              </a:rPr>
              <a:t>gurgurtaa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qaama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aangoo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qabuun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maxxansiisuu</a:t>
            </a:r>
            <a:endParaRPr lang="en-US" sz="3200" dirty="0">
              <a:solidFill>
                <a:prstClr val="black"/>
              </a:solidFill>
            </a:endParaRPr>
          </a:p>
          <a:p>
            <a:pPr lvl="0" algn="just">
              <a:buClr>
                <a:srgbClr val="0BD0D9"/>
              </a:buClr>
            </a:pPr>
            <a:r>
              <a:rPr lang="en-US" sz="3200" dirty="0" err="1">
                <a:solidFill>
                  <a:prstClr val="black"/>
                </a:solidFill>
              </a:rPr>
              <a:t>Nagahee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kennuu</a:t>
            </a:r>
            <a:endParaRPr lang="en-US" sz="3200" dirty="0">
              <a:solidFill>
                <a:prstClr val="black"/>
              </a:solidFill>
            </a:endParaRPr>
          </a:p>
          <a:p>
            <a:pPr lvl="0" algn="just">
              <a:buClr>
                <a:srgbClr val="0BD0D9"/>
              </a:buClr>
            </a:pPr>
            <a:r>
              <a:rPr lang="en-US" sz="3200" dirty="0" err="1">
                <a:solidFill>
                  <a:prstClr val="black"/>
                </a:solidFill>
              </a:rPr>
              <a:t>Gattii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meeshaa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eddoo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ifa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tahetti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maxxansuu</a:t>
            </a:r>
            <a:endParaRPr lang="en-US" sz="3200" dirty="0">
              <a:solidFill>
                <a:prstClr val="black"/>
              </a:solidFill>
            </a:endParaRPr>
          </a:p>
          <a:p>
            <a:pPr lvl="0" algn="just">
              <a:buClr>
                <a:srgbClr val="0BD0D9"/>
              </a:buClr>
            </a:pPr>
            <a:r>
              <a:rPr lang="en-US" sz="3200" dirty="0" err="1">
                <a:solidFill>
                  <a:prstClr val="black"/>
                </a:solidFill>
              </a:rPr>
              <a:t>Oomisha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qonnaa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yogguu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bitu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kanfaltii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harkaa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harkatti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ykn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sanada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waligateetin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bituu</a:t>
            </a:r>
            <a:endParaRPr lang="en-US" sz="3200" dirty="0">
              <a:solidFill>
                <a:prstClr val="black"/>
              </a:solidFill>
            </a:endParaRPr>
          </a:p>
          <a:p>
            <a:pPr lvl="0" algn="just">
              <a:buClr>
                <a:srgbClr val="0BD0D9"/>
              </a:buClr>
            </a:pPr>
            <a:r>
              <a:rPr lang="en-US" sz="3200" dirty="0" err="1">
                <a:solidFill>
                  <a:prstClr val="black"/>
                </a:solidFill>
              </a:rPr>
              <a:t>Oomisha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ooyruu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irraa</a:t>
            </a:r>
            <a:r>
              <a:rPr lang="en-US" sz="3200" dirty="0">
                <a:solidFill>
                  <a:prstClr val="black"/>
                </a:solidFill>
              </a:rPr>
              <a:t> bite </a:t>
            </a:r>
            <a:r>
              <a:rPr lang="en-US" sz="3200" dirty="0" err="1">
                <a:solidFill>
                  <a:prstClr val="black"/>
                </a:solidFill>
              </a:rPr>
              <a:t>yeroo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barbadametti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kaasuu</a:t>
            </a:r>
            <a:endParaRPr lang="en-US" sz="3200" dirty="0">
              <a:solidFill>
                <a:prstClr val="black"/>
              </a:solidFill>
            </a:endParaRPr>
          </a:p>
          <a:p>
            <a:pPr lvl="0">
              <a:buClr>
                <a:srgbClr val="0BD0D9"/>
              </a:buClr>
            </a:pPr>
            <a:endParaRPr lang="en-US" sz="18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59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4617B"/>
                </a:solidFill>
              </a:rPr>
              <a:t>	</a:t>
            </a:r>
            <a:r>
              <a:rPr lang="en-US" sz="3600" b="1" dirty="0" smtClean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600" b="1" dirty="0" err="1" smtClean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Dirqama</a:t>
            </a:r>
            <a:r>
              <a:rPr lang="en-US" sz="3600" b="1" dirty="0" smtClean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daldalaa</a:t>
            </a:r>
            <a:r>
              <a:rPr lang="en-US" sz="36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/19/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 algn="just">
              <a:buClr>
                <a:srgbClr val="0BD0D9"/>
              </a:buClr>
            </a:pPr>
            <a:r>
              <a:rPr lang="en-US" sz="3200" dirty="0" err="1" smtClean="0">
                <a:solidFill>
                  <a:prstClr val="black"/>
                </a:solidFill>
              </a:rPr>
              <a:t>Oomisha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qonnaa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yeroo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bituuf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gurguru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sadarka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qulqulina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isaa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eeguu</a:t>
            </a:r>
            <a:endParaRPr lang="en-US" sz="3200" dirty="0">
              <a:solidFill>
                <a:prstClr val="black"/>
              </a:solidFill>
            </a:endParaRPr>
          </a:p>
          <a:p>
            <a:pPr lvl="0" algn="just">
              <a:buClr>
                <a:srgbClr val="0BD0D9"/>
              </a:buClr>
            </a:pPr>
            <a:r>
              <a:rPr lang="en-US" sz="3200" dirty="0" err="1">
                <a:solidFill>
                  <a:prstClr val="black"/>
                </a:solidFill>
              </a:rPr>
              <a:t>Manni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kuusaa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yegguu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sakkata’amu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ragaa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gahaa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kennuu</a:t>
            </a:r>
            <a:endParaRPr lang="en-US" sz="3200" dirty="0">
              <a:solidFill>
                <a:prstClr val="black"/>
              </a:solidFill>
            </a:endParaRPr>
          </a:p>
          <a:p>
            <a:pPr lvl="0" algn="just">
              <a:buClr>
                <a:srgbClr val="0BD0D9"/>
              </a:buClr>
            </a:pPr>
            <a:r>
              <a:rPr lang="en-US" sz="3200" dirty="0" err="1">
                <a:solidFill>
                  <a:prstClr val="black"/>
                </a:solidFill>
              </a:rPr>
              <a:t>Dhaabata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ykn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eddoo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hojii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isaatti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yeroo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hunda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sanada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bittaa</a:t>
            </a:r>
            <a:r>
              <a:rPr lang="en-US" sz="3200" dirty="0">
                <a:solidFill>
                  <a:prstClr val="black"/>
                </a:solidFill>
              </a:rPr>
              <a:t> fi </a:t>
            </a:r>
            <a:r>
              <a:rPr lang="en-US" sz="3200" dirty="0" err="1">
                <a:solidFill>
                  <a:prstClr val="black"/>
                </a:solidFill>
              </a:rPr>
              <a:t>gurgurtaa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ykn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waraqaa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ragaa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mirkaneessa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gahumsa</a:t>
            </a:r>
            <a:r>
              <a:rPr lang="en-US" sz="3200" dirty="0">
                <a:solidFill>
                  <a:prstClr val="black"/>
                </a:solidFill>
              </a:rPr>
              <a:t> fi </a:t>
            </a:r>
            <a:r>
              <a:rPr lang="en-US" sz="3200" dirty="0" err="1">
                <a:solidFill>
                  <a:prstClr val="black"/>
                </a:solidFill>
              </a:rPr>
              <a:t>hayyama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hojii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daldalaa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qabaachuu</a:t>
            </a:r>
            <a:r>
              <a:rPr lang="en-US" sz="3200" dirty="0">
                <a:solidFill>
                  <a:prstClr val="black"/>
                </a:solidFill>
              </a:rPr>
              <a:t> fi </a:t>
            </a:r>
            <a:r>
              <a:rPr lang="en-US" sz="3200" dirty="0" err="1">
                <a:solidFill>
                  <a:prstClr val="black"/>
                </a:solidFill>
              </a:rPr>
              <a:t>qaamni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to’atu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yogguu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gaafatu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argisiisuu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qaba</a:t>
            </a:r>
            <a:r>
              <a:rPr lang="en-US" sz="3200" dirty="0" smtClean="0">
                <a:solidFill>
                  <a:prstClr val="black"/>
                </a:solidFill>
              </a:rPr>
              <a:t>……</a:t>
            </a:r>
            <a:endParaRPr lang="en-US" sz="32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52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Gochoota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yakkaan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nama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adabsiisan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/26/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26/1:-</a:t>
            </a:r>
          </a:p>
          <a:p>
            <a:r>
              <a:rPr lang="en-US" dirty="0" err="1" smtClean="0"/>
              <a:t>Seera</a:t>
            </a:r>
            <a:r>
              <a:rPr lang="en-US" dirty="0" smtClean="0"/>
              <a:t> </a:t>
            </a:r>
            <a:r>
              <a:rPr lang="en-US" dirty="0" err="1" smtClean="0"/>
              <a:t>biraatin</a:t>
            </a:r>
            <a:r>
              <a:rPr lang="en-US" dirty="0" smtClean="0"/>
              <a:t> </a:t>
            </a:r>
            <a:r>
              <a:rPr lang="en-US" dirty="0" err="1" smtClean="0"/>
              <a:t>caalmatti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adabsiisu</a:t>
            </a:r>
            <a:r>
              <a:rPr lang="en-US" dirty="0" smtClean="0"/>
              <a:t> </a:t>
            </a:r>
            <a:r>
              <a:rPr lang="en-US" dirty="0" err="1" smtClean="0"/>
              <a:t>yoo</a:t>
            </a:r>
            <a:r>
              <a:rPr lang="en-US" dirty="0" smtClean="0"/>
              <a:t> </a:t>
            </a:r>
            <a:r>
              <a:rPr lang="en-US" dirty="0" err="1" smtClean="0"/>
              <a:t>tahe</a:t>
            </a:r>
            <a:r>
              <a:rPr lang="en-US" dirty="0" smtClean="0"/>
              <a:t> </a:t>
            </a:r>
            <a:r>
              <a:rPr lang="en-US" dirty="0" err="1" smtClean="0"/>
              <a:t>malee</a:t>
            </a:r>
            <a:r>
              <a:rPr lang="en-US" dirty="0" smtClean="0"/>
              <a:t>:-</a:t>
            </a:r>
          </a:p>
          <a:p>
            <a:pPr lvl="2" algn="just"/>
            <a:r>
              <a:rPr lang="en-US" sz="2800" dirty="0" err="1" smtClean="0"/>
              <a:t>Labsii</a:t>
            </a:r>
            <a:r>
              <a:rPr lang="en-US" sz="2800" dirty="0" smtClean="0"/>
              <a:t> </a:t>
            </a:r>
            <a:r>
              <a:rPr lang="en-US" sz="2800" dirty="0" err="1" smtClean="0"/>
              <a:t>kanaan</a:t>
            </a:r>
            <a:r>
              <a:rPr lang="en-US" sz="2800" dirty="0" smtClean="0"/>
              <a:t> </a:t>
            </a:r>
            <a:r>
              <a:rPr lang="en-US" sz="2800" dirty="0" err="1" smtClean="0"/>
              <a:t>yoo</a:t>
            </a:r>
            <a:r>
              <a:rPr lang="en-US" sz="2800" dirty="0" smtClean="0"/>
              <a:t> </a:t>
            </a:r>
            <a:r>
              <a:rPr lang="en-US" sz="2800" dirty="0" err="1" smtClean="0"/>
              <a:t>heyyamame</a:t>
            </a:r>
            <a:r>
              <a:rPr lang="en-US" sz="2800" dirty="0" smtClean="0"/>
              <a:t> </a:t>
            </a:r>
            <a:r>
              <a:rPr lang="en-US" sz="2800" dirty="0" err="1" smtClean="0"/>
              <a:t>malee</a:t>
            </a:r>
            <a:r>
              <a:rPr lang="en-US" sz="2800" dirty="0" smtClean="0"/>
              <a:t> </a:t>
            </a:r>
            <a:r>
              <a:rPr lang="en-US" sz="2800" dirty="0" err="1" smtClean="0"/>
              <a:t>oomisha</a:t>
            </a:r>
            <a:r>
              <a:rPr lang="en-US" sz="2800" dirty="0" smtClean="0"/>
              <a:t> </a:t>
            </a:r>
            <a:r>
              <a:rPr lang="en-US" sz="2800" dirty="0" err="1" smtClean="0"/>
              <a:t>qonnaa</a:t>
            </a:r>
            <a:r>
              <a:rPr lang="en-US" sz="2800" dirty="0" smtClean="0"/>
              <a:t> </a:t>
            </a:r>
            <a:r>
              <a:rPr lang="en-US" sz="2800" dirty="0" err="1" smtClean="0"/>
              <a:t>oyruurratti</a:t>
            </a:r>
            <a:r>
              <a:rPr lang="en-US" sz="2800" dirty="0" smtClean="0"/>
              <a:t> </a:t>
            </a:r>
            <a:r>
              <a:rPr lang="en-US" sz="2800" dirty="0" err="1" smtClean="0"/>
              <a:t>ykn</a:t>
            </a:r>
            <a:r>
              <a:rPr lang="en-US" sz="2800" dirty="0" smtClean="0"/>
              <a:t> </a:t>
            </a:r>
            <a:r>
              <a:rPr lang="en-US" sz="2800" dirty="0" err="1" smtClean="0"/>
              <a:t>eddoo</a:t>
            </a:r>
            <a:r>
              <a:rPr lang="en-US" sz="2800" dirty="0" smtClean="0"/>
              <a:t> </a:t>
            </a:r>
            <a:r>
              <a:rPr lang="en-US" sz="2800" dirty="0" err="1" smtClean="0"/>
              <a:t>gabaa</a:t>
            </a:r>
            <a:r>
              <a:rPr lang="en-US" sz="2800" dirty="0" smtClean="0"/>
              <a:t> </a:t>
            </a:r>
            <a:r>
              <a:rPr lang="en-US" sz="2800" dirty="0" err="1" smtClean="0"/>
              <a:t>seeraan</a:t>
            </a:r>
            <a:r>
              <a:rPr lang="en-US" sz="2800" dirty="0" smtClean="0"/>
              <a:t> </a:t>
            </a:r>
            <a:r>
              <a:rPr lang="en-US" sz="2800" dirty="0" err="1" smtClean="0"/>
              <a:t>dangeffameen</a:t>
            </a:r>
            <a:r>
              <a:rPr lang="en-US" sz="2800" dirty="0" smtClean="0"/>
              <a:t> </a:t>
            </a:r>
            <a:r>
              <a:rPr lang="en-US" sz="2800" dirty="0" err="1" smtClean="0"/>
              <a:t>alatti</a:t>
            </a:r>
            <a:r>
              <a:rPr lang="en-US" sz="2800" dirty="0" smtClean="0"/>
              <a:t> </a:t>
            </a:r>
            <a:r>
              <a:rPr lang="en-US" sz="2800" dirty="0" err="1" smtClean="0"/>
              <a:t>bitee</a:t>
            </a:r>
            <a:r>
              <a:rPr lang="en-US" sz="2800" dirty="0" smtClean="0"/>
              <a:t> </a:t>
            </a:r>
            <a:r>
              <a:rPr lang="en-US" sz="2800" dirty="0" err="1" smtClean="0"/>
              <a:t>ykn</a:t>
            </a:r>
            <a:r>
              <a:rPr lang="en-US" sz="2800" dirty="0" smtClean="0"/>
              <a:t> </a:t>
            </a:r>
            <a:r>
              <a:rPr lang="en-US" sz="2800" dirty="0" err="1" smtClean="0"/>
              <a:t>gurguree</a:t>
            </a:r>
            <a:r>
              <a:rPr lang="en-US" sz="2800" dirty="0" smtClean="0"/>
              <a:t> </a:t>
            </a:r>
            <a:r>
              <a:rPr lang="en-US" sz="2800" dirty="0" err="1" smtClean="0"/>
              <a:t>yoo</a:t>
            </a:r>
            <a:r>
              <a:rPr lang="en-US" sz="2800" dirty="0" smtClean="0"/>
              <a:t> </a:t>
            </a:r>
            <a:r>
              <a:rPr lang="en-US" sz="2800" dirty="0" err="1" smtClean="0"/>
              <a:t>argame</a:t>
            </a:r>
            <a:r>
              <a:rPr lang="en-US" sz="2800" dirty="0" smtClean="0"/>
              <a:t> </a:t>
            </a:r>
            <a:r>
              <a:rPr lang="en-US" sz="2800" dirty="0" err="1" smtClean="0"/>
              <a:t>yakkaan</a:t>
            </a:r>
            <a:r>
              <a:rPr lang="en-US" sz="2800" dirty="0" smtClean="0"/>
              <a:t> </a:t>
            </a:r>
            <a:r>
              <a:rPr lang="en-US" sz="2800" dirty="0" err="1" smtClean="0"/>
              <a:t>adabama</a:t>
            </a:r>
            <a:r>
              <a:rPr lang="en-US" sz="2800" dirty="0" smtClean="0"/>
              <a:t>/</a:t>
            </a:r>
          </a:p>
          <a:p>
            <a:pPr lvl="2" algn="just"/>
            <a:r>
              <a:rPr lang="en-US" sz="2800" dirty="0" smtClean="0"/>
              <a:t>Simple </a:t>
            </a:r>
            <a:r>
              <a:rPr lang="en-US" sz="2800" dirty="0" err="1" smtClean="0"/>
              <a:t>impresonment</a:t>
            </a:r>
            <a:r>
              <a:rPr lang="en-US" sz="2800" dirty="0" smtClean="0"/>
              <a:t> not exceeding 6 months or fine not exceeding 10,000.</a:t>
            </a:r>
          </a:p>
          <a:p>
            <a:pPr lvl="4"/>
            <a:r>
              <a:rPr lang="en-US" sz="2700" b="1" i="1" dirty="0" smtClean="0"/>
              <a:t>Annan, </a:t>
            </a:r>
            <a:r>
              <a:rPr lang="en-US" sz="2700" b="1" i="1" dirty="0" err="1" smtClean="0"/>
              <a:t>fuduraa</a:t>
            </a:r>
            <a:r>
              <a:rPr lang="en-US" sz="2700" b="1" i="1" dirty="0" smtClean="0"/>
              <a:t> fi </a:t>
            </a:r>
            <a:r>
              <a:rPr lang="en-US" sz="2700" b="1" i="1" dirty="0" err="1" smtClean="0"/>
              <a:t>muduraa</a:t>
            </a:r>
            <a:r>
              <a:rPr lang="en-US" sz="2700" b="1" i="1" dirty="0" smtClean="0"/>
              <a:t>, </a:t>
            </a:r>
            <a:r>
              <a:rPr lang="en-US" sz="2700" b="1" i="1" dirty="0" err="1" smtClean="0"/>
              <a:t>jimaa</a:t>
            </a:r>
            <a:r>
              <a:rPr lang="en-US" sz="2700" b="1" i="1" dirty="0" smtClean="0"/>
              <a:t> </a:t>
            </a:r>
            <a:r>
              <a:rPr lang="en-US" sz="2700" b="1" i="1" dirty="0" err="1" smtClean="0"/>
              <a:t>ooyruu</a:t>
            </a:r>
            <a:r>
              <a:rPr lang="en-US" sz="2700" b="1" i="1" dirty="0" smtClean="0"/>
              <a:t> </a:t>
            </a:r>
            <a:r>
              <a:rPr lang="en-US" sz="2700" b="1" i="1" dirty="0" err="1" smtClean="0"/>
              <a:t>irraa</a:t>
            </a:r>
            <a:r>
              <a:rPr lang="en-US" sz="2700" b="1" i="1" dirty="0" smtClean="0"/>
              <a:t> </a:t>
            </a:r>
            <a:r>
              <a:rPr lang="en-US" sz="2700" b="1" i="1" dirty="0" err="1" smtClean="0"/>
              <a:t>bituun</a:t>
            </a:r>
            <a:r>
              <a:rPr lang="en-US" sz="2700" b="1" i="1" dirty="0" smtClean="0"/>
              <a:t> </a:t>
            </a:r>
            <a:r>
              <a:rPr lang="en-US" sz="2700" b="1" i="1" dirty="0" err="1" smtClean="0"/>
              <a:t>ni</a:t>
            </a:r>
            <a:r>
              <a:rPr lang="en-US" sz="2700" b="1" i="1" dirty="0" smtClean="0"/>
              <a:t> </a:t>
            </a:r>
            <a:r>
              <a:rPr lang="en-US" sz="2700" b="1" i="1" dirty="0" err="1" smtClean="0"/>
              <a:t>heyyamama</a:t>
            </a:r>
            <a:endParaRPr lang="en-US" sz="2700" b="1" i="1" dirty="0"/>
          </a:p>
        </p:txBody>
      </p:sp>
    </p:spTree>
    <p:extLst>
      <p:ext uri="{BB962C8B-B14F-4D97-AF65-F5344CB8AC3E}">
        <p14:creationId xmlns:p14="http://schemas.microsoft.com/office/powerpoint/2010/main" val="194921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err="1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Gochoota</a:t>
            </a:r>
            <a:r>
              <a:rPr lang="en-US" sz="36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yakkan</a:t>
            </a:r>
            <a:r>
              <a:rPr lang="en-US" sz="36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nama</a:t>
            </a:r>
            <a:r>
              <a:rPr lang="en-US" sz="36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adabsiisan</a:t>
            </a:r>
            <a:r>
              <a:rPr lang="en-US" sz="36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/26/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26/2:-</a:t>
            </a:r>
          </a:p>
          <a:p>
            <a:pPr algn="just"/>
            <a:r>
              <a:rPr lang="en-US" sz="3200" dirty="0" err="1" smtClean="0"/>
              <a:t>Namni</a:t>
            </a:r>
            <a:r>
              <a:rPr lang="en-US" sz="3200" dirty="0" smtClean="0"/>
              <a:t> </a:t>
            </a:r>
            <a:r>
              <a:rPr lang="en-US" sz="3200" dirty="0" err="1" smtClean="0"/>
              <a:t>kamuu</a:t>
            </a:r>
            <a:r>
              <a:rPr lang="en-US" sz="3200" dirty="0" smtClean="0"/>
              <a:t> </a:t>
            </a:r>
            <a:r>
              <a:rPr lang="en-US" sz="3200" dirty="0" err="1" smtClean="0"/>
              <a:t>madaalli</a:t>
            </a:r>
            <a:r>
              <a:rPr lang="en-US" sz="3200" dirty="0" smtClean="0"/>
              <a:t> </a:t>
            </a:r>
            <a:r>
              <a:rPr lang="en-US" sz="3200" dirty="0" err="1" smtClean="0"/>
              <a:t>ykn</a:t>
            </a:r>
            <a:r>
              <a:rPr lang="en-US" sz="3200" dirty="0" smtClean="0"/>
              <a:t> </a:t>
            </a:r>
            <a:r>
              <a:rPr lang="en-US" sz="3200" dirty="0" err="1" smtClean="0"/>
              <a:t>safartuu</a:t>
            </a:r>
            <a:r>
              <a:rPr lang="en-US" sz="3200" dirty="0" smtClean="0"/>
              <a:t> </a:t>
            </a:r>
            <a:r>
              <a:rPr lang="en-US" sz="3200" dirty="0" err="1" smtClean="0"/>
              <a:t>ammaya’aa</a:t>
            </a:r>
            <a:r>
              <a:rPr lang="en-US" sz="3200" dirty="0" smtClean="0"/>
              <a:t> </a:t>
            </a:r>
            <a:r>
              <a:rPr lang="en-US" sz="3200" dirty="0" err="1" smtClean="0"/>
              <a:t>malee</a:t>
            </a:r>
            <a:r>
              <a:rPr lang="en-US" sz="3200" dirty="0" smtClean="0"/>
              <a:t> </a:t>
            </a:r>
            <a:r>
              <a:rPr lang="en-US" sz="3200" dirty="0" err="1" smtClean="0"/>
              <a:t>oomisha</a:t>
            </a:r>
            <a:r>
              <a:rPr lang="en-US" sz="3200" dirty="0" smtClean="0"/>
              <a:t> </a:t>
            </a:r>
            <a:r>
              <a:rPr lang="en-US" sz="3200" dirty="0" err="1" smtClean="0"/>
              <a:t>qonnaa</a:t>
            </a:r>
            <a:r>
              <a:rPr lang="en-US" sz="3200" dirty="0" smtClean="0"/>
              <a:t> </a:t>
            </a:r>
            <a:r>
              <a:rPr lang="en-US" sz="3200" dirty="0" err="1" smtClean="0"/>
              <a:t>yoo</a:t>
            </a:r>
            <a:r>
              <a:rPr lang="en-US" sz="3200" dirty="0" smtClean="0"/>
              <a:t> bite </a:t>
            </a:r>
            <a:r>
              <a:rPr lang="en-US" sz="3200" dirty="0" err="1" smtClean="0"/>
              <a:t>ykn</a:t>
            </a:r>
            <a:r>
              <a:rPr lang="en-US" sz="3200" dirty="0" smtClean="0"/>
              <a:t> </a:t>
            </a:r>
            <a:r>
              <a:rPr lang="en-US" sz="3200" dirty="0" err="1" smtClean="0"/>
              <a:t>gurgure</a:t>
            </a:r>
            <a:r>
              <a:rPr lang="en-US" sz="3200" dirty="0" smtClean="0"/>
              <a:t>, </a:t>
            </a:r>
            <a:r>
              <a:rPr lang="en-US" sz="3200" dirty="0" err="1" smtClean="0"/>
              <a:t>safartuu</a:t>
            </a:r>
            <a:r>
              <a:rPr lang="en-US" sz="3200" dirty="0" smtClean="0"/>
              <a:t> </a:t>
            </a:r>
            <a:r>
              <a:rPr lang="en-US" sz="3200" dirty="0" err="1" smtClean="0"/>
              <a:t>isaa</a:t>
            </a:r>
            <a:r>
              <a:rPr lang="en-US" sz="3200" dirty="0" smtClean="0"/>
              <a:t> </a:t>
            </a:r>
            <a:r>
              <a:rPr lang="en-US" sz="3200" dirty="0" err="1" smtClean="0"/>
              <a:t>yoo</a:t>
            </a:r>
            <a:r>
              <a:rPr lang="en-US" sz="3200" dirty="0" smtClean="0"/>
              <a:t> </a:t>
            </a:r>
            <a:r>
              <a:rPr lang="en-US" sz="3200" dirty="0" err="1" smtClean="0"/>
              <a:t>hirdhise</a:t>
            </a:r>
            <a:r>
              <a:rPr lang="en-US" sz="3200" dirty="0" smtClean="0"/>
              <a:t>  </a:t>
            </a:r>
            <a:r>
              <a:rPr lang="en-US" sz="3200" dirty="0" err="1" smtClean="0"/>
              <a:t>yoo</a:t>
            </a:r>
            <a:r>
              <a:rPr lang="en-US" sz="3200" dirty="0" smtClean="0"/>
              <a:t> bite </a:t>
            </a:r>
            <a:r>
              <a:rPr lang="en-US" sz="3200" dirty="0" err="1" smtClean="0"/>
              <a:t>ykn</a:t>
            </a:r>
            <a:r>
              <a:rPr lang="en-US" sz="3200" dirty="0" smtClean="0"/>
              <a:t> </a:t>
            </a:r>
            <a:r>
              <a:rPr lang="en-US" sz="3200" dirty="0" err="1" smtClean="0"/>
              <a:t>yoo</a:t>
            </a:r>
            <a:r>
              <a:rPr lang="en-US" sz="3200" dirty="0" smtClean="0"/>
              <a:t> </a:t>
            </a:r>
            <a:r>
              <a:rPr lang="en-US" sz="3200" dirty="0" err="1" smtClean="0"/>
              <a:t>gurgure</a:t>
            </a:r>
            <a:r>
              <a:rPr lang="en-US" sz="3200" dirty="0" smtClean="0"/>
              <a:t>, </a:t>
            </a:r>
            <a:r>
              <a:rPr lang="en-US" sz="3200" dirty="0" err="1" smtClean="0"/>
              <a:t>madaallii</a:t>
            </a:r>
            <a:r>
              <a:rPr lang="en-US" sz="3200" dirty="0" smtClean="0"/>
              <a:t> </a:t>
            </a:r>
            <a:r>
              <a:rPr lang="en-US" sz="3200" dirty="0" err="1" smtClean="0"/>
              <a:t>waliin</a:t>
            </a:r>
            <a:r>
              <a:rPr lang="en-US" sz="3200" dirty="0" smtClean="0"/>
              <a:t> </a:t>
            </a:r>
            <a:r>
              <a:rPr lang="en-US" sz="3200" dirty="0" err="1" smtClean="0"/>
              <a:t>dhahee</a:t>
            </a:r>
            <a:r>
              <a:rPr lang="en-US" sz="3200" dirty="0" smtClean="0"/>
              <a:t> </a:t>
            </a:r>
            <a:r>
              <a:rPr lang="en-US" sz="3200" dirty="0" err="1" smtClean="0"/>
              <a:t>yoo</a:t>
            </a:r>
            <a:r>
              <a:rPr lang="en-US" sz="3200" dirty="0" smtClean="0"/>
              <a:t> bite </a:t>
            </a:r>
            <a:r>
              <a:rPr lang="en-US" sz="3200" dirty="0" err="1" smtClean="0"/>
              <a:t>ykn</a:t>
            </a:r>
            <a:r>
              <a:rPr lang="en-US" sz="3200" dirty="0" smtClean="0"/>
              <a:t> </a:t>
            </a:r>
            <a:r>
              <a:rPr lang="en-US" sz="3200" dirty="0" err="1" smtClean="0"/>
              <a:t>yoo</a:t>
            </a:r>
            <a:r>
              <a:rPr lang="en-US" sz="3200" dirty="0" smtClean="0"/>
              <a:t> </a:t>
            </a:r>
            <a:r>
              <a:rPr lang="en-US" sz="3200" dirty="0" err="1" smtClean="0"/>
              <a:t>gurgure</a:t>
            </a:r>
            <a:r>
              <a:rPr lang="en-US" sz="3200" dirty="0" smtClean="0"/>
              <a:t> </a:t>
            </a:r>
            <a:r>
              <a:rPr lang="en-US" sz="3200" dirty="0" err="1" smtClean="0"/>
              <a:t>hidhaa</a:t>
            </a:r>
            <a:r>
              <a:rPr lang="en-US" sz="3200" dirty="0" smtClean="0"/>
              <a:t> </a:t>
            </a:r>
            <a:r>
              <a:rPr lang="en-US" sz="3200" dirty="0" err="1" smtClean="0"/>
              <a:t>cimaa</a:t>
            </a:r>
            <a:r>
              <a:rPr lang="en-US" sz="3200" dirty="0" smtClean="0"/>
              <a:t> </a:t>
            </a:r>
            <a:r>
              <a:rPr lang="en-US" sz="3200" dirty="0" err="1" smtClean="0"/>
              <a:t>wagaa</a:t>
            </a:r>
            <a:r>
              <a:rPr lang="en-US" sz="3200" dirty="0" smtClean="0"/>
              <a:t> 5 </a:t>
            </a:r>
            <a:r>
              <a:rPr lang="en-US" sz="3200" dirty="0" err="1" smtClean="0"/>
              <a:t>hin</a:t>
            </a:r>
            <a:r>
              <a:rPr lang="en-US" sz="3200" dirty="0" smtClean="0"/>
              <a:t> </a:t>
            </a:r>
            <a:r>
              <a:rPr lang="en-US" sz="3200" dirty="0" err="1" smtClean="0"/>
              <a:t>caale</a:t>
            </a:r>
            <a:r>
              <a:rPr lang="en-US" sz="3200" dirty="0" smtClean="0"/>
              <a:t> fi </a:t>
            </a:r>
            <a:r>
              <a:rPr lang="en-US" sz="3200" dirty="0" err="1" smtClean="0"/>
              <a:t>adabii</a:t>
            </a:r>
            <a:r>
              <a:rPr lang="en-US" sz="3200" dirty="0" smtClean="0"/>
              <a:t> </a:t>
            </a:r>
            <a:r>
              <a:rPr lang="en-US" sz="3200" dirty="0" err="1" smtClean="0"/>
              <a:t>malaqaa</a:t>
            </a:r>
            <a:r>
              <a:rPr lang="en-US" sz="3200" dirty="0" smtClean="0"/>
              <a:t> </a:t>
            </a:r>
            <a:r>
              <a:rPr lang="en-US" sz="3200" dirty="0" err="1" smtClean="0"/>
              <a:t>hanga</a:t>
            </a:r>
            <a:r>
              <a:rPr lang="en-US" sz="3200" dirty="0" smtClean="0"/>
              <a:t> </a:t>
            </a:r>
            <a:r>
              <a:rPr lang="en-US" sz="3200" dirty="0" err="1" smtClean="0"/>
              <a:t>qarshii</a:t>
            </a:r>
            <a:r>
              <a:rPr lang="en-US" sz="3200" dirty="0" smtClean="0"/>
              <a:t> 100,00o0 </a:t>
            </a:r>
            <a:r>
              <a:rPr lang="en-US" sz="3200" dirty="0" err="1" smtClean="0"/>
              <a:t>adabama</a:t>
            </a:r>
            <a:r>
              <a:rPr lang="en-US" sz="3200" dirty="0" smtClean="0"/>
              <a:t>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86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err="1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Gochoota</a:t>
            </a:r>
            <a:r>
              <a:rPr lang="en-US" sz="36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yakkan</a:t>
            </a:r>
            <a:r>
              <a:rPr lang="en-US" sz="36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nama</a:t>
            </a:r>
            <a:r>
              <a:rPr lang="en-US" sz="36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adabsiisan</a:t>
            </a:r>
            <a:r>
              <a:rPr lang="en-US" sz="36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/26/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26/3:-</a:t>
            </a:r>
          </a:p>
          <a:p>
            <a:pPr algn="just"/>
            <a:r>
              <a:rPr lang="en-US" sz="3200" dirty="0" err="1" smtClean="0"/>
              <a:t>Waraqaa</a:t>
            </a:r>
            <a:r>
              <a:rPr lang="en-US" sz="3200" dirty="0" smtClean="0"/>
              <a:t> </a:t>
            </a:r>
            <a:r>
              <a:rPr lang="en-US" sz="3200" dirty="0" err="1" smtClean="0"/>
              <a:t>ragaa</a:t>
            </a:r>
            <a:r>
              <a:rPr lang="en-US" sz="3200" dirty="0" smtClean="0"/>
              <a:t> </a:t>
            </a:r>
            <a:r>
              <a:rPr lang="en-US" sz="3200" dirty="0" err="1" smtClean="0"/>
              <a:t>mirkaneesssa</a:t>
            </a:r>
            <a:r>
              <a:rPr lang="en-US" sz="3200" dirty="0" smtClean="0"/>
              <a:t> </a:t>
            </a:r>
            <a:r>
              <a:rPr lang="en-US" sz="3200" dirty="0" err="1" smtClean="0"/>
              <a:t>gahumsaa</a:t>
            </a:r>
            <a:r>
              <a:rPr lang="en-US" sz="3200" dirty="0" smtClean="0"/>
              <a:t>, </a:t>
            </a:r>
            <a:r>
              <a:rPr lang="en-US" sz="3200" dirty="0" err="1" smtClean="0"/>
              <a:t>sanada</a:t>
            </a:r>
            <a:r>
              <a:rPr lang="en-US" sz="3200" dirty="0" smtClean="0"/>
              <a:t> </a:t>
            </a:r>
            <a:r>
              <a:rPr lang="en-US" sz="3200" dirty="0" err="1" smtClean="0"/>
              <a:t>bittaa</a:t>
            </a:r>
            <a:r>
              <a:rPr lang="en-US" sz="3200" dirty="0" smtClean="0"/>
              <a:t> fi </a:t>
            </a:r>
            <a:r>
              <a:rPr lang="en-US" sz="3200" dirty="0" err="1" smtClean="0"/>
              <a:t>gurgurtaa</a:t>
            </a:r>
            <a:r>
              <a:rPr lang="en-US" sz="3200" dirty="0" smtClean="0"/>
              <a:t>, </a:t>
            </a:r>
            <a:r>
              <a:rPr lang="en-US" sz="3200" dirty="0" err="1" smtClean="0"/>
              <a:t>nagahee</a:t>
            </a:r>
            <a:r>
              <a:rPr lang="en-US" sz="3200" dirty="0" smtClean="0"/>
              <a:t> </a:t>
            </a:r>
            <a:r>
              <a:rPr lang="en-US" sz="3200" dirty="0" err="1" smtClean="0"/>
              <a:t>kafaltii</a:t>
            </a:r>
            <a:r>
              <a:rPr lang="en-US" sz="3200" dirty="0" smtClean="0"/>
              <a:t> </a:t>
            </a:r>
            <a:r>
              <a:rPr lang="en-US" sz="3200" dirty="0" err="1" smtClean="0"/>
              <a:t>tajaajila</a:t>
            </a:r>
            <a:r>
              <a:rPr lang="en-US" sz="3200" dirty="0" smtClean="0"/>
              <a:t> </a:t>
            </a:r>
            <a:r>
              <a:rPr lang="en-US" sz="3200" dirty="0" err="1" smtClean="0"/>
              <a:t>adda</a:t>
            </a:r>
            <a:r>
              <a:rPr lang="en-US" sz="3200" dirty="0" smtClean="0"/>
              <a:t> </a:t>
            </a:r>
            <a:r>
              <a:rPr lang="en-US" sz="3200" dirty="0" err="1" smtClean="0"/>
              <a:t>addaa</a:t>
            </a:r>
            <a:r>
              <a:rPr lang="en-US" sz="3200" dirty="0" smtClean="0"/>
              <a:t> fi </a:t>
            </a:r>
            <a:r>
              <a:rPr lang="en-US" sz="3200" dirty="0" err="1" smtClean="0"/>
              <a:t>waraqaa</a:t>
            </a:r>
            <a:r>
              <a:rPr lang="en-US" sz="3200" dirty="0" smtClean="0"/>
              <a:t> </a:t>
            </a:r>
            <a:r>
              <a:rPr lang="en-US" sz="3200" dirty="0" err="1" smtClean="0"/>
              <a:t>darbiinsaa</a:t>
            </a:r>
            <a:r>
              <a:rPr lang="en-US" sz="3200" dirty="0" smtClean="0"/>
              <a:t> fi </a:t>
            </a:r>
            <a:r>
              <a:rPr lang="en-US" sz="3200" dirty="0" err="1" smtClean="0"/>
              <a:t>heyyama</a:t>
            </a:r>
            <a:r>
              <a:rPr lang="en-US" sz="3200" dirty="0" smtClean="0"/>
              <a:t> </a:t>
            </a:r>
            <a:r>
              <a:rPr lang="en-US" sz="3200" dirty="0" err="1" smtClean="0"/>
              <a:t>hojii</a:t>
            </a:r>
            <a:r>
              <a:rPr lang="en-US" sz="3200" dirty="0" smtClean="0"/>
              <a:t> </a:t>
            </a:r>
            <a:r>
              <a:rPr lang="en-US" sz="3200" dirty="0" err="1" smtClean="0"/>
              <a:t>daldalaa</a:t>
            </a:r>
            <a:r>
              <a:rPr lang="en-US" sz="3200" dirty="0" smtClean="0"/>
              <a:t> </a:t>
            </a:r>
            <a:r>
              <a:rPr lang="en-US" sz="3200" dirty="0" err="1" smtClean="0"/>
              <a:t>ragga’e</a:t>
            </a:r>
            <a:r>
              <a:rPr lang="en-US" sz="3200" dirty="0" smtClean="0"/>
              <a:t>  </a:t>
            </a:r>
            <a:r>
              <a:rPr lang="en-US" sz="3200" dirty="0" err="1" smtClean="0"/>
              <a:t>osoo</a:t>
            </a:r>
            <a:r>
              <a:rPr lang="en-US" sz="3200" dirty="0" smtClean="0"/>
              <a:t> </a:t>
            </a:r>
            <a:r>
              <a:rPr lang="en-US" sz="3200" dirty="0" err="1" smtClean="0"/>
              <a:t>hin</a:t>
            </a:r>
            <a:r>
              <a:rPr lang="en-US" sz="3200" dirty="0" smtClean="0"/>
              <a:t> </a:t>
            </a:r>
            <a:r>
              <a:rPr lang="en-US" sz="3200" dirty="0" err="1" smtClean="0"/>
              <a:t>qabaatin</a:t>
            </a:r>
            <a:r>
              <a:rPr lang="en-US" sz="3200" dirty="0" smtClean="0"/>
              <a:t> </a:t>
            </a:r>
            <a:r>
              <a:rPr lang="en-US" sz="3200" dirty="0" err="1" smtClean="0"/>
              <a:t>oomisha</a:t>
            </a:r>
            <a:r>
              <a:rPr lang="en-US" sz="3200" dirty="0" smtClean="0"/>
              <a:t> </a:t>
            </a:r>
            <a:r>
              <a:rPr lang="en-US" sz="3200" dirty="0" err="1" smtClean="0"/>
              <a:t>qonnaa</a:t>
            </a:r>
            <a:r>
              <a:rPr lang="en-US" sz="3200" dirty="0" smtClean="0"/>
              <a:t> </a:t>
            </a:r>
            <a:r>
              <a:rPr lang="en-US" sz="3200" dirty="0" err="1" smtClean="0"/>
              <a:t>eddoo</a:t>
            </a:r>
            <a:r>
              <a:rPr lang="en-US" sz="3200" dirty="0" smtClean="0"/>
              <a:t> </a:t>
            </a:r>
            <a:r>
              <a:rPr lang="en-US" sz="3200" dirty="0" err="1" smtClean="0"/>
              <a:t>tokkoo</a:t>
            </a:r>
            <a:r>
              <a:rPr lang="en-US" sz="3200" dirty="0" smtClean="0"/>
              <a:t> </a:t>
            </a:r>
            <a:r>
              <a:rPr lang="en-US" sz="3200" dirty="0" err="1" smtClean="0"/>
              <a:t>gara</a:t>
            </a:r>
            <a:r>
              <a:rPr lang="en-US" sz="3200" dirty="0" smtClean="0"/>
              <a:t> </a:t>
            </a:r>
            <a:r>
              <a:rPr lang="en-US" sz="3200" dirty="0" err="1" smtClean="0"/>
              <a:t>eddoo</a:t>
            </a:r>
            <a:r>
              <a:rPr lang="en-US" sz="3200" dirty="0" smtClean="0"/>
              <a:t> </a:t>
            </a:r>
            <a:r>
              <a:rPr lang="en-US" sz="3200" dirty="0" err="1" smtClean="0"/>
              <a:t>biraa</a:t>
            </a:r>
            <a:r>
              <a:rPr lang="en-US" sz="3200" dirty="0" smtClean="0"/>
              <a:t> </a:t>
            </a:r>
            <a:r>
              <a:rPr lang="en-US" sz="3200" dirty="0" err="1" smtClean="0"/>
              <a:t>oofuu</a:t>
            </a:r>
            <a:r>
              <a:rPr lang="en-US" sz="3200" dirty="0" smtClean="0"/>
              <a:t> fi </a:t>
            </a:r>
            <a:r>
              <a:rPr lang="en-US" sz="3200" dirty="0" err="1" smtClean="0"/>
              <a:t>sanada</a:t>
            </a:r>
            <a:r>
              <a:rPr lang="en-US" sz="3200" dirty="0" smtClean="0"/>
              <a:t> </a:t>
            </a:r>
            <a:r>
              <a:rPr lang="en-US" sz="3200" dirty="0" err="1" smtClean="0"/>
              <a:t>tokkoon</a:t>
            </a:r>
            <a:r>
              <a:rPr lang="en-US" sz="3200" dirty="0" smtClean="0"/>
              <a:t> </a:t>
            </a:r>
            <a:r>
              <a:rPr lang="en-US" sz="3200" dirty="0" err="1" smtClean="0"/>
              <a:t>altokkoo</a:t>
            </a:r>
            <a:r>
              <a:rPr lang="en-US" sz="3200" dirty="0" smtClean="0"/>
              <a:t> </a:t>
            </a:r>
            <a:r>
              <a:rPr lang="en-US" sz="3200" dirty="0" err="1" smtClean="0"/>
              <a:t>ol</a:t>
            </a:r>
            <a:r>
              <a:rPr lang="en-US" sz="3200" dirty="0" smtClean="0"/>
              <a:t> </a:t>
            </a:r>
            <a:r>
              <a:rPr lang="en-US" sz="3200" dirty="0" err="1" smtClean="0"/>
              <a:t>geejjibuu</a:t>
            </a:r>
            <a:endParaRPr lang="en-US" sz="3200" dirty="0" smtClean="0"/>
          </a:p>
          <a:p>
            <a:pPr algn="just"/>
            <a:r>
              <a:rPr lang="en-US" sz="3200" dirty="0" err="1" smtClean="0"/>
              <a:t>Adabbi</a:t>
            </a:r>
            <a:r>
              <a:rPr lang="en-US" sz="3200" dirty="0" smtClean="0"/>
              <a:t>:-</a:t>
            </a:r>
            <a:r>
              <a:rPr lang="en-US" sz="3200" dirty="0" err="1" smtClean="0"/>
              <a:t>hidhaa</a:t>
            </a:r>
            <a:r>
              <a:rPr lang="en-US" sz="3200" dirty="0" smtClean="0"/>
              <a:t> </a:t>
            </a:r>
            <a:r>
              <a:rPr lang="en-US" sz="3200" dirty="0" err="1" smtClean="0"/>
              <a:t>cimaa</a:t>
            </a:r>
            <a:r>
              <a:rPr lang="en-US" sz="3200" dirty="0" smtClean="0"/>
              <a:t> </a:t>
            </a:r>
            <a:r>
              <a:rPr lang="en-US" sz="3200" dirty="0" err="1" smtClean="0"/>
              <a:t>waggaa</a:t>
            </a:r>
            <a:r>
              <a:rPr lang="en-US" sz="3200" dirty="0" smtClean="0"/>
              <a:t> </a:t>
            </a:r>
            <a:r>
              <a:rPr lang="en-US" sz="3200" dirty="0" err="1" smtClean="0"/>
              <a:t>sadi</a:t>
            </a:r>
            <a:r>
              <a:rPr lang="en-US" sz="3200" dirty="0" smtClean="0"/>
              <a:t> </a:t>
            </a:r>
            <a:r>
              <a:rPr lang="en-US" sz="3200" dirty="0" err="1" smtClean="0"/>
              <a:t>hin</a:t>
            </a:r>
            <a:r>
              <a:rPr lang="en-US" sz="3200" dirty="0" smtClean="0"/>
              <a:t> </a:t>
            </a:r>
            <a:r>
              <a:rPr lang="en-US" sz="3200" dirty="0" err="1" smtClean="0"/>
              <a:t>gutne</a:t>
            </a:r>
            <a:r>
              <a:rPr lang="en-US" sz="3200" dirty="0" smtClean="0"/>
              <a:t> fi </a:t>
            </a:r>
            <a:r>
              <a:rPr lang="en-US" sz="3200" dirty="0" err="1" smtClean="0"/>
              <a:t>adabbi</a:t>
            </a:r>
            <a:r>
              <a:rPr lang="en-US" sz="3200" dirty="0" smtClean="0"/>
              <a:t> </a:t>
            </a:r>
            <a:r>
              <a:rPr lang="en-US" sz="3200" dirty="0" err="1" smtClean="0"/>
              <a:t>malaqaa</a:t>
            </a:r>
            <a:endParaRPr lang="en-US" sz="3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10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Yakkoota</a:t>
            </a:r>
            <a:r>
              <a:rPr lang="en-US" dirty="0" smtClean="0"/>
              <a:t> </a:t>
            </a:r>
            <a:r>
              <a:rPr lang="en-US" dirty="0" err="1" smtClean="0"/>
              <a:t>dinagdee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sz="3200" dirty="0" err="1" smtClean="0"/>
              <a:t>Sadarkaa</a:t>
            </a:r>
            <a:r>
              <a:rPr lang="en-US" sz="3200" dirty="0" smtClean="0"/>
              <a:t> </a:t>
            </a:r>
            <a:r>
              <a:rPr lang="en-US" sz="3200" dirty="0" err="1" smtClean="0"/>
              <a:t>federalaatti</a:t>
            </a:r>
            <a:r>
              <a:rPr lang="en-US" sz="3200" dirty="0" smtClean="0"/>
              <a:t> </a:t>
            </a:r>
            <a:r>
              <a:rPr lang="en-US" sz="3200" dirty="0" err="1" smtClean="0"/>
              <a:t>yakkoota</a:t>
            </a:r>
            <a:r>
              <a:rPr lang="en-US" sz="3200" dirty="0" smtClean="0"/>
              <a:t> </a:t>
            </a:r>
            <a:r>
              <a:rPr lang="en-US" sz="3200" dirty="0" err="1" smtClean="0"/>
              <a:t>dinagdeetin</a:t>
            </a:r>
            <a:r>
              <a:rPr lang="en-US" sz="3200" dirty="0" smtClean="0"/>
              <a:t> </a:t>
            </a:r>
            <a:r>
              <a:rPr lang="en-US" sz="3200" dirty="0" err="1" smtClean="0"/>
              <a:t>wal</a:t>
            </a:r>
            <a:r>
              <a:rPr lang="en-US" sz="3200" dirty="0" smtClean="0"/>
              <a:t> </a:t>
            </a:r>
            <a:r>
              <a:rPr lang="en-US" sz="3200" dirty="0" err="1" smtClean="0"/>
              <a:t>qabatee</a:t>
            </a:r>
            <a:r>
              <a:rPr lang="en-US" sz="3200" dirty="0" smtClean="0"/>
              <a:t> </a:t>
            </a:r>
            <a:r>
              <a:rPr lang="en-US" sz="3200" dirty="0" err="1" smtClean="0"/>
              <a:t>sadarkaa</a:t>
            </a:r>
            <a:r>
              <a:rPr lang="en-US" sz="3200" dirty="0" smtClean="0"/>
              <a:t> </a:t>
            </a:r>
            <a:r>
              <a:rPr lang="en-US" sz="3200" dirty="0" err="1" smtClean="0"/>
              <a:t>ministeera</a:t>
            </a:r>
            <a:r>
              <a:rPr lang="en-US" sz="3200" dirty="0" smtClean="0"/>
              <a:t> </a:t>
            </a:r>
            <a:r>
              <a:rPr lang="en-US" sz="3200" dirty="0" err="1" smtClean="0"/>
              <a:t>haqaatti</a:t>
            </a:r>
            <a:r>
              <a:rPr lang="en-US" sz="3200" dirty="0" smtClean="0"/>
              <a:t> </a:t>
            </a:r>
            <a:r>
              <a:rPr lang="en-US" sz="3200" dirty="0" err="1" smtClean="0"/>
              <a:t>dayrektoreetii</a:t>
            </a:r>
            <a:r>
              <a:rPr lang="en-US" sz="3200" dirty="0" smtClean="0"/>
              <a:t> </a:t>
            </a:r>
            <a:r>
              <a:rPr lang="en-US" sz="3200" dirty="0" err="1" smtClean="0"/>
              <a:t>waligalaa</a:t>
            </a:r>
            <a:r>
              <a:rPr lang="en-US" sz="3200" dirty="0" smtClean="0"/>
              <a:t> </a:t>
            </a:r>
            <a:r>
              <a:rPr lang="en-US" sz="3200" dirty="0" err="1" smtClean="0"/>
              <a:t>ykn</a:t>
            </a:r>
            <a:r>
              <a:rPr lang="en-US" sz="3200" dirty="0" smtClean="0"/>
              <a:t> directorate general </a:t>
            </a:r>
            <a:r>
              <a:rPr lang="en-US" sz="3200" dirty="0" err="1" smtClean="0"/>
              <a:t>tokkoo</a:t>
            </a:r>
            <a:r>
              <a:rPr lang="en-US" sz="3200" dirty="0" smtClean="0"/>
              <a:t> </a:t>
            </a:r>
            <a:r>
              <a:rPr lang="en-US" sz="3200" dirty="0" err="1" smtClean="0"/>
              <a:t>qabna</a:t>
            </a:r>
            <a:r>
              <a:rPr lang="en-US" sz="3200" dirty="0" smtClean="0"/>
              <a:t>. Innis economic crime </a:t>
            </a:r>
            <a:r>
              <a:rPr lang="en-US" sz="3200" dirty="0" err="1" smtClean="0"/>
              <a:t>directortate</a:t>
            </a:r>
            <a:r>
              <a:rPr lang="en-US" sz="3200" dirty="0" smtClean="0"/>
              <a:t> General  </a:t>
            </a:r>
            <a:r>
              <a:rPr lang="en-US" sz="3200" dirty="0" err="1" smtClean="0"/>
              <a:t>jedhama</a:t>
            </a:r>
            <a:r>
              <a:rPr lang="en-US" sz="3200" dirty="0" smtClean="0"/>
              <a:t>.</a:t>
            </a:r>
          </a:p>
          <a:p>
            <a:pPr algn="just"/>
            <a:r>
              <a:rPr lang="en-US" sz="3200" dirty="0" err="1" smtClean="0"/>
              <a:t>Garee</a:t>
            </a:r>
            <a:r>
              <a:rPr lang="en-US" sz="3200" dirty="0" smtClean="0"/>
              <a:t> /</a:t>
            </a:r>
            <a:r>
              <a:rPr lang="en-US" sz="3200" dirty="0" err="1" smtClean="0"/>
              <a:t>devision</a:t>
            </a:r>
            <a:r>
              <a:rPr lang="en-US" sz="3200" dirty="0" smtClean="0"/>
              <a:t> </a:t>
            </a:r>
            <a:r>
              <a:rPr lang="en-US" sz="3200" dirty="0" err="1" smtClean="0"/>
              <a:t>sadi</a:t>
            </a:r>
            <a:r>
              <a:rPr lang="en-US" sz="3200" dirty="0" smtClean="0"/>
              <a:t> of </a:t>
            </a:r>
            <a:r>
              <a:rPr lang="en-US" sz="3200" dirty="0" err="1" smtClean="0"/>
              <a:t>jalaa</a:t>
            </a:r>
            <a:r>
              <a:rPr lang="en-US" sz="3200" dirty="0" smtClean="0"/>
              <a:t> </a:t>
            </a:r>
            <a:r>
              <a:rPr lang="en-US" sz="3200" dirty="0" err="1" smtClean="0"/>
              <a:t>qaba</a:t>
            </a:r>
            <a:r>
              <a:rPr lang="en-US" sz="3200" dirty="0" smtClean="0"/>
              <a:t>.</a:t>
            </a:r>
          </a:p>
          <a:p>
            <a:pPr lvl="6"/>
            <a:r>
              <a:rPr lang="en-US" sz="3200" dirty="0" smtClean="0"/>
              <a:t>Tax department</a:t>
            </a:r>
          </a:p>
          <a:p>
            <a:pPr lvl="6"/>
            <a:r>
              <a:rPr lang="en-US" sz="3200" dirty="0" smtClean="0"/>
              <a:t>Customs department</a:t>
            </a:r>
          </a:p>
          <a:p>
            <a:pPr lvl="6"/>
            <a:r>
              <a:rPr lang="en-US" sz="3200" dirty="0" smtClean="0"/>
              <a:t>Consumer protections and other economic crimes division.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5174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err="1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Gochoota</a:t>
            </a:r>
            <a:r>
              <a:rPr lang="en-US" sz="36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yakkan</a:t>
            </a:r>
            <a:r>
              <a:rPr lang="en-US" sz="36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nama</a:t>
            </a:r>
            <a:r>
              <a:rPr lang="en-US" sz="36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adabsiisan</a:t>
            </a:r>
            <a:r>
              <a:rPr lang="en-US" sz="36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/26/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200" dirty="0" err="1" smtClean="0"/>
              <a:t>Oomishaaleen</a:t>
            </a:r>
            <a:r>
              <a:rPr lang="en-US" sz="3200" dirty="0" smtClean="0"/>
              <a:t> </a:t>
            </a:r>
            <a:r>
              <a:rPr lang="en-US" sz="3200" dirty="0" err="1" smtClean="0"/>
              <a:t>qonnaa</a:t>
            </a:r>
            <a:r>
              <a:rPr lang="en-US" sz="3200" dirty="0" smtClean="0"/>
              <a:t> </a:t>
            </a:r>
            <a:r>
              <a:rPr lang="en-US" sz="3200" dirty="0" err="1" smtClean="0"/>
              <a:t>kan</a:t>
            </a:r>
            <a:r>
              <a:rPr lang="en-US" sz="3200" dirty="0" smtClean="0"/>
              <a:t> </a:t>
            </a:r>
            <a:r>
              <a:rPr lang="en-US" sz="3200" dirty="0" err="1" smtClean="0"/>
              <a:t>fe’aman</a:t>
            </a:r>
            <a:r>
              <a:rPr lang="en-US" sz="3200" dirty="0" smtClean="0"/>
              <a:t> </a:t>
            </a:r>
            <a:r>
              <a:rPr lang="en-US" sz="3200" dirty="0" err="1" smtClean="0"/>
              <a:t>beekamtii</a:t>
            </a:r>
            <a:r>
              <a:rPr lang="en-US" sz="3200" dirty="0" smtClean="0"/>
              <a:t> </a:t>
            </a:r>
            <a:r>
              <a:rPr lang="en-US" sz="3200" dirty="0" err="1" smtClean="0"/>
              <a:t>abbaa</a:t>
            </a:r>
            <a:r>
              <a:rPr lang="en-US" sz="3200" dirty="0" smtClean="0"/>
              <a:t> </a:t>
            </a:r>
            <a:r>
              <a:rPr lang="en-US" sz="3200" dirty="0" err="1" smtClean="0"/>
              <a:t>qabeenya</a:t>
            </a:r>
            <a:r>
              <a:rPr lang="en-US" sz="3200" dirty="0" smtClean="0"/>
              <a:t> </a:t>
            </a:r>
            <a:r>
              <a:rPr lang="en-US" sz="3200" dirty="0" err="1" smtClean="0"/>
              <a:t>konkolaatatin</a:t>
            </a:r>
            <a:r>
              <a:rPr lang="en-US" sz="3200" dirty="0" smtClean="0"/>
              <a:t> </a:t>
            </a:r>
            <a:r>
              <a:rPr lang="en-US" sz="3200" dirty="0" err="1" smtClean="0"/>
              <a:t>taanan</a:t>
            </a:r>
            <a:r>
              <a:rPr lang="en-US" sz="3200" dirty="0" smtClean="0"/>
              <a:t> </a:t>
            </a:r>
            <a:r>
              <a:rPr lang="en-US" sz="3200" dirty="0" err="1" smtClean="0"/>
              <a:t>konkolaatan</a:t>
            </a:r>
            <a:r>
              <a:rPr lang="en-US" sz="3200" dirty="0" smtClean="0"/>
              <a:t> </a:t>
            </a:r>
            <a:r>
              <a:rPr lang="en-US" sz="3200" dirty="0" err="1" smtClean="0"/>
              <a:t>oomishaalee</a:t>
            </a:r>
            <a:r>
              <a:rPr lang="en-US" sz="3200" dirty="0" smtClean="0"/>
              <a:t> kana </a:t>
            </a:r>
            <a:r>
              <a:rPr lang="en-US" sz="3200" dirty="0" err="1" smtClean="0"/>
              <a:t>fe’e</a:t>
            </a:r>
            <a:r>
              <a:rPr lang="en-US" sz="3200" dirty="0" smtClean="0"/>
              <a:t> </a:t>
            </a:r>
            <a:r>
              <a:rPr lang="en-US" sz="3200" dirty="0" err="1" smtClean="0"/>
              <a:t>ni</a:t>
            </a:r>
            <a:r>
              <a:rPr lang="en-US" sz="3200" dirty="0" smtClean="0"/>
              <a:t> </a:t>
            </a:r>
            <a:r>
              <a:rPr lang="en-US" sz="3200" dirty="0" err="1" smtClean="0"/>
              <a:t>dhaalama</a:t>
            </a:r>
            <a:r>
              <a:rPr lang="en-US" sz="3200" dirty="0" smtClean="0"/>
              <a:t>.(26/4)</a:t>
            </a:r>
          </a:p>
          <a:p>
            <a:pPr algn="just"/>
            <a:r>
              <a:rPr lang="en-US" sz="3200" dirty="0" err="1" smtClean="0"/>
              <a:t>Konkolaachisaanis</a:t>
            </a:r>
            <a:r>
              <a:rPr lang="en-US" sz="3200" dirty="0" smtClean="0"/>
              <a:t> </a:t>
            </a:r>
            <a:r>
              <a:rPr lang="en-US" sz="3200" dirty="0" err="1" smtClean="0"/>
              <a:t>yakkaan</a:t>
            </a:r>
            <a:r>
              <a:rPr lang="en-US" sz="3200" dirty="0" smtClean="0"/>
              <a:t> </a:t>
            </a:r>
            <a:r>
              <a:rPr lang="en-US" sz="3200" dirty="0" err="1" smtClean="0"/>
              <a:t>ni</a:t>
            </a:r>
            <a:r>
              <a:rPr lang="en-US" sz="3200" dirty="0" smtClean="0"/>
              <a:t> </a:t>
            </a:r>
            <a:r>
              <a:rPr lang="en-US" sz="3200" dirty="0" err="1" smtClean="0"/>
              <a:t>adabama</a:t>
            </a:r>
            <a:r>
              <a:rPr lang="en-US" sz="3200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64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err="1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Gochoota</a:t>
            </a:r>
            <a:r>
              <a:rPr lang="en-US" sz="36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yakkan</a:t>
            </a:r>
            <a:r>
              <a:rPr lang="en-US" sz="36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nama</a:t>
            </a:r>
            <a:r>
              <a:rPr lang="en-US" sz="36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adabsiisan</a:t>
            </a:r>
            <a:r>
              <a:rPr lang="en-US" sz="36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/26/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3600" dirty="0" smtClean="0"/>
              <a:t>26/6: </a:t>
            </a:r>
            <a:r>
              <a:rPr lang="en-US" sz="3600" dirty="0" err="1" smtClean="0"/>
              <a:t>namni</a:t>
            </a:r>
            <a:r>
              <a:rPr lang="en-US" sz="3600" dirty="0" smtClean="0"/>
              <a:t> </a:t>
            </a:r>
            <a:r>
              <a:rPr lang="en-US" sz="3600" dirty="0" err="1" smtClean="0"/>
              <a:t>oomisha</a:t>
            </a:r>
            <a:r>
              <a:rPr lang="en-US" sz="3600" dirty="0" smtClean="0"/>
              <a:t> </a:t>
            </a:r>
            <a:r>
              <a:rPr lang="en-US" sz="3600" dirty="0" err="1" smtClean="0"/>
              <a:t>bunaa</a:t>
            </a:r>
            <a:r>
              <a:rPr lang="en-US" sz="3600" dirty="0" smtClean="0"/>
              <a:t> </a:t>
            </a:r>
            <a:r>
              <a:rPr lang="en-US" sz="3600" dirty="0" err="1" smtClean="0"/>
              <a:t>qabatu</a:t>
            </a:r>
            <a:r>
              <a:rPr lang="en-US" sz="3600" dirty="0" smtClean="0"/>
              <a:t> </a:t>
            </a:r>
            <a:r>
              <a:rPr lang="en-US" sz="3600" dirty="0" err="1" smtClean="0"/>
              <a:t>kamuu</a:t>
            </a:r>
            <a:r>
              <a:rPr lang="en-US" sz="3600" dirty="0" smtClean="0"/>
              <a:t> </a:t>
            </a:r>
            <a:r>
              <a:rPr lang="en-US" sz="3600" dirty="0" err="1" smtClean="0"/>
              <a:t>keeshaa</a:t>
            </a:r>
            <a:r>
              <a:rPr lang="en-US" sz="3600" dirty="0" smtClean="0"/>
              <a:t> </a:t>
            </a:r>
            <a:r>
              <a:rPr lang="en-US" sz="3600" dirty="0" err="1" smtClean="0"/>
              <a:t>qaacaa</a:t>
            </a:r>
            <a:r>
              <a:rPr lang="en-US" sz="3600" dirty="0" smtClean="0"/>
              <a:t> </a:t>
            </a:r>
            <a:r>
              <a:rPr lang="en-US" sz="3600" dirty="0" err="1" smtClean="0"/>
              <a:t>irraa</a:t>
            </a:r>
            <a:r>
              <a:rPr lang="en-US" sz="3600" dirty="0" smtClean="0"/>
              <a:t> </a:t>
            </a:r>
            <a:r>
              <a:rPr lang="en-US" sz="3600" dirty="0" err="1" smtClean="0"/>
              <a:t>hojetame</a:t>
            </a:r>
            <a:r>
              <a:rPr lang="en-US" sz="3600" dirty="0" smtClean="0"/>
              <a:t> </a:t>
            </a:r>
            <a:r>
              <a:rPr lang="en-US" sz="3600" dirty="0" err="1" smtClean="0"/>
              <a:t>qaama</a:t>
            </a:r>
            <a:r>
              <a:rPr lang="en-US" sz="3600" dirty="0" smtClean="0"/>
              <a:t> </a:t>
            </a:r>
            <a:r>
              <a:rPr lang="en-US" sz="3600" dirty="0" err="1" smtClean="0"/>
              <a:t>dhimmi</a:t>
            </a:r>
            <a:r>
              <a:rPr lang="en-US" sz="3600" dirty="0" smtClean="0"/>
              <a:t> </a:t>
            </a:r>
            <a:r>
              <a:rPr lang="en-US" sz="3600" dirty="0" err="1" smtClean="0"/>
              <a:t>ilaalatun</a:t>
            </a:r>
            <a:r>
              <a:rPr lang="en-US" sz="3600" dirty="0" smtClean="0"/>
              <a:t> </a:t>
            </a:r>
            <a:r>
              <a:rPr lang="en-US" sz="3600" dirty="0" err="1" smtClean="0"/>
              <a:t>osoo</a:t>
            </a:r>
            <a:r>
              <a:rPr lang="en-US" sz="3600" dirty="0" smtClean="0"/>
              <a:t> </a:t>
            </a:r>
            <a:r>
              <a:rPr lang="en-US" sz="3600" dirty="0" err="1" smtClean="0"/>
              <a:t>hin</a:t>
            </a:r>
            <a:r>
              <a:rPr lang="en-US" sz="3600" dirty="0" smtClean="0"/>
              <a:t> </a:t>
            </a:r>
            <a:r>
              <a:rPr lang="en-US" sz="3600" dirty="0" err="1" smtClean="0"/>
              <a:t>mirkanaa’in</a:t>
            </a:r>
            <a:r>
              <a:rPr lang="en-US" sz="3600" dirty="0" smtClean="0"/>
              <a:t> </a:t>
            </a:r>
            <a:r>
              <a:rPr lang="en-US" sz="3600" dirty="0" err="1" smtClean="0"/>
              <a:t>ykn</a:t>
            </a:r>
            <a:r>
              <a:rPr lang="en-US" sz="3600" dirty="0" smtClean="0"/>
              <a:t> al 4 </a:t>
            </a:r>
            <a:r>
              <a:rPr lang="en-US" sz="3600" dirty="0" err="1" smtClean="0"/>
              <a:t>oliif</a:t>
            </a:r>
            <a:r>
              <a:rPr lang="en-US" sz="3600" dirty="0" smtClean="0"/>
              <a:t> </a:t>
            </a:r>
            <a:r>
              <a:rPr lang="en-US" sz="3600" dirty="0" err="1" smtClean="0"/>
              <a:t>ykn</a:t>
            </a:r>
            <a:r>
              <a:rPr lang="en-US" sz="3600" dirty="0" smtClean="0"/>
              <a:t> </a:t>
            </a:r>
            <a:r>
              <a:rPr lang="en-US" sz="3600" dirty="0" err="1" smtClean="0"/>
              <a:t>waggaa</a:t>
            </a:r>
            <a:r>
              <a:rPr lang="en-US" sz="3600" dirty="0" smtClean="0"/>
              <a:t> lama </a:t>
            </a:r>
            <a:r>
              <a:rPr lang="en-US" sz="3600" dirty="0" err="1" smtClean="0"/>
              <a:t>oliif</a:t>
            </a:r>
            <a:r>
              <a:rPr lang="en-US" sz="3600" dirty="0" smtClean="0"/>
              <a:t> </a:t>
            </a:r>
            <a:r>
              <a:rPr lang="en-US" sz="3600" dirty="0" err="1" smtClean="0"/>
              <a:t>itti</a:t>
            </a:r>
            <a:r>
              <a:rPr lang="en-US" sz="3600" dirty="0" smtClean="0"/>
              <a:t> </a:t>
            </a:r>
            <a:r>
              <a:rPr lang="en-US" sz="3600" dirty="0" err="1" smtClean="0"/>
              <a:t>fayyadama</a:t>
            </a:r>
            <a:r>
              <a:rPr lang="en-US" sz="3600" dirty="0" smtClean="0"/>
              <a:t> </a:t>
            </a:r>
            <a:r>
              <a:rPr lang="en-US" sz="3600" dirty="0" err="1" smtClean="0"/>
              <a:t>taanan</a:t>
            </a:r>
            <a:r>
              <a:rPr lang="en-US" sz="3600" dirty="0" smtClean="0"/>
              <a:t> </a:t>
            </a:r>
            <a:r>
              <a:rPr lang="en-US" sz="3600" dirty="0" err="1" smtClean="0"/>
              <a:t>hidhaa</a:t>
            </a:r>
            <a:r>
              <a:rPr lang="en-US" sz="3600" dirty="0" smtClean="0"/>
              <a:t> </a:t>
            </a:r>
            <a:r>
              <a:rPr lang="en-US" sz="3600" dirty="0" err="1" smtClean="0"/>
              <a:t>cimaa</a:t>
            </a:r>
            <a:r>
              <a:rPr lang="en-US" sz="3600" dirty="0" smtClean="0"/>
              <a:t> </a:t>
            </a:r>
            <a:r>
              <a:rPr lang="en-US" sz="3600" dirty="0" err="1" smtClean="0"/>
              <a:t>waggaa</a:t>
            </a:r>
            <a:r>
              <a:rPr lang="en-US" sz="3600" dirty="0" smtClean="0"/>
              <a:t> 3 </a:t>
            </a:r>
            <a:r>
              <a:rPr lang="en-US" sz="3600" dirty="0" err="1" smtClean="0"/>
              <a:t>hin</a:t>
            </a:r>
            <a:r>
              <a:rPr lang="en-US" sz="3600" dirty="0" smtClean="0"/>
              <a:t> </a:t>
            </a:r>
            <a:r>
              <a:rPr lang="en-US" sz="3600" dirty="0" err="1" smtClean="0"/>
              <a:t>guutnee</a:t>
            </a:r>
            <a:r>
              <a:rPr lang="en-US" sz="3600" dirty="0" smtClean="0"/>
              <a:t> fi </a:t>
            </a:r>
            <a:r>
              <a:rPr lang="en-US" sz="3600" dirty="0" err="1" smtClean="0"/>
              <a:t>waggaa</a:t>
            </a:r>
            <a:r>
              <a:rPr lang="en-US" sz="3600" dirty="0" smtClean="0"/>
              <a:t> 5 </a:t>
            </a:r>
            <a:r>
              <a:rPr lang="en-US" sz="3600" dirty="0" err="1" smtClean="0"/>
              <a:t>hin</a:t>
            </a:r>
            <a:r>
              <a:rPr lang="en-US" sz="3600" dirty="0" smtClean="0"/>
              <a:t> </a:t>
            </a:r>
            <a:r>
              <a:rPr lang="en-US" sz="3600" dirty="0" err="1" smtClean="0"/>
              <a:t>caalle</a:t>
            </a:r>
            <a:r>
              <a:rPr lang="en-US" sz="3600" dirty="0" smtClean="0"/>
              <a:t> fi </a:t>
            </a:r>
            <a:r>
              <a:rPr lang="en-US" sz="3600" dirty="0" err="1" smtClean="0"/>
              <a:t>adabbii</a:t>
            </a:r>
            <a:r>
              <a:rPr lang="en-US" sz="3600" dirty="0" smtClean="0"/>
              <a:t> </a:t>
            </a:r>
            <a:r>
              <a:rPr lang="en-US" sz="3600" dirty="0" err="1" smtClean="0"/>
              <a:t>malaqaa</a:t>
            </a:r>
            <a:r>
              <a:rPr lang="en-US" sz="3600" dirty="0" smtClean="0"/>
              <a:t> </a:t>
            </a:r>
            <a:r>
              <a:rPr lang="en-US" sz="3600" dirty="0" err="1" smtClean="0"/>
              <a:t>qarshii</a:t>
            </a:r>
            <a:r>
              <a:rPr lang="en-US" sz="3600" dirty="0" smtClean="0"/>
              <a:t> </a:t>
            </a:r>
            <a:r>
              <a:rPr lang="en-US" sz="3600" dirty="0" err="1" smtClean="0"/>
              <a:t>kuma</a:t>
            </a:r>
            <a:r>
              <a:rPr lang="en-US" sz="3600" dirty="0" smtClean="0"/>
              <a:t> 60,000 </a:t>
            </a:r>
            <a:r>
              <a:rPr lang="en-US" sz="3600" dirty="0" err="1" smtClean="0"/>
              <a:t>hin</a:t>
            </a:r>
            <a:r>
              <a:rPr lang="en-US" sz="3600" dirty="0" smtClean="0"/>
              <a:t> </a:t>
            </a:r>
            <a:r>
              <a:rPr lang="en-US" sz="3600" dirty="0" err="1" smtClean="0"/>
              <a:t>caalleen</a:t>
            </a:r>
            <a:r>
              <a:rPr lang="en-US" sz="3600" dirty="0" smtClean="0"/>
              <a:t> </a:t>
            </a:r>
            <a:r>
              <a:rPr lang="en-US" sz="3600" dirty="0" err="1" smtClean="0"/>
              <a:t>adabama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4034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err="1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Gochoota</a:t>
            </a:r>
            <a:r>
              <a:rPr lang="en-US" sz="36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yakkan</a:t>
            </a:r>
            <a:r>
              <a:rPr lang="en-US" sz="36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nama</a:t>
            </a:r>
            <a:r>
              <a:rPr lang="en-US" sz="36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adabsiisan</a:t>
            </a:r>
            <a:r>
              <a:rPr lang="en-US" sz="36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/26/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200" dirty="0" smtClean="0"/>
              <a:t>26/7:-</a:t>
            </a:r>
          </a:p>
          <a:p>
            <a:pPr algn="just"/>
            <a:r>
              <a:rPr lang="en-US" sz="3200" dirty="0" err="1" smtClean="0"/>
              <a:t>Oomisha</a:t>
            </a:r>
            <a:r>
              <a:rPr lang="en-US" sz="3200" dirty="0" smtClean="0"/>
              <a:t> </a:t>
            </a:r>
            <a:r>
              <a:rPr lang="en-US" sz="3200" dirty="0" err="1" smtClean="0"/>
              <a:t>qonnaatti</a:t>
            </a:r>
            <a:r>
              <a:rPr lang="en-US" sz="3200" dirty="0" smtClean="0"/>
              <a:t> </a:t>
            </a:r>
            <a:r>
              <a:rPr lang="en-US" sz="3200" dirty="0" err="1" smtClean="0"/>
              <a:t>wantoota</a:t>
            </a:r>
            <a:r>
              <a:rPr lang="en-US" sz="3200" dirty="0" smtClean="0"/>
              <a:t> </a:t>
            </a:r>
            <a:r>
              <a:rPr lang="en-US" sz="3200" dirty="0" err="1" smtClean="0"/>
              <a:t>alagaa</a:t>
            </a:r>
            <a:r>
              <a:rPr lang="en-US" sz="3200" dirty="0" smtClean="0"/>
              <a:t> </a:t>
            </a:r>
            <a:r>
              <a:rPr lang="en-US" sz="3200" dirty="0" err="1" smtClean="0"/>
              <a:t>tahanii</a:t>
            </a:r>
            <a:r>
              <a:rPr lang="en-US" sz="3200" dirty="0" smtClean="0"/>
              <a:t> fi </a:t>
            </a:r>
            <a:r>
              <a:rPr lang="en-US" sz="3200" dirty="0" err="1" smtClean="0"/>
              <a:t>miidha</a:t>
            </a:r>
            <a:r>
              <a:rPr lang="en-US" sz="3200" dirty="0" smtClean="0"/>
              <a:t> </a:t>
            </a:r>
            <a:r>
              <a:rPr lang="en-US" sz="3200" dirty="0" err="1" smtClean="0"/>
              <a:t>hin</a:t>
            </a:r>
            <a:r>
              <a:rPr lang="en-US" sz="3200" dirty="0" smtClean="0"/>
              <a:t> </a:t>
            </a:r>
            <a:r>
              <a:rPr lang="en-US" sz="3200" dirty="0" err="1" smtClean="0"/>
              <a:t>gessifne</a:t>
            </a:r>
            <a:r>
              <a:rPr lang="en-US" sz="3200" dirty="0" smtClean="0"/>
              <a:t> </a:t>
            </a:r>
            <a:r>
              <a:rPr lang="en-US" sz="3200" dirty="0" err="1" smtClean="0"/>
              <a:t>makuu</a:t>
            </a:r>
            <a:endParaRPr lang="en-US" sz="3200" dirty="0" smtClean="0"/>
          </a:p>
          <a:p>
            <a:pPr algn="just"/>
            <a:r>
              <a:rPr lang="en-US" sz="3200" dirty="0" err="1" smtClean="0"/>
              <a:t>Oomisha</a:t>
            </a:r>
            <a:r>
              <a:rPr lang="en-US" sz="3200" dirty="0" smtClean="0"/>
              <a:t> </a:t>
            </a:r>
            <a:r>
              <a:rPr lang="en-US" sz="3200" dirty="0" err="1" smtClean="0"/>
              <a:t>qonnatti</a:t>
            </a:r>
            <a:r>
              <a:rPr lang="en-US" sz="3200" dirty="0" smtClean="0"/>
              <a:t> </a:t>
            </a:r>
            <a:r>
              <a:rPr lang="en-US" sz="3200" dirty="0" err="1" smtClean="0"/>
              <a:t>wantoota</a:t>
            </a:r>
            <a:r>
              <a:rPr lang="en-US" sz="3200" dirty="0" smtClean="0"/>
              <a:t> </a:t>
            </a:r>
            <a:r>
              <a:rPr lang="en-US" sz="3200" dirty="0" err="1" smtClean="0"/>
              <a:t>alagaa</a:t>
            </a:r>
            <a:r>
              <a:rPr lang="en-US" sz="3200" dirty="0" smtClean="0"/>
              <a:t> </a:t>
            </a:r>
            <a:r>
              <a:rPr lang="en-US" sz="3200" dirty="0" err="1" smtClean="0"/>
              <a:t>tahanii</a:t>
            </a:r>
            <a:r>
              <a:rPr lang="en-US" sz="3200" dirty="0" smtClean="0"/>
              <a:t> fi </a:t>
            </a:r>
            <a:r>
              <a:rPr lang="en-US" sz="3200" dirty="0" err="1" smtClean="0"/>
              <a:t>miidhaa</a:t>
            </a:r>
            <a:r>
              <a:rPr lang="en-US" sz="3200" dirty="0" smtClean="0"/>
              <a:t> </a:t>
            </a:r>
            <a:r>
              <a:rPr lang="en-US" sz="3200" dirty="0" err="1" smtClean="0"/>
              <a:t>geessisan</a:t>
            </a:r>
            <a:r>
              <a:rPr lang="en-US" sz="3200" dirty="0" smtClean="0"/>
              <a:t> </a:t>
            </a:r>
            <a:r>
              <a:rPr lang="en-US" sz="3200" dirty="0" err="1" smtClean="0"/>
              <a:t>ykn</a:t>
            </a:r>
            <a:r>
              <a:rPr lang="en-US" sz="3200" dirty="0" smtClean="0"/>
              <a:t> </a:t>
            </a:r>
            <a:r>
              <a:rPr lang="en-US" sz="3200" dirty="0" err="1" smtClean="0"/>
              <a:t>summeessan</a:t>
            </a:r>
            <a:r>
              <a:rPr lang="en-US" sz="3200" dirty="0" smtClean="0"/>
              <a:t> </a:t>
            </a:r>
            <a:r>
              <a:rPr lang="en-US" sz="3200" dirty="0" err="1" smtClean="0"/>
              <a:t>makuu</a:t>
            </a:r>
            <a:endParaRPr lang="en-US" sz="3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56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err="1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Gochoota</a:t>
            </a:r>
            <a:r>
              <a:rPr lang="en-US" sz="36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yakkan</a:t>
            </a:r>
            <a:r>
              <a:rPr lang="en-US" sz="36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nama</a:t>
            </a:r>
            <a:r>
              <a:rPr lang="en-US" sz="36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adabsiisan</a:t>
            </a:r>
            <a:r>
              <a:rPr lang="en-US" sz="36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/26/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3200" dirty="0" smtClean="0"/>
              <a:t>26/10: </a:t>
            </a:r>
            <a:r>
              <a:rPr lang="en-US" sz="3200" dirty="0" err="1" smtClean="0"/>
              <a:t>oomishaalee</a:t>
            </a:r>
            <a:r>
              <a:rPr lang="en-US" sz="3200" dirty="0" smtClean="0"/>
              <a:t> </a:t>
            </a:r>
            <a:r>
              <a:rPr lang="en-US" sz="3200" dirty="0" err="1" smtClean="0"/>
              <a:t>qonnaa</a:t>
            </a:r>
            <a:r>
              <a:rPr lang="en-US" sz="3200" dirty="0" smtClean="0"/>
              <a:t> </a:t>
            </a:r>
            <a:r>
              <a:rPr lang="en-US" sz="3200" dirty="0" err="1" smtClean="0"/>
              <a:t>sadarkaadhaa</a:t>
            </a:r>
            <a:r>
              <a:rPr lang="en-US" sz="3200" dirty="0" smtClean="0"/>
              <a:t> </a:t>
            </a:r>
            <a:r>
              <a:rPr lang="en-US" sz="3200" dirty="0" err="1" smtClean="0"/>
              <a:t>gadi</a:t>
            </a:r>
            <a:r>
              <a:rPr lang="en-US" sz="3200" dirty="0" smtClean="0"/>
              <a:t> </a:t>
            </a:r>
            <a:r>
              <a:rPr lang="en-US" sz="3200" dirty="0" err="1" smtClean="0"/>
              <a:t>tahe</a:t>
            </a:r>
            <a:r>
              <a:rPr lang="en-US" sz="3200" dirty="0" smtClean="0"/>
              <a:t> </a:t>
            </a:r>
            <a:r>
              <a:rPr lang="en-US" sz="3200" dirty="0" err="1" smtClean="0"/>
              <a:t>ykn</a:t>
            </a:r>
            <a:r>
              <a:rPr lang="en-US" sz="3200" dirty="0" smtClean="0"/>
              <a:t> </a:t>
            </a:r>
            <a:r>
              <a:rPr lang="en-US" sz="3200" dirty="0" err="1" smtClean="0"/>
              <a:t>yeroon</a:t>
            </a:r>
            <a:r>
              <a:rPr lang="en-US" sz="3200" dirty="0" smtClean="0"/>
              <a:t> </a:t>
            </a:r>
            <a:r>
              <a:rPr lang="en-US" sz="3200" dirty="0" err="1" smtClean="0"/>
              <a:t>irra</a:t>
            </a:r>
            <a:r>
              <a:rPr lang="en-US" sz="3200" dirty="0" smtClean="0"/>
              <a:t> </a:t>
            </a:r>
            <a:r>
              <a:rPr lang="en-US" sz="3200" dirty="0" err="1" smtClean="0"/>
              <a:t>darbe</a:t>
            </a:r>
            <a:endParaRPr lang="en-US" sz="3200" dirty="0" smtClean="0"/>
          </a:p>
          <a:p>
            <a:pPr algn="just"/>
            <a:r>
              <a:rPr lang="en-US" sz="3200" dirty="0" smtClean="0"/>
              <a:t>26/11/:</a:t>
            </a:r>
            <a:r>
              <a:rPr lang="en-US" sz="3200" dirty="0" err="1" smtClean="0"/>
              <a:t>Oomisha</a:t>
            </a:r>
            <a:r>
              <a:rPr lang="en-US" sz="3200" dirty="0" smtClean="0"/>
              <a:t> </a:t>
            </a:r>
            <a:r>
              <a:rPr lang="en-US" sz="3200" dirty="0" err="1" smtClean="0"/>
              <a:t>qonnaa</a:t>
            </a:r>
            <a:r>
              <a:rPr lang="en-US" sz="3200" dirty="0" smtClean="0"/>
              <a:t> </a:t>
            </a:r>
            <a:r>
              <a:rPr lang="en-US" sz="3200" dirty="0" err="1" smtClean="0"/>
              <a:t>eddoo</a:t>
            </a:r>
            <a:r>
              <a:rPr lang="en-US" sz="3200" dirty="0" smtClean="0"/>
              <a:t> </a:t>
            </a:r>
            <a:r>
              <a:rPr lang="en-US" sz="3200" dirty="0" err="1" smtClean="0"/>
              <a:t>hin</a:t>
            </a:r>
            <a:r>
              <a:rPr lang="en-US" sz="3200" dirty="0" smtClean="0"/>
              <a:t> </a:t>
            </a:r>
            <a:r>
              <a:rPr lang="en-US" sz="3200" dirty="0" err="1" smtClean="0"/>
              <a:t>heyyamamnetti</a:t>
            </a:r>
            <a:r>
              <a:rPr lang="en-US" sz="3200" dirty="0" smtClean="0"/>
              <a:t> </a:t>
            </a:r>
            <a:r>
              <a:rPr lang="en-US" sz="3200" dirty="0" err="1" smtClean="0"/>
              <a:t>kuusu</a:t>
            </a:r>
            <a:r>
              <a:rPr lang="en-US" sz="3200" dirty="0" smtClean="0"/>
              <a:t> fi </a:t>
            </a:r>
            <a:r>
              <a:rPr lang="en-US" sz="3200" dirty="0" err="1" smtClean="0"/>
              <a:t>qopheessuu</a:t>
            </a:r>
            <a:r>
              <a:rPr lang="en-US" sz="3200" dirty="0" smtClean="0"/>
              <a:t> fi </a:t>
            </a:r>
            <a:r>
              <a:rPr lang="en-US" sz="3200" dirty="0" err="1" smtClean="0"/>
              <a:t>qindeessuu</a:t>
            </a:r>
            <a:endParaRPr lang="en-US" sz="3200" dirty="0" smtClean="0"/>
          </a:p>
          <a:p>
            <a:pPr algn="just"/>
            <a:r>
              <a:rPr lang="en-US" sz="3200" dirty="0" smtClean="0"/>
              <a:t>26/13: </a:t>
            </a:r>
            <a:r>
              <a:rPr lang="en-US" sz="3200" dirty="0" err="1" smtClean="0"/>
              <a:t>oomishaalee</a:t>
            </a:r>
            <a:r>
              <a:rPr lang="en-US" sz="3200" dirty="0" smtClean="0"/>
              <a:t> </a:t>
            </a:r>
            <a:r>
              <a:rPr lang="en-US" sz="3200" dirty="0" err="1" smtClean="0"/>
              <a:t>qonnaa</a:t>
            </a:r>
            <a:r>
              <a:rPr lang="en-US" sz="3200" dirty="0" smtClean="0"/>
              <a:t> </a:t>
            </a:r>
            <a:r>
              <a:rPr lang="en-US" sz="3200" dirty="0" err="1" smtClean="0"/>
              <a:t>eddoo</a:t>
            </a:r>
            <a:r>
              <a:rPr lang="en-US" sz="3200" dirty="0" smtClean="0"/>
              <a:t> </a:t>
            </a:r>
            <a:r>
              <a:rPr lang="en-US" sz="3200" dirty="0" err="1" smtClean="0"/>
              <a:t>hin</a:t>
            </a:r>
            <a:r>
              <a:rPr lang="en-US" sz="3200" dirty="0"/>
              <a:t> </a:t>
            </a:r>
            <a:r>
              <a:rPr lang="en-US" sz="3200" dirty="0" err="1" smtClean="0"/>
              <a:t>heyyamamnetti</a:t>
            </a:r>
            <a:r>
              <a:rPr lang="en-US" sz="3200" dirty="0" smtClean="0"/>
              <a:t> </a:t>
            </a:r>
            <a:r>
              <a:rPr lang="en-US" sz="3200" dirty="0" err="1" smtClean="0"/>
              <a:t>kuusuu</a:t>
            </a:r>
            <a:r>
              <a:rPr lang="en-US" sz="3200" dirty="0" smtClean="0"/>
              <a:t>, </a:t>
            </a:r>
            <a:r>
              <a:rPr lang="en-US" sz="3200" dirty="0" err="1" smtClean="0"/>
              <a:t>Omishaalee</a:t>
            </a:r>
            <a:r>
              <a:rPr lang="en-US" sz="3200" dirty="0" smtClean="0"/>
              <a:t> </a:t>
            </a:r>
            <a:r>
              <a:rPr lang="en-US" sz="3200" dirty="0" err="1" smtClean="0"/>
              <a:t>qonnaa</a:t>
            </a:r>
            <a:r>
              <a:rPr lang="en-US" sz="3200" dirty="0" smtClean="0"/>
              <a:t> </a:t>
            </a:r>
            <a:r>
              <a:rPr lang="en-US" sz="3200" dirty="0" err="1" smtClean="0"/>
              <a:t>eddoo</a:t>
            </a:r>
            <a:r>
              <a:rPr lang="en-US" sz="3200" dirty="0" smtClean="0"/>
              <a:t> </a:t>
            </a:r>
            <a:r>
              <a:rPr lang="en-US" sz="3200" dirty="0" err="1" smtClean="0"/>
              <a:t>geeessuuh</a:t>
            </a:r>
            <a:r>
              <a:rPr lang="en-US" sz="3200" dirty="0" smtClean="0"/>
              <a:t> </a:t>
            </a:r>
            <a:r>
              <a:rPr lang="en-US" sz="3200" dirty="0" err="1" smtClean="0"/>
              <a:t>heyyamameen</a:t>
            </a:r>
            <a:r>
              <a:rPr lang="en-US" sz="3200" dirty="0" smtClean="0"/>
              <a:t> </a:t>
            </a:r>
            <a:r>
              <a:rPr lang="en-US" sz="3200" dirty="0" err="1" smtClean="0"/>
              <a:t>alatti</a:t>
            </a:r>
            <a:r>
              <a:rPr lang="en-US" sz="3200" dirty="0"/>
              <a:t> </a:t>
            </a:r>
            <a:r>
              <a:rPr lang="en-US" sz="3200" dirty="0" err="1" smtClean="0"/>
              <a:t>geeessuu</a:t>
            </a:r>
            <a:r>
              <a:rPr lang="en-US" sz="3200" dirty="0" smtClean="0"/>
              <a:t> </a:t>
            </a:r>
            <a:r>
              <a:rPr lang="en-US" sz="3200" dirty="0" err="1" smtClean="0"/>
              <a:t>ykn</a:t>
            </a:r>
            <a:r>
              <a:rPr lang="en-US" sz="3200" dirty="0" smtClean="0"/>
              <a:t> </a:t>
            </a:r>
            <a:r>
              <a:rPr lang="en-US" sz="3200" dirty="0" err="1" smtClean="0"/>
              <a:t>geejibuu</a:t>
            </a:r>
            <a:endParaRPr lang="en-US" sz="3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57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err="1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Gochoota</a:t>
            </a:r>
            <a:r>
              <a:rPr lang="en-US" sz="36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yakkan</a:t>
            </a:r>
            <a:r>
              <a:rPr lang="en-US" sz="36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nama</a:t>
            </a:r>
            <a:r>
              <a:rPr lang="en-US" sz="36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adabsiisan</a:t>
            </a:r>
            <a:r>
              <a:rPr lang="en-US" sz="36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/26/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just">
              <a:buClr>
                <a:srgbClr val="0BD0D9"/>
              </a:buClr>
            </a:pPr>
            <a:r>
              <a:rPr lang="en-US" sz="3200" dirty="0">
                <a:solidFill>
                  <a:prstClr val="black"/>
                </a:solidFill>
              </a:rPr>
              <a:t>26/14: </a:t>
            </a:r>
            <a:r>
              <a:rPr lang="en-US" sz="3200" dirty="0" err="1">
                <a:solidFill>
                  <a:prstClr val="black"/>
                </a:solidFill>
              </a:rPr>
              <a:t>lammi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biyya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alaa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hayyama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investimentii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oomisha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qonnaa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hin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qabneef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gabaa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daldalaa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oomisha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qonnaa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irratti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akka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hirmaatuf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haala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mijeessuu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ykn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heyyama</a:t>
            </a:r>
            <a:r>
              <a:rPr lang="en-US" sz="3200" dirty="0">
                <a:solidFill>
                  <a:prstClr val="black"/>
                </a:solidFill>
              </a:rPr>
              <a:t> dal </a:t>
            </a:r>
            <a:r>
              <a:rPr lang="en-US" sz="3200" dirty="0" err="1">
                <a:solidFill>
                  <a:prstClr val="black"/>
                </a:solidFill>
              </a:rPr>
              <a:t>dala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isa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dabarsee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kennuu</a:t>
            </a:r>
            <a:endParaRPr lang="en-US" sz="3200" dirty="0">
              <a:solidFill>
                <a:prstClr val="black"/>
              </a:solidFill>
            </a:endParaRPr>
          </a:p>
          <a:p>
            <a:pPr lvl="0" algn="just">
              <a:buClr>
                <a:srgbClr val="0BD0D9"/>
              </a:buClr>
            </a:pPr>
            <a:r>
              <a:rPr lang="en-US" sz="3200" dirty="0">
                <a:solidFill>
                  <a:prstClr val="black"/>
                </a:solidFill>
              </a:rPr>
              <a:t>26/15: </a:t>
            </a:r>
            <a:r>
              <a:rPr lang="en-US" sz="3200" dirty="0" err="1">
                <a:solidFill>
                  <a:prstClr val="black"/>
                </a:solidFill>
              </a:rPr>
              <a:t>galtewwan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oomisha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qonnaa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yeroon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irra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darbee</a:t>
            </a:r>
            <a:r>
              <a:rPr lang="en-US" sz="3200" dirty="0">
                <a:solidFill>
                  <a:prstClr val="black"/>
                </a:solidFill>
              </a:rPr>
              <a:t> fi </a:t>
            </a:r>
            <a:r>
              <a:rPr lang="en-US" sz="3200" dirty="0" err="1">
                <a:solidFill>
                  <a:prstClr val="black"/>
                </a:solidFill>
              </a:rPr>
              <a:t>fayaa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namaa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miidhu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fayyadamuu</a:t>
            </a:r>
            <a:endParaRPr lang="en-US" sz="3200" dirty="0">
              <a:solidFill>
                <a:prstClr val="black"/>
              </a:solidFill>
            </a:endParaRPr>
          </a:p>
          <a:p>
            <a:pPr lvl="0" algn="just">
              <a:buClr>
                <a:srgbClr val="0BD0D9"/>
              </a:buClr>
            </a:pPr>
            <a:r>
              <a:rPr lang="en-US" sz="3200" dirty="0">
                <a:solidFill>
                  <a:prstClr val="black"/>
                </a:solidFill>
              </a:rPr>
              <a:t>26/17:Tajaajila </a:t>
            </a:r>
            <a:r>
              <a:rPr lang="en-US" sz="3200" dirty="0" err="1">
                <a:solidFill>
                  <a:prstClr val="black"/>
                </a:solidFill>
              </a:rPr>
              <a:t>geejiba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oomisha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qonnaa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irratti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taarifa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ol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kanfalkhiisu</a:t>
            </a:r>
            <a:endParaRPr lang="en-US" sz="3200" dirty="0">
              <a:solidFill>
                <a:prstClr val="black"/>
              </a:solidFill>
            </a:endParaRPr>
          </a:p>
          <a:p>
            <a:pPr lvl="0" algn="just">
              <a:buClr>
                <a:srgbClr val="0BD0D9"/>
              </a:buClr>
            </a:pPr>
            <a:r>
              <a:rPr lang="en-US" sz="3200" dirty="0" err="1">
                <a:solidFill>
                  <a:prstClr val="black"/>
                </a:solidFill>
              </a:rPr>
              <a:t>Hanga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bu’aa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walii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galaa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heyyamameen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olitti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dabalanii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gurguruu</a:t>
            </a:r>
            <a:r>
              <a:rPr lang="en-US" sz="3200" dirty="0">
                <a:solidFill>
                  <a:prstClr val="black"/>
                </a:solidFill>
              </a:rPr>
              <a:t>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06900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 Extra Bold" pitchFamily="34" charset="0"/>
              </a:rPr>
              <a:t>SEERA DALDALAA FI TO’ANNAA QULQULINA BUNAA/1051/2017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bertus Extra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3200" dirty="0" smtClean="0"/>
              <a:t> </a:t>
            </a:r>
            <a:r>
              <a:rPr lang="en-US" sz="3200" dirty="0" err="1"/>
              <a:t>Q</a:t>
            </a:r>
            <a:r>
              <a:rPr lang="en-US" sz="3200" dirty="0" err="1" smtClean="0"/>
              <a:t>ooda</a:t>
            </a:r>
            <a:r>
              <a:rPr lang="en-US" sz="3200" dirty="0" smtClean="0"/>
              <a:t> </a:t>
            </a:r>
            <a:r>
              <a:rPr lang="en-US" sz="3200" dirty="0" err="1" smtClean="0"/>
              <a:t>fudhatoota</a:t>
            </a:r>
            <a:r>
              <a:rPr lang="en-US" sz="3200" dirty="0" smtClean="0"/>
              <a:t> </a:t>
            </a:r>
            <a:r>
              <a:rPr lang="en-US" sz="3200" dirty="0" err="1" smtClean="0"/>
              <a:t>daldala</a:t>
            </a:r>
            <a:r>
              <a:rPr lang="en-US" sz="3200" dirty="0" smtClean="0"/>
              <a:t> </a:t>
            </a:r>
            <a:r>
              <a:rPr lang="en-US" sz="3200" dirty="0" err="1" smtClean="0"/>
              <a:t>bunaa</a:t>
            </a:r>
            <a:r>
              <a:rPr lang="en-US" sz="3200" dirty="0" smtClean="0"/>
              <a:t> </a:t>
            </a:r>
            <a:r>
              <a:rPr lang="en-US" sz="3200" dirty="0" err="1" smtClean="0"/>
              <a:t>kan</a:t>
            </a:r>
            <a:r>
              <a:rPr lang="en-US" sz="3200" dirty="0" smtClean="0"/>
              <a:t> </a:t>
            </a:r>
            <a:r>
              <a:rPr lang="en-US" sz="3200" dirty="0" err="1" smtClean="0"/>
              <a:t>ta’an</a:t>
            </a:r>
            <a:r>
              <a:rPr lang="en-US" sz="3200" dirty="0" smtClean="0"/>
              <a:t> </a:t>
            </a:r>
            <a:r>
              <a:rPr lang="en-US" sz="3200" dirty="0" err="1" smtClean="0"/>
              <a:t>warreen</a:t>
            </a:r>
            <a:r>
              <a:rPr lang="en-US" sz="3200" dirty="0" smtClean="0"/>
              <a:t> </a:t>
            </a:r>
            <a:r>
              <a:rPr lang="en-US" sz="3200" dirty="0" err="1" smtClean="0"/>
              <a:t>akka</a:t>
            </a:r>
            <a:r>
              <a:rPr lang="en-US" sz="3200" dirty="0" smtClean="0"/>
              <a:t> </a:t>
            </a:r>
            <a:r>
              <a:rPr lang="en-US" sz="3200" dirty="0" err="1" smtClean="0"/>
              <a:t>qote</a:t>
            </a:r>
            <a:r>
              <a:rPr lang="en-US" sz="3200" dirty="0" smtClean="0"/>
              <a:t> </a:t>
            </a:r>
            <a:r>
              <a:rPr lang="en-US" sz="3200" dirty="0" err="1" smtClean="0"/>
              <a:t>bultoota</a:t>
            </a:r>
            <a:r>
              <a:rPr lang="en-US" sz="3200" dirty="0" smtClean="0"/>
              <a:t> </a:t>
            </a:r>
            <a:r>
              <a:rPr lang="en-US" sz="3200" dirty="0" err="1" smtClean="0"/>
              <a:t>dabalatee</a:t>
            </a:r>
            <a:r>
              <a:rPr lang="en-US" sz="3200" dirty="0" smtClean="0"/>
              <a:t> </a:t>
            </a:r>
            <a:r>
              <a:rPr lang="en-US" sz="3200" dirty="0" err="1" smtClean="0"/>
              <a:t>oomishtotta</a:t>
            </a:r>
            <a:r>
              <a:rPr lang="en-US" sz="3200" dirty="0" smtClean="0"/>
              <a:t> </a:t>
            </a:r>
            <a:r>
              <a:rPr lang="en-US" sz="3200" dirty="0" err="1" smtClean="0"/>
              <a:t>bunaa,daldaltoo</a:t>
            </a:r>
            <a:r>
              <a:rPr lang="en-US" sz="3200" dirty="0" smtClean="0"/>
              <a:t> </a:t>
            </a:r>
            <a:r>
              <a:rPr lang="en-US" sz="3200" dirty="0" err="1" smtClean="0"/>
              <a:t>bunaa,al-ergitoota,gabaa</a:t>
            </a:r>
            <a:r>
              <a:rPr lang="en-US" sz="3200" dirty="0" smtClean="0"/>
              <a:t> </a:t>
            </a:r>
            <a:r>
              <a:rPr lang="en-US" sz="3200" dirty="0" err="1" smtClean="0"/>
              <a:t>oomisha</a:t>
            </a:r>
            <a:r>
              <a:rPr lang="en-US" sz="3200" dirty="0" smtClean="0"/>
              <a:t>  </a:t>
            </a:r>
            <a:r>
              <a:rPr lang="en-US" sz="3200" dirty="0" err="1" smtClean="0"/>
              <a:t>midhaanii</a:t>
            </a:r>
            <a:r>
              <a:rPr lang="en-US" sz="3200" dirty="0" smtClean="0"/>
              <a:t>/</a:t>
            </a:r>
            <a:r>
              <a:rPr lang="en-US" sz="3200" dirty="0" err="1" smtClean="0"/>
              <a:t>ethiopian</a:t>
            </a:r>
            <a:r>
              <a:rPr lang="en-US" sz="3200" dirty="0" smtClean="0"/>
              <a:t> commodity exchange/  fi </a:t>
            </a:r>
            <a:r>
              <a:rPr lang="en-US" sz="3200" dirty="0" err="1" smtClean="0"/>
              <a:t>qindeedistoota</a:t>
            </a:r>
            <a:r>
              <a:rPr lang="en-US" sz="3200" dirty="0" smtClean="0"/>
              <a:t>  </a:t>
            </a:r>
            <a:r>
              <a:rPr lang="en-US" sz="3200" dirty="0" err="1" smtClean="0"/>
              <a:t>giddutti</a:t>
            </a:r>
            <a:r>
              <a:rPr lang="en-US" sz="3200" dirty="0" smtClean="0"/>
              <a:t> </a:t>
            </a:r>
            <a:r>
              <a:rPr lang="en-US" sz="3200" dirty="0" err="1" smtClean="0"/>
              <a:t>gidduutti</a:t>
            </a:r>
            <a:r>
              <a:rPr lang="en-US" sz="3200" dirty="0" smtClean="0"/>
              <a:t> </a:t>
            </a:r>
            <a:r>
              <a:rPr lang="en-US" sz="3200" dirty="0" err="1" smtClean="0"/>
              <a:t>daldalli</a:t>
            </a:r>
            <a:r>
              <a:rPr lang="en-US" sz="3200" dirty="0" smtClean="0"/>
              <a:t> </a:t>
            </a:r>
            <a:r>
              <a:rPr lang="en-US" sz="3200" dirty="0" err="1" smtClean="0"/>
              <a:t>bunaa</a:t>
            </a:r>
            <a:r>
              <a:rPr lang="en-US" sz="3200" dirty="0" smtClean="0"/>
              <a:t> </a:t>
            </a:r>
            <a:r>
              <a:rPr lang="en-US" sz="3200" dirty="0" err="1" smtClean="0"/>
              <a:t>akkamitti</a:t>
            </a:r>
            <a:r>
              <a:rPr lang="en-US" sz="3200" dirty="0" smtClean="0"/>
              <a:t> </a:t>
            </a:r>
            <a:r>
              <a:rPr lang="en-US" sz="3200" dirty="0" err="1" smtClean="0"/>
              <a:t>akka</a:t>
            </a:r>
            <a:r>
              <a:rPr lang="en-US" sz="3200" dirty="0" smtClean="0"/>
              <a:t> </a:t>
            </a:r>
            <a:r>
              <a:rPr lang="en-US" sz="3200" dirty="0" err="1" smtClean="0"/>
              <a:t>raawwatu</a:t>
            </a:r>
            <a:r>
              <a:rPr lang="en-US" sz="3200" dirty="0" smtClean="0"/>
              <a:t> </a:t>
            </a:r>
            <a:r>
              <a:rPr lang="en-US" sz="3200" dirty="0" err="1" smtClean="0"/>
              <a:t>seera</a:t>
            </a:r>
            <a:r>
              <a:rPr lang="en-US" sz="3200" dirty="0" smtClean="0"/>
              <a:t> </a:t>
            </a:r>
            <a:r>
              <a:rPr lang="en-US" sz="3200" dirty="0" err="1" smtClean="0"/>
              <a:t>tumudha</a:t>
            </a:r>
            <a:r>
              <a:rPr lang="en-US" sz="3200" dirty="0" smtClean="0"/>
              <a:t>.</a:t>
            </a:r>
          </a:p>
          <a:p>
            <a:pPr algn="just">
              <a:buFont typeface="Wingdings" pitchFamily="2" charset="2"/>
              <a:buChar char="Ø"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912158176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 Extra Bold" pitchFamily="34" charset="0"/>
              </a:rPr>
              <a:t>SEERA DALDALAA FI TO’ANNAA QULQULINA BUNAA/1051/2017</a:t>
            </a:r>
            <a:endParaRPr lang="en-US" b="1" dirty="0">
              <a:latin typeface="Albertus Extra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buClr>
                <a:srgbClr val="0BD0D9"/>
              </a:buClr>
              <a:buFont typeface="Wingdings" pitchFamily="2" charset="2"/>
              <a:buChar char="Ø"/>
            </a:pPr>
            <a:r>
              <a:rPr lang="en-US" sz="3200" dirty="0" err="1">
                <a:solidFill>
                  <a:prstClr val="black"/>
                </a:solidFill>
              </a:rPr>
              <a:t>Adeemsa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geejiba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bunaa</a:t>
            </a:r>
            <a:r>
              <a:rPr lang="en-US" sz="3200" dirty="0" smtClean="0">
                <a:solidFill>
                  <a:prstClr val="black"/>
                </a:solidFill>
              </a:rPr>
              <a:t>, </a:t>
            </a:r>
            <a:r>
              <a:rPr lang="en-US" sz="3200" dirty="0" err="1" smtClean="0">
                <a:solidFill>
                  <a:prstClr val="black"/>
                </a:solidFill>
              </a:rPr>
              <a:t>Qulqulina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ykn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sadarkaa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bunaa</a:t>
            </a:r>
            <a:endParaRPr lang="en-US" sz="3200" dirty="0">
              <a:solidFill>
                <a:prstClr val="black"/>
              </a:solidFill>
            </a:endParaRPr>
          </a:p>
          <a:p>
            <a:pPr lvl="0" algn="just">
              <a:buClr>
                <a:srgbClr val="0BD0D9"/>
              </a:buClr>
              <a:buFont typeface="Wingdings" pitchFamily="2" charset="2"/>
              <a:buChar char="Ø"/>
            </a:pPr>
            <a:r>
              <a:rPr lang="en-US" sz="3200" dirty="0" err="1">
                <a:solidFill>
                  <a:prstClr val="black"/>
                </a:solidFill>
              </a:rPr>
              <a:t>Gahee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qaamolee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angoon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kennameef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kanneen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akka</a:t>
            </a:r>
            <a:r>
              <a:rPr lang="en-US" sz="3200" dirty="0">
                <a:solidFill>
                  <a:prstClr val="black"/>
                </a:solidFill>
              </a:rPr>
              <a:t>  </a:t>
            </a:r>
            <a:r>
              <a:rPr lang="en-US" sz="3200" dirty="0" err="1">
                <a:solidFill>
                  <a:prstClr val="black"/>
                </a:solidFill>
              </a:rPr>
              <a:t>abbaa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taayitaa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bunaa</a:t>
            </a:r>
            <a:r>
              <a:rPr lang="en-US" sz="3200" dirty="0">
                <a:solidFill>
                  <a:prstClr val="black"/>
                </a:solidFill>
              </a:rPr>
              <a:t> fi </a:t>
            </a:r>
            <a:r>
              <a:rPr lang="en-US" sz="3200" dirty="0" err="1">
                <a:solidFill>
                  <a:prstClr val="black"/>
                </a:solidFill>
              </a:rPr>
              <a:t>shayii</a:t>
            </a:r>
            <a:endParaRPr lang="en-US" sz="3200" dirty="0">
              <a:solidFill>
                <a:prstClr val="black"/>
              </a:solidFill>
            </a:endParaRPr>
          </a:p>
          <a:p>
            <a:pPr lvl="0" algn="just">
              <a:buClr>
                <a:srgbClr val="0BD0D9"/>
              </a:buClr>
              <a:buFont typeface="Wingdings" pitchFamily="2" charset="2"/>
              <a:buChar char="Ø"/>
            </a:pPr>
            <a:r>
              <a:rPr lang="en-US" sz="3200" dirty="0" err="1">
                <a:solidFill>
                  <a:prstClr val="black"/>
                </a:solidFill>
              </a:rPr>
              <a:t>Daldala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bunaatin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wal-qabatee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hal-dureewwan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daldalaa</a:t>
            </a:r>
            <a:r>
              <a:rPr lang="en-US" sz="3200" dirty="0">
                <a:solidFill>
                  <a:prstClr val="black"/>
                </a:solidFill>
              </a:rPr>
              <a:t> fi </a:t>
            </a:r>
            <a:r>
              <a:rPr lang="en-US" sz="3200" dirty="0" err="1">
                <a:solidFill>
                  <a:prstClr val="black"/>
                </a:solidFill>
              </a:rPr>
              <a:t>dhorkiwwan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jiran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bifa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ifa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taheen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seera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tumedha</a:t>
            </a:r>
            <a:r>
              <a:rPr lang="en-US" sz="3200" dirty="0">
                <a:solidFill>
                  <a:prstClr val="black"/>
                </a:solidFill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077309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 Extra Bold" pitchFamily="34" charset="0"/>
              </a:rPr>
              <a:t>SEERA DALDALAA FI TO’ANNAA QULQULINA BUNAA/1051/2017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3200" b="1" dirty="0" err="1" smtClean="0"/>
              <a:t>Dhimmonni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yakkaas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tahe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hariiroo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hawaasaa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bunaan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wal-qabatan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ilaaluf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qaamni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aangoo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qabu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mana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murtii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federaalaa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sadarkaa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duraati</a:t>
            </a:r>
            <a:r>
              <a:rPr lang="en-US" sz="3200" b="1" dirty="0"/>
              <a:t>.</a:t>
            </a:r>
            <a:endParaRPr lang="en-US" sz="3200" b="1" dirty="0" smtClean="0"/>
          </a:p>
          <a:p>
            <a:pPr>
              <a:buFont typeface="Wingdings" pitchFamily="2" charset="2"/>
              <a:buChar char="q"/>
            </a:pPr>
            <a:r>
              <a:rPr lang="en-US" sz="2800" b="1" dirty="0" err="1" smtClean="0"/>
              <a:t>labsii</a:t>
            </a:r>
            <a:r>
              <a:rPr lang="en-US" sz="2800" b="1" dirty="0" smtClean="0"/>
              <a:t> 1051/2017 </a:t>
            </a:r>
            <a:r>
              <a:rPr lang="en-US" sz="2800" b="1" dirty="0" err="1" smtClean="0"/>
              <a:t>kewwata</a:t>
            </a:r>
            <a:r>
              <a:rPr lang="en-US" sz="2800" b="1" dirty="0" smtClean="0"/>
              <a:t> 21</a:t>
            </a:r>
            <a:r>
              <a:rPr lang="en-US" sz="3600" b="1" dirty="0" smtClean="0"/>
              <a:t>.</a:t>
            </a:r>
          </a:p>
          <a:p>
            <a:pPr algn="just">
              <a:buFont typeface="Wingdings" pitchFamily="2" charset="2"/>
              <a:buChar char="q"/>
            </a:pPr>
            <a:r>
              <a:rPr lang="en-US" sz="3000" b="1" dirty="0" err="1" smtClean="0"/>
              <a:t>Abbaan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alangaa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federaala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ykn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abbaan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alangaa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naannoo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bu’uura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bakka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bu’umaa</a:t>
            </a:r>
            <a:r>
              <a:rPr lang="en-US" sz="3000" b="1" dirty="0" smtClean="0"/>
              <a:t> tin </a:t>
            </a:r>
            <a:r>
              <a:rPr lang="en-US" sz="3000" b="1" dirty="0" err="1" smtClean="0"/>
              <a:t>dhimmaa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bunaa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kan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himatu</a:t>
            </a:r>
            <a:r>
              <a:rPr lang="en-US" sz="3000" b="1" dirty="0"/>
              <a:t> </a:t>
            </a:r>
            <a:r>
              <a:rPr lang="en-US" sz="3000" b="1" dirty="0" err="1" smtClean="0"/>
              <a:t>mannen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murtii</a:t>
            </a:r>
            <a:r>
              <a:rPr lang="en-US" sz="3000" b="1" dirty="0" smtClean="0"/>
              <a:t>  </a:t>
            </a:r>
            <a:r>
              <a:rPr lang="en-US" sz="3000" b="1" dirty="0" err="1" smtClean="0"/>
              <a:t>olaanaa</a:t>
            </a:r>
            <a:r>
              <a:rPr lang="en-US" sz="3000" b="1" dirty="0" smtClean="0"/>
              <a:t> MNO  </a:t>
            </a:r>
            <a:r>
              <a:rPr lang="en-US" sz="3000" b="1" dirty="0" err="1" smtClean="0"/>
              <a:t>tti</a:t>
            </a:r>
            <a:r>
              <a:rPr lang="en-US" sz="3000" b="1" dirty="0" smtClean="0"/>
              <a:t>.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4129966205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 Extra Bold" pitchFamily="34" charset="0"/>
              </a:rPr>
              <a:t>SEERA DALDALAA FI TO’ANNAA QULQULINA BUNAA/1051/2017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dirty="0" err="1" smtClean="0"/>
              <a:t>Dhimmoonni</a:t>
            </a:r>
            <a:r>
              <a:rPr lang="en-US" sz="2800" dirty="0" smtClean="0"/>
              <a:t> </a:t>
            </a:r>
            <a:r>
              <a:rPr lang="en-US" sz="2800" dirty="0" err="1" smtClean="0"/>
              <a:t>bunaan</a:t>
            </a:r>
            <a:r>
              <a:rPr lang="en-US" sz="2800" dirty="0" smtClean="0"/>
              <a:t> </a:t>
            </a:r>
            <a:r>
              <a:rPr lang="en-US" sz="2800" dirty="0" err="1" smtClean="0"/>
              <a:t>wal-qabatee</a:t>
            </a:r>
            <a:r>
              <a:rPr lang="en-US" sz="2800" dirty="0" smtClean="0"/>
              <a:t> </a:t>
            </a:r>
            <a:r>
              <a:rPr lang="en-US" sz="2800" dirty="0" err="1" smtClean="0"/>
              <a:t>yakkaan</a:t>
            </a:r>
            <a:r>
              <a:rPr lang="en-US" sz="2800" dirty="0" smtClean="0"/>
              <a:t> </a:t>
            </a:r>
            <a:r>
              <a:rPr lang="en-US" sz="2800" dirty="0" err="1" smtClean="0"/>
              <a:t>nama</a:t>
            </a:r>
            <a:r>
              <a:rPr lang="en-US" sz="2800" dirty="0" smtClean="0"/>
              <a:t> </a:t>
            </a:r>
            <a:r>
              <a:rPr lang="en-US" sz="2800" dirty="0" err="1" smtClean="0"/>
              <a:t>gaafachiisan</a:t>
            </a:r>
            <a:r>
              <a:rPr lang="en-US" sz="2800" dirty="0"/>
              <a:t> </a:t>
            </a:r>
            <a:r>
              <a:rPr lang="en-US" sz="2800" dirty="0" err="1" smtClean="0"/>
              <a:t>labsii</a:t>
            </a:r>
            <a:r>
              <a:rPr lang="en-US" sz="2800" dirty="0" smtClean="0"/>
              <a:t> 1051/2017 </a:t>
            </a:r>
            <a:r>
              <a:rPr lang="en-US" sz="2800" dirty="0" err="1" smtClean="0"/>
              <a:t>kewwata</a:t>
            </a:r>
            <a:r>
              <a:rPr lang="en-US" sz="2800" dirty="0" smtClean="0"/>
              <a:t> 19 </a:t>
            </a:r>
            <a:r>
              <a:rPr lang="en-US" sz="2800" dirty="0" err="1" smtClean="0"/>
              <a:t>jalatti</a:t>
            </a:r>
            <a:r>
              <a:rPr lang="en-US" sz="2800" dirty="0" smtClean="0"/>
              <a:t> </a:t>
            </a:r>
            <a:r>
              <a:rPr lang="en-US" sz="2800" dirty="0" err="1" smtClean="0"/>
              <a:t>kan</a:t>
            </a:r>
            <a:r>
              <a:rPr lang="en-US" sz="2800" dirty="0" smtClean="0"/>
              <a:t> </a:t>
            </a:r>
            <a:r>
              <a:rPr lang="en-US" sz="2800" dirty="0" err="1" smtClean="0"/>
              <a:t>tumamaniiru</a:t>
            </a:r>
            <a:r>
              <a:rPr lang="en-US" sz="2800" dirty="0" smtClean="0"/>
              <a:t>:</a:t>
            </a:r>
          </a:p>
          <a:p>
            <a:pPr marL="0" indent="0" algn="just">
              <a:buNone/>
            </a:pPr>
            <a:r>
              <a:rPr lang="en-US" sz="2800" dirty="0" smtClean="0"/>
              <a:t>1. </a:t>
            </a:r>
            <a:r>
              <a:rPr lang="en-US" sz="2800" dirty="0" err="1" smtClean="0"/>
              <a:t>Namni</a:t>
            </a:r>
            <a:r>
              <a:rPr lang="en-US" sz="2800" dirty="0" smtClean="0"/>
              <a:t> </a:t>
            </a:r>
            <a:r>
              <a:rPr lang="en-US" sz="2800" dirty="0" err="1" smtClean="0"/>
              <a:t>buna</a:t>
            </a:r>
            <a:r>
              <a:rPr lang="en-US" sz="2800" dirty="0" smtClean="0"/>
              <a:t> </a:t>
            </a:r>
            <a:r>
              <a:rPr lang="en-US" sz="2800" dirty="0" err="1" smtClean="0"/>
              <a:t>qopheessu</a:t>
            </a:r>
            <a:r>
              <a:rPr lang="en-US" sz="2800" dirty="0" smtClean="0"/>
              <a:t> </a:t>
            </a:r>
            <a:r>
              <a:rPr lang="en-US" sz="2800" dirty="0" err="1" smtClean="0"/>
              <a:t>kamuu</a:t>
            </a:r>
            <a:r>
              <a:rPr lang="en-US" sz="2800" dirty="0" smtClean="0"/>
              <a:t> </a:t>
            </a:r>
            <a:r>
              <a:rPr lang="en-US" sz="2800" dirty="0" err="1" smtClean="0"/>
              <a:t>haal-duree</a:t>
            </a:r>
            <a:r>
              <a:rPr lang="en-US" sz="2800" dirty="0" smtClean="0"/>
              <a:t> </a:t>
            </a:r>
            <a:r>
              <a:rPr lang="en-US" sz="2800" dirty="0" err="1" smtClean="0"/>
              <a:t>abba</a:t>
            </a:r>
            <a:r>
              <a:rPr lang="en-US" sz="2800" dirty="0" smtClean="0"/>
              <a:t> </a:t>
            </a:r>
            <a:r>
              <a:rPr lang="en-US" sz="2800" dirty="0" err="1" smtClean="0"/>
              <a:t>tayita</a:t>
            </a:r>
            <a:r>
              <a:rPr lang="en-US" sz="2800" dirty="0" smtClean="0"/>
              <a:t> </a:t>
            </a:r>
            <a:r>
              <a:rPr lang="en-US" sz="2800" dirty="0" err="1" smtClean="0"/>
              <a:t>bunaa</a:t>
            </a:r>
            <a:r>
              <a:rPr lang="en-US" sz="2800" dirty="0" smtClean="0"/>
              <a:t> fi </a:t>
            </a:r>
            <a:r>
              <a:rPr lang="en-US" sz="2800" dirty="0" err="1" smtClean="0"/>
              <a:t>shaayii</a:t>
            </a:r>
            <a:r>
              <a:rPr lang="en-US" sz="2800" dirty="0" smtClean="0"/>
              <a:t> </a:t>
            </a:r>
            <a:r>
              <a:rPr lang="en-US" sz="2800" dirty="0" err="1" smtClean="0"/>
              <a:t>ykn</a:t>
            </a:r>
            <a:r>
              <a:rPr lang="en-US" sz="2800" dirty="0" smtClean="0"/>
              <a:t> </a:t>
            </a:r>
            <a:r>
              <a:rPr lang="en-US" sz="2800" dirty="0" err="1" smtClean="0"/>
              <a:t>qaamole</a:t>
            </a:r>
            <a:r>
              <a:rPr lang="en-US" sz="2800" dirty="0" smtClean="0"/>
              <a:t> </a:t>
            </a:r>
            <a:r>
              <a:rPr lang="en-US" sz="2800" dirty="0" err="1" smtClean="0"/>
              <a:t>aangoo</a:t>
            </a:r>
            <a:r>
              <a:rPr lang="en-US" sz="2800" dirty="0" smtClean="0"/>
              <a:t> </a:t>
            </a:r>
            <a:r>
              <a:rPr lang="en-US" sz="2800" dirty="0" err="1" smtClean="0"/>
              <a:t>qaban</a:t>
            </a:r>
            <a:r>
              <a:rPr lang="en-US" sz="2800" dirty="0" smtClean="0"/>
              <a:t> </a:t>
            </a:r>
            <a:r>
              <a:rPr lang="en-US" sz="2800" dirty="0" err="1" smtClean="0"/>
              <a:t>kan</a:t>
            </a:r>
            <a:r>
              <a:rPr lang="en-US" sz="2800" dirty="0" smtClean="0"/>
              <a:t> </a:t>
            </a:r>
            <a:r>
              <a:rPr lang="en-US" sz="2800" dirty="0" err="1" smtClean="0"/>
              <a:t>nannoleerratti</a:t>
            </a:r>
            <a:r>
              <a:rPr lang="en-US" sz="2800" dirty="0" smtClean="0"/>
              <a:t> </a:t>
            </a:r>
            <a:r>
              <a:rPr lang="en-US" sz="2800" dirty="0" err="1" smtClean="0"/>
              <a:t>argamaniin</a:t>
            </a:r>
            <a:r>
              <a:rPr lang="en-US" sz="2800" dirty="0" smtClean="0"/>
              <a:t> </a:t>
            </a:r>
            <a:r>
              <a:rPr lang="en-US" sz="2800" dirty="0" err="1" smtClean="0"/>
              <a:t>heyyamameen</a:t>
            </a:r>
            <a:r>
              <a:rPr lang="en-US" sz="2800" dirty="0" smtClean="0"/>
              <a:t> </a:t>
            </a:r>
            <a:r>
              <a:rPr lang="en-US" sz="2800" dirty="0" err="1" smtClean="0"/>
              <a:t>alatti</a:t>
            </a:r>
            <a:r>
              <a:rPr lang="en-US" sz="2800" dirty="0" smtClean="0"/>
              <a:t> </a:t>
            </a:r>
            <a:r>
              <a:rPr lang="en-US" sz="2800" dirty="0" err="1" smtClean="0"/>
              <a:t>buna</a:t>
            </a:r>
            <a:r>
              <a:rPr lang="en-US" sz="2800" dirty="0" smtClean="0"/>
              <a:t> </a:t>
            </a:r>
            <a:r>
              <a:rPr lang="en-US" sz="2800" dirty="0" err="1" smtClean="0"/>
              <a:t>yeroo</a:t>
            </a:r>
            <a:r>
              <a:rPr lang="en-US" sz="2800" dirty="0" smtClean="0"/>
              <a:t> </a:t>
            </a:r>
            <a:r>
              <a:rPr lang="en-US" sz="2800" dirty="0" err="1" smtClean="0"/>
              <a:t>qopheessu</a:t>
            </a:r>
            <a:r>
              <a:rPr lang="en-US" sz="2800" dirty="0" smtClean="0"/>
              <a:t> </a:t>
            </a:r>
            <a:r>
              <a:rPr lang="en-US" sz="2800" dirty="0" err="1" smtClean="0"/>
              <a:t>qulqulina</a:t>
            </a:r>
            <a:r>
              <a:rPr lang="en-US" sz="2800" dirty="0" smtClean="0"/>
              <a:t> </a:t>
            </a:r>
            <a:r>
              <a:rPr lang="en-US" sz="2800" dirty="0" err="1" smtClean="0"/>
              <a:t>bunaa</a:t>
            </a:r>
            <a:r>
              <a:rPr lang="en-US" sz="2800" dirty="0" smtClean="0"/>
              <a:t> fi </a:t>
            </a:r>
            <a:r>
              <a:rPr lang="en-US" sz="2800" dirty="0" err="1" smtClean="0"/>
              <a:t>hawaasa</a:t>
            </a:r>
            <a:r>
              <a:rPr lang="en-US" sz="2800" dirty="0" smtClean="0"/>
              <a:t> </a:t>
            </a:r>
            <a:r>
              <a:rPr lang="en-US" sz="2800" dirty="0" err="1" smtClean="0"/>
              <a:t>naannoo</a:t>
            </a:r>
            <a:r>
              <a:rPr lang="en-US" sz="2800" dirty="0" smtClean="0"/>
              <a:t> </a:t>
            </a:r>
            <a:r>
              <a:rPr lang="en-US" sz="2800" dirty="0" err="1" smtClean="0"/>
              <a:t>irratti</a:t>
            </a:r>
            <a:r>
              <a:rPr lang="en-US" sz="2800" dirty="0" smtClean="0"/>
              <a:t> </a:t>
            </a:r>
            <a:r>
              <a:rPr lang="en-US" sz="2800" dirty="0" err="1" smtClean="0"/>
              <a:t>miidhaa</a:t>
            </a:r>
            <a:r>
              <a:rPr lang="en-US" sz="2800" dirty="0" smtClean="0"/>
              <a:t> </a:t>
            </a:r>
            <a:r>
              <a:rPr lang="en-US" sz="2800" dirty="0" err="1" smtClean="0"/>
              <a:t>yoo</a:t>
            </a:r>
            <a:r>
              <a:rPr lang="en-US" sz="2800" dirty="0" smtClean="0"/>
              <a:t> </a:t>
            </a:r>
            <a:r>
              <a:rPr lang="en-US" sz="2800" dirty="0" err="1" smtClean="0"/>
              <a:t>uume</a:t>
            </a:r>
            <a:r>
              <a:rPr lang="en-US" sz="2800" dirty="0" smtClean="0"/>
              <a:t> </a:t>
            </a:r>
            <a:r>
              <a:rPr lang="en-US" sz="2800" dirty="0" err="1" smtClean="0"/>
              <a:t>industrii</a:t>
            </a:r>
            <a:r>
              <a:rPr lang="en-US" sz="2800" dirty="0" smtClean="0"/>
              <a:t> </a:t>
            </a:r>
            <a:r>
              <a:rPr lang="en-US" sz="2800" dirty="0" err="1" smtClean="0"/>
              <a:t>buna</a:t>
            </a:r>
            <a:r>
              <a:rPr lang="en-US" sz="2800" dirty="0" smtClean="0"/>
              <a:t> </a:t>
            </a:r>
            <a:r>
              <a:rPr lang="en-US" sz="2800" dirty="0" err="1" smtClean="0"/>
              <a:t>qopheessuu</a:t>
            </a:r>
            <a:r>
              <a:rPr lang="en-US" sz="2800" dirty="0" smtClean="0"/>
              <a:t> fi </a:t>
            </a:r>
            <a:r>
              <a:rPr lang="en-US" sz="2800" dirty="0" err="1" smtClean="0"/>
              <a:t>bunichi</a:t>
            </a:r>
            <a:r>
              <a:rPr lang="en-US" sz="2800" dirty="0" smtClean="0"/>
              <a:t> </a:t>
            </a:r>
            <a:r>
              <a:rPr lang="en-US" sz="2800" dirty="0" err="1" smtClean="0"/>
              <a:t>gabaaf</a:t>
            </a:r>
            <a:r>
              <a:rPr lang="en-US" sz="2800" dirty="0" smtClean="0"/>
              <a:t> </a:t>
            </a:r>
            <a:r>
              <a:rPr lang="en-US" sz="2800" dirty="0" err="1" smtClean="0"/>
              <a:t>akka</a:t>
            </a:r>
            <a:r>
              <a:rPr lang="en-US" sz="2800" dirty="0" smtClean="0"/>
              <a:t> </a:t>
            </a:r>
            <a:r>
              <a:rPr lang="en-US" sz="2800" dirty="0" err="1" smtClean="0"/>
              <a:t>hin</a:t>
            </a:r>
            <a:r>
              <a:rPr lang="en-US" sz="2800" dirty="0" smtClean="0"/>
              <a:t> </a:t>
            </a:r>
            <a:r>
              <a:rPr lang="en-US" sz="2800" dirty="0" err="1" smtClean="0"/>
              <a:t>dhihaanne</a:t>
            </a:r>
            <a:r>
              <a:rPr lang="en-US" sz="2800" dirty="0" smtClean="0"/>
              <a:t> </a:t>
            </a:r>
            <a:r>
              <a:rPr lang="en-US" sz="2800" dirty="0" err="1" smtClean="0"/>
              <a:t>dhorkuun</a:t>
            </a:r>
            <a:r>
              <a:rPr lang="en-US" sz="2800" dirty="0" smtClean="0"/>
              <a:t> </a:t>
            </a:r>
            <a:r>
              <a:rPr lang="en-US" sz="2800" dirty="0" err="1" smtClean="0"/>
              <a:t>akkuma</a:t>
            </a:r>
            <a:r>
              <a:rPr lang="en-US" sz="2800" dirty="0" smtClean="0"/>
              <a:t> </a:t>
            </a:r>
            <a:r>
              <a:rPr lang="en-US" sz="2800" dirty="0" err="1" smtClean="0"/>
              <a:t>eegametti</a:t>
            </a:r>
            <a:r>
              <a:rPr lang="en-US" sz="2800" dirty="0" smtClean="0"/>
              <a:t> </a:t>
            </a:r>
            <a:r>
              <a:rPr lang="en-US" sz="2800" dirty="0" err="1" smtClean="0"/>
              <a:t>tahee</a:t>
            </a:r>
            <a:r>
              <a:rPr lang="en-US" sz="2800" dirty="0" smtClean="0"/>
              <a:t> </a:t>
            </a:r>
            <a:r>
              <a:rPr lang="en-US" sz="2800" dirty="0" err="1" smtClean="0"/>
              <a:t>hidhaa</a:t>
            </a:r>
            <a:r>
              <a:rPr lang="en-US" sz="2800" dirty="0" smtClean="0"/>
              <a:t> </a:t>
            </a:r>
            <a:r>
              <a:rPr lang="en-US" sz="2800" dirty="0" err="1" smtClean="0"/>
              <a:t>waggaa</a:t>
            </a:r>
            <a:r>
              <a:rPr lang="en-US" sz="2800" dirty="0" smtClean="0"/>
              <a:t> 1-3  fi </a:t>
            </a:r>
            <a:r>
              <a:rPr lang="en-US" sz="2800" dirty="0" err="1" smtClean="0"/>
              <a:t>malaqaan</a:t>
            </a:r>
            <a:r>
              <a:rPr lang="en-US" sz="2800" dirty="0" smtClean="0"/>
              <a:t> </a:t>
            </a:r>
            <a:r>
              <a:rPr lang="en-US" sz="2800" dirty="0" err="1" smtClean="0"/>
              <a:t>adabama</a:t>
            </a:r>
            <a:r>
              <a:rPr lang="en-US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65493300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 Extra Bold" pitchFamily="34" charset="0"/>
              </a:rPr>
              <a:t>SEERA DALDALAA FI TO’ANNAA QULQULINA BUNAA/1051/2017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600" dirty="0" smtClean="0"/>
              <a:t>19/2:</a:t>
            </a:r>
          </a:p>
          <a:p>
            <a:pPr marL="0" indent="0" algn="just">
              <a:buNone/>
            </a:pPr>
            <a:r>
              <a:rPr lang="en-US" sz="3500" dirty="0" err="1" smtClean="0"/>
              <a:t>namni</a:t>
            </a:r>
            <a:r>
              <a:rPr lang="en-US" sz="3500" dirty="0" smtClean="0"/>
              <a:t> </a:t>
            </a:r>
            <a:r>
              <a:rPr lang="en-US" sz="3500" dirty="0" err="1" smtClean="0"/>
              <a:t>daldala</a:t>
            </a:r>
            <a:r>
              <a:rPr lang="en-US" sz="3500" dirty="0" smtClean="0"/>
              <a:t> </a:t>
            </a:r>
            <a:r>
              <a:rPr lang="en-US" sz="3500" dirty="0" err="1" smtClean="0"/>
              <a:t>bunaa</a:t>
            </a:r>
            <a:r>
              <a:rPr lang="en-US" sz="3500" dirty="0" smtClean="0"/>
              <a:t> </a:t>
            </a:r>
            <a:r>
              <a:rPr lang="en-US" sz="3500" dirty="0" err="1" smtClean="0"/>
              <a:t>irratti</a:t>
            </a:r>
            <a:r>
              <a:rPr lang="en-US" sz="3500" dirty="0" smtClean="0"/>
              <a:t> </a:t>
            </a:r>
            <a:r>
              <a:rPr lang="en-US" sz="3500" dirty="0" err="1" smtClean="0"/>
              <a:t>hirmaatu</a:t>
            </a:r>
            <a:r>
              <a:rPr lang="en-US" sz="3500" dirty="0" smtClean="0"/>
              <a:t> </a:t>
            </a:r>
            <a:r>
              <a:rPr lang="en-US" sz="3500" dirty="0" err="1" smtClean="0"/>
              <a:t>kamuu</a:t>
            </a:r>
            <a:r>
              <a:rPr lang="en-US" sz="3500" dirty="0" smtClean="0"/>
              <a:t> </a:t>
            </a:r>
            <a:r>
              <a:rPr lang="en-US" sz="3500" dirty="0" err="1" smtClean="0"/>
              <a:t>wiirtuu</a:t>
            </a:r>
            <a:r>
              <a:rPr lang="en-US" sz="3500" dirty="0" smtClean="0"/>
              <a:t> </a:t>
            </a:r>
            <a:r>
              <a:rPr lang="en-US" sz="3500" dirty="0" err="1" smtClean="0"/>
              <a:t>gabaa</a:t>
            </a:r>
            <a:r>
              <a:rPr lang="en-US" sz="3500" dirty="0" smtClean="0"/>
              <a:t>  </a:t>
            </a:r>
            <a:r>
              <a:rPr lang="en-US" sz="3500" dirty="0" err="1" smtClean="0"/>
              <a:t>gurgurtaa</a:t>
            </a:r>
            <a:r>
              <a:rPr lang="en-US" sz="3500" dirty="0" smtClean="0"/>
              <a:t> </a:t>
            </a:r>
            <a:r>
              <a:rPr lang="en-US" sz="3500" dirty="0" err="1" smtClean="0"/>
              <a:t>midhaan</a:t>
            </a:r>
            <a:r>
              <a:rPr lang="en-US" sz="3500" dirty="0" smtClean="0"/>
              <a:t> </a:t>
            </a:r>
            <a:r>
              <a:rPr lang="en-US" sz="3500" dirty="0" err="1" smtClean="0"/>
              <a:t>itophiyaatin</a:t>
            </a:r>
            <a:r>
              <a:rPr lang="en-US" sz="3500" dirty="0" smtClean="0"/>
              <a:t> </a:t>
            </a:r>
            <a:r>
              <a:rPr lang="en-US" sz="3500" dirty="0" err="1" smtClean="0"/>
              <a:t>alaa</a:t>
            </a:r>
            <a:r>
              <a:rPr lang="en-US" sz="3500" dirty="0" smtClean="0"/>
              <a:t> fi </a:t>
            </a:r>
            <a:r>
              <a:rPr lang="en-US" sz="3500" dirty="0" err="1" smtClean="0"/>
              <a:t>eddoolee</a:t>
            </a:r>
            <a:r>
              <a:rPr lang="en-US" sz="3500" dirty="0" smtClean="0"/>
              <a:t> </a:t>
            </a:r>
            <a:r>
              <a:rPr lang="en-US" sz="3500" dirty="0" err="1" smtClean="0"/>
              <a:t>mootumman</a:t>
            </a:r>
            <a:r>
              <a:rPr lang="en-US" sz="3500" dirty="0" smtClean="0"/>
              <a:t> </a:t>
            </a:r>
            <a:r>
              <a:rPr lang="en-US" sz="3500" dirty="0" err="1" smtClean="0"/>
              <a:t>murteesse</a:t>
            </a:r>
            <a:r>
              <a:rPr lang="en-US" sz="3500" dirty="0" smtClean="0"/>
              <a:t> </a:t>
            </a:r>
            <a:r>
              <a:rPr lang="en-US" sz="3500" dirty="0" err="1" smtClean="0"/>
              <a:t>birootin</a:t>
            </a:r>
            <a:r>
              <a:rPr lang="en-US" sz="3500" dirty="0" smtClean="0"/>
              <a:t> </a:t>
            </a:r>
            <a:r>
              <a:rPr lang="en-US" sz="3500" dirty="0" err="1" smtClean="0"/>
              <a:t>ala</a:t>
            </a:r>
            <a:r>
              <a:rPr lang="en-US" sz="3500" dirty="0" smtClean="0"/>
              <a:t> </a:t>
            </a:r>
            <a:r>
              <a:rPr lang="en-US" sz="3500" dirty="0" err="1" smtClean="0"/>
              <a:t>yoo</a:t>
            </a:r>
            <a:r>
              <a:rPr lang="en-US" sz="3500" dirty="0" smtClean="0"/>
              <a:t> </a:t>
            </a:r>
            <a:r>
              <a:rPr lang="en-US" sz="3500" dirty="0" err="1" smtClean="0"/>
              <a:t>buna</a:t>
            </a:r>
            <a:r>
              <a:rPr lang="en-US" sz="3500" dirty="0" smtClean="0"/>
              <a:t> </a:t>
            </a:r>
            <a:r>
              <a:rPr lang="en-US" sz="3500" dirty="0" err="1" smtClean="0"/>
              <a:t>bitanii</a:t>
            </a:r>
            <a:r>
              <a:rPr lang="en-US" sz="3500" dirty="0" smtClean="0"/>
              <a:t> fi </a:t>
            </a:r>
            <a:r>
              <a:rPr lang="en-US" sz="3500" dirty="0" err="1" smtClean="0"/>
              <a:t>gurguran</a:t>
            </a:r>
            <a:r>
              <a:rPr lang="en-US" sz="3500" dirty="0" smtClean="0"/>
              <a:t> </a:t>
            </a:r>
            <a:r>
              <a:rPr lang="en-US" sz="3500" dirty="0" err="1" smtClean="0"/>
              <a:t>argaman</a:t>
            </a:r>
            <a:r>
              <a:rPr lang="en-US" sz="3500" dirty="0" smtClean="0"/>
              <a:t> </a:t>
            </a:r>
            <a:r>
              <a:rPr lang="en-US" sz="3500" dirty="0" err="1" smtClean="0"/>
              <a:t>bunni</a:t>
            </a:r>
            <a:r>
              <a:rPr lang="en-US" sz="3500" dirty="0" smtClean="0"/>
              <a:t> </a:t>
            </a:r>
            <a:r>
              <a:rPr lang="en-US" sz="3500" dirty="0" err="1" smtClean="0"/>
              <a:t>dhaalamuun</a:t>
            </a:r>
            <a:r>
              <a:rPr lang="en-US" sz="3500" dirty="0" smtClean="0"/>
              <a:t> </a:t>
            </a:r>
            <a:r>
              <a:rPr lang="en-US" sz="3500" dirty="0" err="1" smtClean="0"/>
              <a:t>akkumaa</a:t>
            </a:r>
            <a:r>
              <a:rPr lang="en-US" sz="3500" dirty="0" smtClean="0"/>
              <a:t> </a:t>
            </a:r>
            <a:r>
              <a:rPr lang="en-US" sz="3500" dirty="0" err="1" smtClean="0"/>
              <a:t>jirutti</a:t>
            </a:r>
            <a:r>
              <a:rPr lang="en-US" sz="3500" dirty="0" smtClean="0"/>
              <a:t> </a:t>
            </a:r>
            <a:r>
              <a:rPr lang="en-US" sz="3500" dirty="0" err="1" smtClean="0"/>
              <a:t>tahee</a:t>
            </a:r>
            <a:r>
              <a:rPr lang="en-US" sz="3500" dirty="0" smtClean="0"/>
              <a:t> </a:t>
            </a:r>
            <a:r>
              <a:rPr lang="en-US" sz="3500" dirty="0" err="1" smtClean="0"/>
              <a:t>hidhaa</a:t>
            </a:r>
            <a:r>
              <a:rPr lang="en-US" sz="3500" dirty="0" smtClean="0"/>
              <a:t> </a:t>
            </a:r>
            <a:r>
              <a:rPr lang="en-US" sz="3500" dirty="0" err="1" smtClean="0"/>
              <a:t>waggaa</a:t>
            </a:r>
            <a:r>
              <a:rPr lang="en-US" sz="3500" dirty="0" smtClean="0"/>
              <a:t> 1 </a:t>
            </a:r>
            <a:r>
              <a:rPr lang="en-US" sz="3500" dirty="0" err="1" smtClean="0"/>
              <a:t>hanga</a:t>
            </a:r>
            <a:r>
              <a:rPr lang="en-US" sz="3500" dirty="0" smtClean="0"/>
              <a:t> 3 fi </a:t>
            </a:r>
            <a:r>
              <a:rPr lang="en-US" sz="3500" dirty="0" err="1" smtClean="0"/>
              <a:t>malaqaan</a:t>
            </a:r>
            <a:r>
              <a:rPr lang="en-US" sz="3500" dirty="0" smtClean="0"/>
              <a:t> </a:t>
            </a:r>
            <a:r>
              <a:rPr lang="en-US" sz="3500" dirty="0" err="1" smtClean="0"/>
              <a:t>adabama</a:t>
            </a:r>
            <a:r>
              <a:rPr lang="en-US" sz="35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46520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</a:t>
            </a:r>
            <a:r>
              <a:rPr lang="en-US" dirty="0" err="1" smtClean="0"/>
              <a:t>Yakkoota</a:t>
            </a:r>
            <a:r>
              <a:rPr lang="en-US" dirty="0" smtClean="0"/>
              <a:t> </a:t>
            </a:r>
            <a:r>
              <a:rPr lang="en-US" dirty="0" err="1" smtClean="0"/>
              <a:t>dinagdee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>
            <a:noAutofit/>
          </a:bodyPr>
          <a:lstStyle/>
          <a:p>
            <a:r>
              <a:rPr lang="en-US" sz="3200" dirty="0" err="1" smtClean="0"/>
              <a:t>Garee</a:t>
            </a:r>
            <a:r>
              <a:rPr lang="en-US" sz="3200" dirty="0" smtClean="0"/>
              <a:t> </a:t>
            </a:r>
            <a:r>
              <a:rPr lang="en-US" sz="3200" dirty="0" err="1" smtClean="0"/>
              <a:t>yakkoota</a:t>
            </a:r>
            <a:r>
              <a:rPr lang="en-US" sz="3200" dirty="0" smtClean="0"/>
              <a:t> </a:t>
            </a:r>
            <a:r>
              <a:rPr lang="en-US" sz="3200" dirty="0" err="1" smtClean="0"/>
              <a:t>taksii</a:t>
            </a:r>
            <a:r>
              <a:rPr lang="en-US" sz="3200" dirty="0" smtClean="0"/>
              <a:t> </a:t>
            </a:r>
            <a:r>
              <a:rPr lang="en-US" sz="3200" dirty="0" err="1" smtClean="0"/>
              <a:t>yakoota</a:t>
            </a:r>
            <a:r>
              <a:rPr lang="en-US" sz="3200" dirty="0" smtClean="0"/>
              <a:t> </a:t>
            </a:r>
            <a:r>
              <a:rPr lang="en-US" sz="3200" dirty="0" err="1" smtClean="0"/>
              <a:t>bulchiinsa</a:t>
            </a:r>
            <a:r>
              <a:rPr lang="en-US" sz="3200" dirty="0" smtClean="0"/>
              <a:t> </a:t>
            </a:r>
            <a:r>
              <a:rPr lang="en-US" sz="3200" dirty="0" err="1" smtClean="0"/>
              <a:t>taksii</a:t>
            </a:r>
            <a:r>
              <a:rPr lang="en-US" sz="3200" dirty="0" smtClean="0"/>
              <a:t> </a:t>
            </a:r>
            <a:r>
              <a:rPr lang="en-US" sz="3200" dirty="0" err="1" smtClean="0"/>
              <a:t>federalaa</a:t>
            </a:r>
            <a:r>
              <a:rPr lang="en-US" sz="3200" dirty="0" smtClean="0"/>
              <a:t> </a:t>
            </a:r>
            <a:r>
              <a:rPr lang="en-US" sz="3200" dirty="0" err="1" smtClean="0"/>
              <a:t>kan</a:t>
            </a:r>
            <a:r>
              <a:rPr lang="en-US" sz="3200" dirty="0" smtClean="0"/>
              <a:t> </a:t>
            </a:r>
            <a:r>
              <a:rPr lang="en-US" sz="3200" dirty="0" err="1" smtClean="0"/>
              <a:t>labsii</a:t>
            </a:r>
            <a:r>
              <a:rPr lang="en-US" sz="3200" dirty="0" smtClean="0"/>
              <a:t> 983/2008 </a:t>
            </a:r>
            <a:r>
              <a:rPr lang="en-US" sz="3200" dirty="0" err="1" smtClean="0"/>
              <a:t>kewwata</a:t>
            </a:r>
            <a:r>
              <a:rPr lang="en-US" sz="3200" dirty="0" smtClean="0"/>
              <a:t> 116-132 </a:t>
            </a:r>
            <a:r>
              <a:rPr lang="en-US" sz="3200" dirty="0" err="1" smtClean="0"/>
              <a:t>jiraniin</a:t>
            </a:r>
            <a:r>
              <a:rPr lang="en-US" sz="3200" dirty="0" smtClean="0"/>
              <a:t> </a:t>
            </a:r>
            <a:r>
              <a:rPr lang="en-US" sz="3200" dirty="0" err="1" smtClean="0"/>
              <a:t>walqabatan</a:t>
            </a:r>
            <a:r>
              <a:rPr lang="en-US" sz="3200" dirty="0" smtClean="0"/>
              <a:t> </a:t>
            </a:r>
            <a:r>
              <a:rPr lang="en-US" sz="3200" dirty="0" err="1" smtClean="0"/>
              <a:t>irratti</a:t>
            </a:r>
            <a:r>
              <a:rPr lang="en-US" sz="3200" dirty="0" smtClean="0"/>
              <a:t> </a:t>
            </a:r>
            <a:r>
              <a:rPr lang="en-US" sz="3200" dirty="0" err="1" smtClean="0"/>
              <a:t>hojeta</a:t>
            </a:r>
            <a:r>
              <a:rPr lang="en-US" sz="3200" dirty="0" smtClean="0"/>
              <a:t>. </a:t>
            </a:r>
          </a:p>
          <a:p>
            <a:pPr lvl="4">
              <a:buFont typeface="Wingdings" pitchFamily="2" charset="2"/>
              <a:buChar char="§"/>
            </a:pPr>
            <a:r>
              <a:rPr lang="en-US" sz="3200" dirty="0" err="1" smtClean="0"/>
              <a:t>Garee</a:t>
            </a:r>
            <a:r>
              <a:rPr lang="en-US" sz="3200" dirty="0" smtClean="0"/>
              <a:t> </a:t>
            </a:r>
            <a:r>
              <a:rPr lang="en-US" sz="3200" dirty="0" err="1" smtClean="0"/>
              <a:t>falmii</a:t>
            </a:r>
            <a:r>
              <a:rPr lang="en-US" sz="3200" dirty="0" smtClean="0"/>
              <a:t> </a:t>
            </a:r>
          </a:p>
          <a:p>
            <a:pPr lvl="4">
              <a:buFont typeface="Wingdings" pitchFamily="2" charset="2"/>
              <a:buChar char="§"/>
            </a:pPr>
            <a:r>
              <a:rPr lang="en-US" sz="3200" dirty="0" err="1" smtClean="0"/>
              <a:t>Garee</a:t>
            </a:r>
            <a:r>
              <a:rPr lang="en-US" sz="3200" dirty="0" smtClean="0"/>
              <a:t> </a:t>
            </a:r>
            <a:r>
              <a:rPr lang="en-US" sz="3200" dirty="0" err="1" smtClean="0"/>
              <a:t>qorannoo</a:t>
            </a:r>
            <a:r>
              <a:rPr lang="en-US" sz="3200" dirty="0" smtClean="0"/>
              <a:t> </a:t>
            </a:r>
            <a:r>
              <a:rPr lang="en-US" sz="3200" dirty="0" err="1" smtClean="0"/>
              <a:t>yakka</a:t>
            </a:r>
            <a:r>
              <a:rPr lang="en-US" sz="3200" dirty="0" smtClean="0"/>
              <a:t> </a:t>
            </a:r>
            <a:r>
              <a:rPr lang="en-US" sz="3200" dirty="0" err="1" smtClean="0"/>
              <a:t>qaba</a:t>
            </a:r>
            <a:r>
              <a:rPr lang="en-US" sz="3200" dirty="0" smtClean="0"/>
              <a:t>.</a:t>
            </a:r>
            <a:endParaRPr lang="en-US" sz="3200" dirty="0"/>
          </a:p>
          <a:p>
            <a:pPr marL="1252728" lvl="4" indent="0">
              <a:buNone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61142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 Extra Bold" pitchFamily="34" charset="0"/>
              </a:rPr>
              <a:t>SEERA DALDALAA FI TO’ANNAA QULQULINA BUNAA/1051/2017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19/3:- </a:t>
            </a:r>
            <a:r>
              <a:rPr lang="en-US" sz="3200" dirty="0" err="1" smtClean="0"/>
              <a:t>namni</a:t>
            </a:r>
            <a:r>
              <a:rPr lang="en-US" sz="3200" dirty="0" smtClean="0"/>
              <a:t> </a:t>
            </a:r>
            <a:r>
              <a:rPr lang="en-US" sz="3200" dirty="0" err="1" smtClean="0"/>
              <a:t>daldala</a:t>
            </a:r>
            <a:r>
              <a:rPr lang="en-US" sz="3200" dirty="0" smtClean="0"/>
              <a:t> </a:t>
            </a:r>
            <a:r>
              <a:rPr lang="en-US" sz="3200" dirty="0" err="1" smtClean="0"/>
              <a:t>bunaa</a:t>
            </a:r>
            <a:r>
              <a:rPr lang="en-US" sz="3200" dirty="0" smtClean="0"/>
              <a:t> </a:t>
            </a:r>
            <a:r>
              <a:rPr lang="en-US" sz="3200" dirty="0" err="1" smtClean="0"/>
              <a:t>irratti</a:t>
            </a:r>
            <a:r>
              <a:rPr lang="en-US" sz="3200" dirty="0" smtClean="0"/>
              <a:t> </a:t>
            </a:r>
            <a:r>
              <a:rPr lang="en-US" sz="3200" dirty="0" err="1" smtClean="0"/>
              <a:t>boba’e</a:t>
            </a:r>
            <a:r>
              <a:rPr lang="en-US" sz="3200" dirty="0" smtClean="0"/>
              <a:t> </a:t>
            </a:r>
            <a:r>
              <a:rPr lang="en-US" sz="3200" dirty="0" err="1" smtClean="0"/>
              <a:t>kamuu</a:t>
            </a:r>
            <a:r>
              <a:rPr lang="en-US" sz="3200" dirty="0" smtClean="0"/>
              <a:t> </a:t>
            </a:r>
            <a:r>
              <a:rPr lang="en-US" sz="3200" dirty="0" err="1" smtClean="0"/>
              <a:t>buna</a:t>
            </a:r>
            <a:r>
              <a:rPr lang="en-US" sz="3200" dirty="0" smtClean="0"/>
              <a:t> </a:t>
            </a:r>
            <a:r>
              <a:rPr lang="en-US" sz="3200" dirty="0" err="1" smtClean="0"/>
              <a:t>eddoo</a:t>
            </a:r>
            <a:r>
              <a:rPr lang="en-US" sz="3200" dirty="0" smtClean="0"/>
              <a:t> fi </a:t>
            </a:r>
            <a:r>
              <a:rPr lang="en-US" sz="3200" dirty="0" err="1" smtClean="0"/>
              <a:t>yeroo</a:t>
            </a:r>
            <a:r>
              <a:rPr lang="en-US" sz="3200" dirty="0" smtClean="0"/>
              <a:t> </a:t>
            </a:r>
            <a:r>
              <a:rPr lang="en-US" sz="3200" dirty="0" err="1" smtClean="0"/>
              <a:t>hin</a:t>
            </a:r>
            <a:r>
              <a:rPr lang="en-US" sz="3200" dirty="0" smtClean="0"/>
              <a:t> </a:t>
            </a:r>
            <a:r>
              <a:rPr lang="en-US" sz="3200" dirty="0" err="1" smtClean="0"/>
              <a:t>heyyamaneen</a:t>
            </a:r>
            <a:r>
              <a:rPr lang="en-US" sz="3200" dirty="0" smtClean="0"/>
              <a:t> </a:t>
            </a:r>
            <a:r>
              <a:rPr lang="en-US" sz="3200" dirty="0" err="1" smtClean="0"/>
              <a:t>alatti</a:t>
            </a:r>
            <a:r>
              <a:rPr lang="en-US" sz="3200" dirty="0" smtClean="0"/>
              <a:t> </a:t>
            </a:r>
            <a:r>
              <a:rPr lang="en-US" sz="3200" dirty="0" err="1" smtClean="0"/>
              <a:t>kuusnaan</a:t>
            </a:r>
            <a:r>
              <a:rPr lang="en-US" sz="3200" dirty="0" smtClean="0"/>
              <a:t> </a:t>
            </a:r>
            <a:r>
              <a:rPr lang="en-US" sz="3200" dirty="0" err="1" smtClean="0"/>
              <a:t>yakkan</a:t>
            </a:r>
            <a:r>
              <a:rPr lang="en-US" sz="3200" dirty="0" smtClean="0"/>
              <a:t> </a:t>
            </a:r>
            <a:r>
              <a:rPr lang="en-US" sz="3200" dirty="0" err="1" smtClean="0"/>
              <a:t>adabama</a:t>
            </a:r>
            <a:r>
              <a:rPr lang="en-US" sz="3200" dirty="0" smtClean="0"/>
              <a:t>/ </a:t>
            </a:r>
            <a:r>
              <a:rPr lang="en-US" sz="3200" dirty="0" err="1" smtClean="0"/>
              <a:t>bunni</a:t>
            </a:r>
            <a:r>
              <a:rPr lang="en-US" sz="3200" dirty="0" smtClean="0"/>
              <a:t> </a:t>
            </a:r>
            <a:r>
              <a:rPr lang="en-US" sz="3200" dirty="0" err="1" smtClean="0"/>
              <a:t>dhaalamuun</a:t>
            </a:r>
            <a:r>
              <a:rPr lang="en-US" sz="3200" dirty="0" smtClean="0"/>
              <a:t> </a:t>
            </a:r>
            <a:r>
              <a:rPr lang="en-US" sz="3200" dirty="0" err="1" smtClean="0"/>
              <a:t>akkuma</a:t>
            </a:r>
            <a:r>
              <a:rPr lang="en-US" sz="3200" dirty="0" smtClean="0"/>
              <a:t> </a:t>
            </a:r>
            <a:r>
              <a:rPr lang="en-US" sz="3200" dirty="0" err="1" smtClean="0"/>
              <a:t>jirutti</a:t>
            </a:r>
            <a:r>
              <a:rPr lang="en-US" sz="3200" dirty="0" smtClean="0"/>
              <a:t> </a:t>
            </a:r>
            <a:r>
              <a:rPr lang="en-US" sz="3200" dirty="0" err="1" smtClean="0"/>
              <a:t>tahee</a:t>
            </a:r>
            <a:r>
              <a:rPr lang="en-US" sz="3200" dirty="0" smtClean="0"/>
              <a:t>…</a:t>
            </a:r>
            <a:r>
              <a:rPr lang="en-US" sz="3200" dirty="0" err="1" smtClean="0"/>
              <a:t>waggaa</a:t>
            </a:r>
            <a:r>
              <a:rPr lang="en-US" sz="3200" dirty="0" smtClean="0"/>
              <a:t> 1-3 fi </a:t>
            </a:r>
            <a:r>
              <a:rPr lang="en-US" sz="3200" dirty="0" err="1" smtClean="0"/>
              <a:t>malaqa</a:t>
            </a:r>
            <a:r>
              <a:rPr lang="en-US" sz="3200" dirty="0" smtClean="0"/>
              <a:t> </a:t>
            </a:r>
            <a:r>
              <a:rPr lang="en-US" sz="3200" dirty="0" err="1" smtClean="0"/>
              <a:t>tti</a:t>
            </a:r>
            <a:r>
              <a:rPr lang="en-US" sz="3200" dirty="0" smtClean="0"/>
              <a:t> </a:t>
            </a:r>
            <a:r>
              <a:rPr lang="en-US" sz="3200" dirty="0" err="1" smtClean="0"/>
              <a:t>adabama</a:t>
            </a:r>
            <a:r>
              <a:rPr lang="en-US" sz="3200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258809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 Extra Bold" pitchFamily="34" charset="0"/>
              </a:rPr>
              <a:t>SEERA DALDALAA FI TO’ANNAA QULQULINA BUNAA/1051/2017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buClr>
                <a:srgbClr val="0BD0D9"/>
              </a:buClr>
              <a:buNone/>
            </a:pPr>
            <a:r>
              <a:rPr lang="en-US" sz="3000" dirty="0">
                <a:solidFill>
                  <a:prstClr val="black"/>
                </a:solidFill>
              </a:rPr>
              <a:t>19/4:namni </a:t>
            </a:r>
            <a:r>
              <a:rPr lang="en-US" sz="3000" dirty="0" err="1">
                <a:solidFill>
                  <a:prstClr val="black"/>
                </a:solidFill>
              </a:rPr>
              <a:t>daldala</a:t>
            </a:r>
            <a:r>
              <a:rPr lang="en-US" sz="3000" dirty="0">
                <a:solidFill>
                  <a:prstClr val="black"/>
                </a:solidFill>
              </a:rPr>
              <a:t> </a:t>
            </a:r>
            <a:r>
              <a:rPr lang="en-US" sz="3000" dirty="0" err="1">
                <a:solidFill>
                  <a:prstClr val="black"/>
                </a:solidFill>
              </a:rPr>
              <a:t>bunaa</a:t>
            </a:r>
            <a:r>
              <a:rPr lang="en-US" sz="3000" dirty="0">
                <a:solidFill>
                  <a:prstClr val="black"/>
                </a:solidFill>
              </a:rPr>
              <a:t> </a:t>
            </a:r>
            <a:r>
              <a:rPr lang="en-US" sz="3000" dirty="0" err="1">
                <a:solidFill>
                  <a:prstClr val="black"/>
                </a:solidFill>
              </a:rPr>
              <a:t>irratti</a:t>
            </a:r>
            <a:r>
              <a:rPr lang="en-US" sz="3000" dirty="0">
                <a:solidFill>
                  <a:prstClr val="black"/>
                </a:solidFill>
              </a:rPr>
              <a:t> </a:t>
            </a:r>
            <a:r>
              <a:rPr lang="en-US" sz="3000" dirty="0" err="1">
                <a:solidFill>
                  <a:prstClr val="black"/>
                </a:solidFill>
              </a:rPr>
              <a:t>boba’e</a:t>
            </a:r>
            <a:r>
              <a:rPr lang="en-US" sz="3000" dirty="0">
                <a:solidFill>
                  <a:prstClr val="black"/>
                </a:solidFill>
              </a:rPr>
              <a:t> </a:t>
            </a:r>
            <a:r>
              <a:rPr lang="en-US" sz="3000" dirty="0" err="1">
                <a:solidFill>
                  <a:prstClr val="black"/>
                </a:solidFill>
              </a:rPr>
              <a:t>kamuu</a:t>
            </a:r>
            <a:r>
              <a:rPr lang="en-US" sz="3000" dirty="0">
                <a:solidFill>
                  <a:prstClr val="black"/>
                </a:solidFill>
              </a:rPr>
              <a:t> </a:t>
            </a:r>
            <a:r>
              <a:rPr lang="en-US" sz="3000" dirty="0" err="1">
                <a:solidFill>
                  <a:prstClr val="black"/>
                </a:solidFill>
              </a:rPr>
              <a:t>buna</a:t>
            </a:r>
            <a:r>
              <a:rPr lang="en-US" sz="3000" dirty="0">
                <a:solidFill>
                  <a:prstClr val="black"/>
                </a:solidFill>
              </a:rPr>
              <a:t> al-</a:t>
            </a:r>
            <a:r>
              <a:rPr lang="en-US" sz="3000" dirty="0" err="1">
                <a:solidFill>
                  <a:prstClr val="black"/>
                </a:solidFill>
              </a:rPr>
              <a:t>ergii</a:t>
            </a:r>
            <a:r>
              <a:rPr lang="en-US" sz="3000" dirty="0">
                <a:solidFill>
                  <a:prstClr val="black"/>
                </a:solidFill>
              </a:rPr>
              <a:t> </a:t>
            </a:r>
            <a:r>
              <a:rPr lang="en-US" sz="3000" dirty="0" err="1">
                <a:solidFill>
                  <a:prstClr val="black"/>
                </a:solidFill>
              </a:rPr>
              <a:t>dheedhii</a:t>
            </a:r>
            <a:r>
              <a:rPr lang="en-US" sz="3000" dirty="0">
                <a:solidFill>
                  <a:prstClr val="black"/>
                </a:solidFill>
              </a:rPr>
              <a:t> </a:t>
            </a:r>
            <a:r>
              <a:rPr lang="en-US" sz="3000" dirty="0" err="1">
                <a:solidFill>
                  <a:prstClr val="black"/>
                </a:solidFill>
              </a:rPr>
              <a:t>ykn</a:t>
            </a:r>
            <a:r>
              <a:rPr lang="en-US" sz="3000" dirty="0">
                <a:solidFill>
                  <a:prstClr val="black"/>
                </a:solidFill>
              </a:rPr>
              <a:t> </a:t>
            </a:r>
            <a:r>
              <a:rPr lang="en-US" sz="3000" dirty="0" err="1">
                <a:solidFill>
                  <a:prstClr val="black"/>
                </a:solidFill>
              </a:rPr>
              <a:t>erga</a:t>
            </a:r>
            <a:r>
              <a:rPr lang="en-US" sz="3000" dirty="0">
                <a:solidFill>
                  <a:prstClr val="black"/>
                </a:solidFill>
              </a:rPr>
              <a:t> </a:t>
            </a:r>
            <a:r>
              <a:rPr lang="en-US" sz="3000" dirty="0" err="1">
                <a:solidFill>
                  <a:prstClr val="black"/>
                </a:solidFill>
              </a:rPr>
              <a:t>akkawamee</a:t>
            </a:r>
            <a:r>
              <a:rPr lang="en-US" sz="3000" dirty="0">
                <a:solidFill>
                  <a:prstClr val="black"/>
                </a:solidFill>
              </a:rPr>
              <a:t> </a:t>
            </a:r>
            <a:r>
              <a:rPr lang="en-US" sz="3000" dirty="0" err="1">
                <a:solidFill>
                  <a:prstClr val="black"/>
                </a:solidFill>
              </a:rPr>
              <a:t>ykn</a:t>
            </a:r>
            <a:r>
              <a:rPr lang="en-US" sz="3000" dirty="0">
                <a:solidFill>
                  <a:prstClr val="black"/>
                </a:solidFill>
              </a:rPr>
              <a:t> </a:t>
            </a:r>
            <a:r>
              <a:rPr lang="en-US" sz="3000" dirty="0" err="1">
                <a:solidFill>
                  <a:prstClr val="black"/>
                </a:solidFill>
              </a:rPr>
              <a:t>erga</a:t>
            </a:r>
            <a:r>
              <a:rPr lang="en-US" sz="3000" dirty="0">
                <a:solidFill>
                  <a:prstClr val="black"/>
                </a:solidFill>
              </a:rPr>
              <a:t> </a:t>
            </a:r>
            <a:r>
              <a:rPr lang="en-US" sz="3000" dirty="0" err="1">
                <a:solidFill>
                  <a:prstClr val="black"/>
                </a:solidFill>
              </a:rPr>
              <a:t>akawamee</a:t>
            </a:r>
            <a:r>
              <a:rPr lang="en-US" sz="3000" dirty="0">
                <a:solidFill>
                  <a:prstClr val="black"/>
                </a:solidFill>
              </a:rPr>
              <a:t> </a:t>
            </a:r>
            <a:r>
              <a:rPr lang="en-US" sz="3000" dirty="0" err="1">
                <a:solidFill>
                  <a:prstClr val="black"/>
                </a:solidFill>
              </a:rPr>
              <a:t>daakamee</a:t>
            </a:r>
            <a:r>
              <a:rPr lang="en-US" sz="3000" dirty="0">
                <a:solidFill>
                  <a:prstClr val="black"/>
                </a:solidFill>
              </a:rPr>
              <a:t> </a:t>
            </a:r>
            <a:r>
              <a:rPr lang="en-US" sz="3000" dirty="0" err="1">
                <a:solidFill>
                  <a:prstClr val="black"/>
                </a:solidFill>
              </a:rPr>
              <a:t>booda</a:t>
            </a:r>
            <a:r>
              <a:rPr lang="en-US" sz="3000" dirty="0">
                <a:solidFill>
                  <a:prstClr val="black"/>
                </a:solidFill>
              </a:rPr>
              <a:t> </a:t>
            </a:r>
            <a:r>
              <a:rPr lang="en-US" sz="3000" dirty="0" err="1">
                <a:solidFill>
                  <a:prstClr val="black"/>
                </a:solidFill>
              </a:rPr>
              <a:t>biyya</a:t>
            </a:r>
            <a:r>
              <a:rPr lang="en-US" sz="3000" dirty="0">
                <a:solidFill>
                  <a:prstClr val="black"/>
                </a:solidFill>
              </a:rPr>
              <a:t> </a:t>
            </a:r>
            <a:r>
              <a:rPr lang="en-US" sz="3000" dirty="0" err="1">
                <a:solidFill>
                  <a:prstClr val="black"/>
                </a:solidFill>
              </a:rPr>
              <a:t>keessatti</a:t>
            </a:r>
            <a:r>
              <a:rPr lang="en-US" sz="3000" dirty="0">
                <a:solidFill>
                  <a:prstClr val="black"/>
                </a:solidFill>
              </a:rPr>
              <a:t> </a:t>
            </a:r>
            <a:r>
              <a:rPr lang="en-US" sz="3000" dirty="0" err="1">
                <a:solidFill>
                  <a:prstClr val="black"/>
                </a:solidFill>
              </a:rPr>
              <a:t>yoo</a:t>
            </a:r>
            <a:r>
              <a:rPr lang="en-US" sz="3000" dirty="0">
                <a:solidFill>
                  <a:prstClr val="black"/>
                </a:solidFill>
              </a:rPr>
              <a:t> </a:t>
            </a:r>
            <a:r>
              <a:rPr lang="en-US" sz="3000" dirty="0" err="1">
                <a:solidFill>
                  <a:prstClr val="black"/>
                </a:solidFill>
              </a:rPr>
              <a:t>gurgure</a:t>
            </a:r>
            <a:r>
              <a:rPr lang="en-US" sz="3000" dirty="0">
                <a:solidFill>
                  <a:prstClr val="black"/>
                </a:solidFill>
              </a:rPr>
              <a:t>…..</a:t>
            </a:r>
            <a:r>
              <a:rPr lang="en-US" sz="3000" dirty="0" err="1">
                <a:solidFill>
                  <a:prstClr val="black"/>
                </a:solidFill>
              </a:rPr>
              <a:t>hidhaa</a:t>
            </a:r>
            <a:r>
              <a:rPr lang="en-US" sz="3000" dirty="0">
                <a:solidFill>
                  <a:prstClr val="black"/>
                </a:solidFill>
              </a:rPr>
              <a:t> </a:t>
            </a:r>
            <a:r>
              <a:rPr lang="en-US" sz="3000" dirty="0" err="1">
                <a:solidFill>
                  <a:prstClr val="black"/>
                </a:solidFill>
              </a:rPr>
              <a:t>cimaa</a:t>
            </a:r>
            <a:r>
              <a:rPr lang="en-US" sz="3000" dirty="0">
                <a:solidFill>
                  <a:prstClr val="black"/>
                </a:solidFill>
              </a:rPr>
              <a:t> </a:t>
            </a:r>
            <a:r>
              <a:rPr lang="en-US" sz="3000" dirty="0" err="1">
                <a:solidFill>
                  <a:prstClr val="black"/>
                </a:solidFill>
              </a:rPr>
              <a:t>waggaa</a:t>
            </a:r>
            <a:r>
              <a:rPr lang="en-US" sz="3000" dirty="0">
                <a:solidFill>
                  <a:prstClr val="black"/>
                </a:solidFill>
              </a:rPr>
              <a:t> 3-5 fi </a:t>
            </a:r>
            <a:r>
              <a:rPr lang="en-US" sz="3000" dirty="0" err="1">
                <a:solidFill>
                  <a:prstClr val="black"/>
                </a:solidFill>
              </a:rPr>
              <a:t>malaqaan</a:t>
            </a:r>
            <a:r>
              <a:rPr lang="en-US" sz="3000" dirty="0">
                <a:solidFill>
                  <a:prstClr val="black"/>
                </a:solidFill>
              </a:rPr>
              <a:t> tin </a:t>
            </a:r>
            <a:r>
              <a:rPr lang="en-US" sz="3000" dirty="0" err="1">
                <a:solidFill>
                  <a:prstClr val="black"/>
                </a:solidFill>
              </a:rPr>
              <a:t>adabama</a:t>
            </a:r>
            <a:endParaRPr lang="en-US" sz="30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08903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 Extra Bold" pitchFamily="34" charset="0"/>
              </a:rPr>
              <a:t>SEERA DALDALAA FI TO’ANNAA QULQULINA BUNAA/1051/2017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200" dirty="0" smtClean="0"/>
              <a:t>19/5:namni </a:t>
            </a:r>
            <a:r>
              <a:rPr lang="en-US" sz="3200" dirty="0" err="1" smtClean="0"/>
              <a:t>daldala</a:t>
            </a:r>
            <a:r>
              <a:rPr lang="en-US" sz="3200" dirty="0" smtClean="0"/>
              <a:t> </a:t>
            </a:r>
            <a:r>
              <a:rPr lang="en-US" sz="3200" dirty="0" err="1" smtClean="0"/>
              <a:t>bunaa</a:t>
            </a:r>
            <a:r>
              <a:rPr lang="en-US" sz="3200" dirty="0" smtClean="0"/>
              <a:t> </a:t>
            </a:r>
            <a:r>
              <a:rPr lang="en-US" sz="3200" dirty="0" err="1" smtClean="0"/>
              <a:t>irratti</a:t>
            </a:r>
            <a:r>
              <a:rPr lang="en-US" sz="3200" dirty="0" smtClean="0"/>
              <a:t> </a:t>
            </a:r>
            <a:r>
              <a:rPr lang="en-US" sz="3200" dirty="0" err="1" smtClean="0"/>
              <a:t>bobba’e</a:t>
            </a:r>
            <a:r>
              <a:rPr lang="en-US" sz="3200" dirty="0" smtClean="0"/>
              <a:t> </a:t>
            </a:r>
            <a:r>
              <a:rPr lang="en-US" sz="3200" dirty="0" err="1" smtClean="0"/>
              <a:t>kamuu</a:t>
            </a:r>
            <a:r>
              <a:rPr lang="en-US" sz="3200" dirty="0" smtClean="0"/>
              <a:t> </a:t>
            </a:r>
            <a:r>
              <a:rPr lang="en-US" sz="3200" dirty="0" err="1" smtClean="0"/>
              <a:t>kalatti</a:t>
            </a:r>
            <a:r>
              <a:rPr lang="en-US" sz="3200" dirty="0" smtClean="0"/>
              <a:t> </a:t>
            </a:r>
            <a:r>
              <a:rPr lang="en-US" sz="3200" dirty="0" err="1" smtClean="0"/>
              <a:t>ykn</a:t>
            </a:r>
            <a:r>
              <a:rPr lang="en-US" sz="3200" dirty="0" smtClean="0"/>
              <a:t> </a:t>
            </a:r>
            <a:r>
              <a:rPr lang="en-US" sz="3200" dirty="0" err="1" smtClean="0"/>
              <a:t>karaa</a:t>
            </a:r>
            <a:r>
              <a:rPr lang="en-US" sz="3200" dirty="0" smtClean="0"/>
              <a:t> al-</a:t>
            </a:r>
            <a:r>
              <a:rPr lang="en-US" sz="3200" dirty="0" err="1" smtClean="0"/>
              <a:t>kalattiin</a:t>
            </a:r>
            <a:r>
              <a:rPr lang="en-US" sz="3200" dirty="0" smtClean="0"/>
              <a:t> </a:t>
            </a:r>
            <a:r>
              <a:rPr lang="en-US" sz="3200" dirty="0" err="1" smtClean="0"/>
              <a:t>qulqulina</a:t>
            </a:r>
            <a:r>
              <a:rPr lang="en-US" sz="3200" dirty="0" smtClean="0"/>
              <a:t> </a:t>
            </a:r>
            <a:r>
              <a:rPr lang="en-US" sz="3200" dirty="0" err="1" smtClean="0"/>
              <a:t>bunaatin</a:t>
            </a:r>
            <a:r>
              <a:rPr lang="en-US" sz="3200" dirty="0" smtClean="0"/>
              <a:t> </a:t>
            </a:r>
            <a:r>
              <a:rPr lang="en-US" sz="3200" dirty="0" err="1" smtClean="0"/>
              <a:t>wal-qabatee</a:t>
            </a:r>
            <a:r>
              <a:rPr lang="en-US" sz="3200" dirty="0" smtClean="0"/>
              <a:t> </a:t>
            </a:r>
            <a:r>
              <a:rPr lang="en-US" sz="3200" dirty="0" err="1" smtClean="0"/>
              <a:t>itti</a:t>
            </a:r>
            <a:r>
              <a:rPr lang="en-US" sz="3200" dirty="0" smtClean="0"/>
              <a:t> </a:t>
            </a:r>
            <a:r>
              <a:rPr lang="en-US" sz="3200" dirty="0" err="1" smtClean="0"/>
              <a:t>yaadee</a:t>
            </a:r>
            <a:r>
              <a:rPr lang="en-US" sz="3200" dirty="0" smtClean="0"/>
              <a:t> </a:t>
            </a:r>
            <a:r>
              <a:rPr lang="en-US" sz="3200" dirty="0" err="1" smtClean="0"/>
              <a:t>ykn</a:t>
            </a:r>
            <a:r>
              <a:rPr lang="en-US" sz="3200" dirty="0" smtClean="0"/>
              <a:t> </a:t>
            </a:r>
            <a:r>
              <a:rPr lang="en-US" sz="3200" dirty="0" err="1" smtClean="0"/>
              <a:t>dagattummaadhan</a:t>
            </a:r>
            <a:r>
              <a:rPr lang="en-US" sz="3200" dirty="0" smtClean="0"/>
              <a:t> </a:t>
            </a:r>
            <a:r>
              <a:rPr lang="en-US" sz="3200" dirty="0" err="1" smtClean="0"/>
              <a:t>bu’aa</a:t>
            </a:r>
            <a:r>
              <a:rPr lang="en-US" sz="3200" dirty="0" smtClean="0"/>
              <a:t> </a:t>
            </a:r>
            <a:r>
              <a:rPr lang="en-US" sz="3200" dirty="0" err="1" smtClean="0"/>
              <a:t>hin</a:t>
            </a:r>
            <a:r>
              <a:rPr lang="en-US" sz="3200" dirty="0" smtClean="0"/>
              <a:t> </a:t>
            </a:r>
            <a:r>
              <a:rPr lang="en-US" sz="3200" dirty="0" err="1" smtClean="0"/>
              <a:t>malleef</a:t>
            </a:r>
            <a:r>
              <a:rPr lang="en-US" sz="3200" dirty="0" smtClean="0"/>
              <a:t> </a:t>
            </a:r>
            <a:r>
              <a:rPr lang="en-US" sz="3200" dirty="0" err="1" smtClean="0"/>
              <a:t>argachuuf</a:t>
            </a:r>
            <a:r>
              <a:rPr lang="en-US" sz="3200" dirty="0" smtClean="0"/>
              <a:t> </a:t>
            </a:r>
            <a:r>
              <a:rPr lang="en-US" sz="3200" dirty="0" err="1" smtClean="0"/>
              <a:t>ykn</a:t>
            </a:r>
            <a:r>
              <a:rPr lang="en-US" sz="3200" dirty="0" smtClean="0"/>
              <a:t> </a:t>
            </a:r>
            <a:r>
              <a:rPr lang="en-US" sz="3200" dirty="0" err="1" smtClean="0"/>
              <a:t>namni</a:t>
            </a:r>
            <a:r>
              <a:rPr lang="en-US" sz="3200" dirty="0" smtClean="0"/>
              <a:t> </a:t>
            </a:r>
            <a:r>
              <a:rPr lang="en-US" sz="3200" dirty="0" err="1" smtClean="0"/>
              <a:t>biraa</a:t>
            </a:r>
            <a:r>
              <a:rPr lang="en-US" sz="3200" dirty="0" smtClean="0"/>
              <a:t> </a:t>
            </a:r>
            <a:r>
              <a:rPr lang="en-US" sz="3200" dirty="0" err="1" smtClean="0"/>
              <a:t>akka</a:t>
            </a:r>
            <a:r>
              <a:rPr lang="en-US" sz="3200" dirty="0" smtClean="0"/>
              <a:t> </a:t>
            </a:r>
            <a:r>
              <a:rPr lang="en-US" sz="3200" dirty="0" err="1" smtClean="0"/>
              <a:t>argatu</a:t>
            </a:r>
            <a:r>
              <a:rPr lang="en-US" sz="3200" dirty="0" smtClean="0"/>
              <a:t> </a:t>
            </a:r>
            <a:r>
              <a:rPr lang="en-US" sz="3200" dirty="0" err="1" smtClean="0"/>
              <a:t>gochuuf</a:t>
            </a:r>
            <a:r>
              <a:rPr lang="en-US" sz="3200" dirty="0" smtClean="0"/>
              <a:t> </a:t>
            </a:r>
            <a:r>
              <a:rPr lang="en-US" sz="3200" dirty="0" err="1" smtClean="0"/>
              <a:t>qulqulinaa</a:t>
            </a:r>
            <a:r>
              <a:rPr lang="en-US" sz="3200" dirty="0" smtClean="0"/>
              <a:t> fi </a:t>
            </a:r>
            <a:r>
              <a:rPr lang="en-US" sz="3200" dirty="0" err="1" smtClean="0"/>
              <a:t>gabaa</a:t>
            </a:r>
            <a:r>
              <a:rPr lang="en-US" sz="3200" dirty="0" smtClean="0"/>
              <a:t> </a:t>
            </a:r>
            <a:r>
              <a:rPr lang="en-US" sz="3200" dirty="0" err="1" smtClean="0"/>
              <a:t>bunatin</a:t>
            </a:r>
            <a:r>
              <a:rPr lang="en-US" sz="3200" dirty="0" smtClean="0"/>
              <a:t> </a:t>
            </a:r>
            <a:r>
              <a:rPr lang="en-US" sz="3200" dirty="0" err="1" smtClean="0"/>
              <a:t>wal-qabatee</a:t>
            </a:r>
            <a:r>
              <a:rPr lang="en-US" sz="3200" dirty="0" smtClean="0"/>
              <a:t> </a:t>
            </a:r>
            <a:r>
              <a:rPr lang="en-US" sz="3200" dirty="0" err="1" smtClean="0"/>
              <a:t>dubbii</a:t>
            </a:r>
            <a:r>
              <a:rPr lang="en-US" sz="3200" dirty="0" smtClean="0"/>
              <a:t> </a:t>
            </a:r>
            <a:r>
              <a:rPr lang="en-US" sz="3200" dirty="0" err="1" smtClean="0"/>
              <a:t>sobaa</a:t>
            </a:r>
            <a:r>
              <a:rPr lang="en-US" sz="3200" dirty="0" smtClean="0"/>
              <a:t> </a:t>
            </a:r>
            <a:r>
              <a:rPr lang="en-US" sz="3200" dirty="0" err="1" smtClean="0"/>
              <a:t>ykn</a:t>
            </a:r>
            <a:r>
              <a:rPr lang="en-US" sz="3200" dirty="0" smtClean="0"/>
              <a:t> </a:t>
            </a:r>
            <a:r>
              <a:rPr lang="en-US" sz="3200" dirty="0" err="1" smtClean="0"/>
              <a:t>dogogorsiisu</a:t>
            </a:r>
            <a:r>
              <a:rPr lang="en-US" sz="3200" dirty="0" smtClean="0"/>
              <a:t> </a:t>
            </a:r>
            <a:r>
              <a:rPr lang="en-US" sz="3200" dirty="0" err="1" smtClean="0"/>
              <a:t>yoo</a:t>
            </a:r>
            <a:r>
              <a:rPr lang="en-US" sz="3200" dirty="0" smtClean="0"/>
              <a:t> </a:t>
            </a:r>
            <a:r>
              <a:rPr lang="en-US" sz="3200" dirty="0" err="1" smtClean="0"/>
              <a:t>facaase</a:t>
            </a:r>
            <a:r>
              <a:rPr lang="en-US" sz="3200" dirty="0" smtClean="0"/>
              <a:t> </a:t>
            </a:r>
            <a:r>
              <a:rPr lang="en-US" sz="3200" dirty="0" err="1" smtClean="0"/>
              <a:t>hidhaa</a:t>
            </a:r>
            <a:r>
              <a:rPr lang="en-US" sz="3200" dirty="0" smtClean="0"/>
              <a:t> </a:t>
            </a:r>
            <a:r>
              <a:rPr lang="en-US" sz="3200" dirty="0" err="1" smtClean="0"/>
              <a:t>cimaa</a:t>
            </a:r>
            <a:r>
              <a:rPr lang="en-US" sz="3200" dirty="0" smtClean="0"/>
              <a:t> </a:t>
            </a:r>
            <a:r>
              <a:rPr lang="en-US" sz="3200" dirty="0" err="1" smtClean="0"/>
              <a:t>waggaa</a:t>
            </a:r>
            <a:r>
              <a:rPr lang="en-US" sz="3200" dirty="0" smtClean="0"/>
              <a:t> 3-5 fi </a:t>
            </a:r>
            <a:r>
              <a:rPr lang="en-US" sz="3200" dirty="0" err="1" smtClean="0"/>
              <a:t>malaqaan</a:t>
            </a:r>
            <a:r>
              <a:rPr lang="en-US" sz="3200" dirty="0" smtClean="0"/>
              <a:t> </a:t>
            </a:r>
            <a:r>
              <a:rPr lang="en-US" sz="3200" dirty="0" err="1" smtClean="0"/>
              <a:t>adabama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03941226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 Extra Bold" pitchFamily="34" charset="0"/>
              </a:rPr>
              <a:t>SEERA DALDALAA FI TO’ANNAA QULQULINA BUNAA/1051/2017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200" dirty="0" smtClean="0"/>
              <a:t>19/6:namni </a:t>
            </a:r>
            <a:r>
              <a:rPr lang="en-US" sz="3200" dirty="0" err="1" smtClean="0"/>
              <a:t>kamuu</a:t>
            </a:r>
            <a:r>
              <a:rPr lang="en-US" sz="3200" dirty="0" smtClean="0"/>
              <a:t> </a:t>
            </a:r>
            <a:r>
              <a:rPr lang="en-US" sz="3200" dirty="0" err="1" smtClean="0"/>
              <a:t>eddoo</a:t>
            </a:r>
            <a:r>
              <a:rPr lang="en-US" sz="3200" dirty="0" smtClean="0"/>
              <a:t> </a:t>
            </a:r>
            <a:r>
              <a:rPr lang="en-US" sz="3200" dirty="0" err="1" smtClean="0"/>
              <a:t>hin</a:t>
            </a:r>
            <a:r>
              <a:rPr lang="en-US" sz="3200" dirty="0" smtClean="0"/>
              <a:t> </a:t>
            </a:r>
            <a:r>
              <a:rPr lang="en-US" sz="3200" dirty="0" err="1" smtClean="0"/>
              <a:t>heyyamamnetti</a:t>
            </a:r>
            <a:r>
              <a:rPr lang="en-US" sz="3200" dirty="0" smtClean="0"/>
              <a:t> </a:t>
            </a:r>
            <a:r>
              <a:rPr lang="en-US" sz="3200" dirty="0" err="1" smtClean="0"/>
              <a:t>buna</a:t>
            </a:r>
            <a:r>
              <a:rPr lang="en-US" sz="3200" dirty="0" smtClean="0"/>
              <a:t> </a:t>
            </a:r>
            <a:r>
              <a:rPr lang="en-US" sz="3200" dirty="0" err="1" smtClean="0"/>
              <a:t>yoo</a:t>
            </a:r>
            <a:r>
              <a:rPr lang="en-US" sz="3200" dirty="0" smtClean="0"/>
              <a:t> </a:t>
            </a:r>
            <a:r>
              <a:rPr lang="en-US" sz="3200" dirty="0" err="1" smtClean="0"/>
              <a:t>kuuse</a:t>
            </a:r>
            <a:r>
              <a:rPr lang="en-US" sz="3200" dirty="0" smtClean="0"/>
              <a:t> </a:t>
            </a:r>
          </a:p>
          <a:p>
            <a:pPr marL="0" indent="0" algn="just">
              <a:buNone/>
            </a:pPr>
            <a:r>
              <a:rPr lang="en-US" sz="3200" dirty="0" smtClean="0"/>
              <a:t>19:7: </a:t>
            </a:r>
            <a:r>
              <a:rPr lang="en-US" sz="3200" dirty="0" err="1" smtClean="0"/>
              <a:t>namni</a:t>
            </a:r>
            <a:r>
              <a:rPr lang="en-US" sz="3200" dirty="0" smtClean="0"/>
              <a:t> </a:t>
            </a:r>
            <a:r>
              <a:rPr lang="en-US" sz="3200" dirty="0" err="1" smtClean="0"/>
              <a:t>kamuu</a:t>
            </a:r>
            <a:r>
              <a:rPr lang="en-US" sz="3200" dirty="0" smtClean="0"/>
              <a:t> </a:t>
            </a:r>
            <a:r>
              <a:rPr lang="en-US" sz="3200" dirty="0" err="1" smtClean="0"/>
              <a:t>abbaa</a:t>
            </a:r>
            <a:r>
              <a:rPr lang="en-US" sz="3200" dirty="0" smtClean="0"/>
              <a:t> </a:t>
            </a:r>
            <a:r>
              <a:rPr lang="en-US" sz="3200" dirty="0" err="1" smtClean="0"/>
              <a:t>tayitaa</a:t>
            </a:r>
            <a:r>
              <a:rPr lang="en-US" sz="3200" dirty="0" smtClean="0"/>
              <a:t> </a:t>
            </a:r>
            <a:r>
              <a:rPr lang="en-US" sz="3200" dirty="0" err="1" smtClean="0"/>
              <a:t>bunaa</a:t>
            </a:r>
            <a:r>
              <a:rPr lang="en-US" sz="3200" dirty="0" smtClean="0"/>
              <a:t> fi </a:t>
            </a:r>
            <a:r>
              <a:rPr lang="en-US" sz="3200" dirty="0" err="1" smtClean="0"/>
              <a:t>shayii</a:t>
            </a:r>
            <a:r>
              <a:rPr lang="en-US" sz="3200" dirty="0" smtClean="0"/>
              <a:t> </a:t>
            </a:r>
            <a:r>
              <a:rPr lang="en-US" sz="3200" dirty="0" err="1" smtClean="0"/>
              <a:t>ykn</a:t>
            </a:r>
            <a:r>
              <a:rPr lang="en-US" sz="3200" dirty="0" smtClean="0"/>
              <a:t> </a:t>
            </a:r>
            <a:r>
              <a:rPr lang="en-US" sz="3200" dirty="0" err="1" smtClean="0"/>
              <a:t>qaamolee</a:t>
            </a:r>
            <a:r>
              <a:rPr lang="en-US" sz="3200" dirty="0" smtClean="0"/>
              <a:t> </a:t>
            </a:r>
            <a:r>
              <a:rPr lang="en-US" sz="3200" dirty="0" err="1" smtClean="0"/>
              <a:t>naannootin</a:t>
            </a:r>
            <a:r>
              <a:rPr lang="en-US" sz="3200" dirty="0" smtClean="0"/>
              <a:t> </a:t>
            </a:r>
            <a:r>
              <a:rPr lang="en-US" sz="3200" dirty="0" err="1" smtClean="0"/>
              <a:t>eddoo</a:t>
            </a:r>
            <a:r>
              <a:rPr lang="en-US" sz="3200" dirty="0" smtClean="0"/>
              <a:t> </a:t>
            </a:r>
            <a:r>
              <a:rPr lang="en-US" sz="3200" dirty="0" err="1" smtClean="0"/>
              <a:t>heyyamameetin</a:t>
            </a:r>
            <a:r>
              <a:rPr lang="en-US" sz="3200" dirty="0" smtClean="0"/>
              <a:t> </a:t>
            </a:r>
            <a:r>
              <a:rPr lang="en-US" sz="3200" dirty="0" err="1" smtClean="0"/>
              <a:t>alatti</a:t>
            </a:r>
            <a:r>
              <a:rPr lang="en-US" sz="3200" dirty="0" smtClean="0"/>
              <a:t> fi </a:t>
            </a:r>
            <a:r>
              <a:rPr lang="en-US" sz="3200" dirty="0" err="1" smtClean="0"/>
              <a:t>karaa</a:t>
            </a:r>
            <a:r>
              <a:rPr lang="en-US" sz="3200" dirty="0" smtClean="0"/>
              <a:t>/</a:t>
            </a:r>
            <a:r>
              <a:rPr lang="en-US" sz="3200" dirty="0" err="1" smtClean="0"/>
              <a:t>sarara</a:t>
            </a:r>
            <a:r>
              <a:rPr lang="en-US" sz="3200" dirty="0" smtClean="0"/>
              <a:t> </a:t>
            </a:r>
            <a:r>
              <a:rPr lang="en-US" sz="3200" dirty="0" err="1" smtClean="0"/>
              <a:t>daldalaa</a:t>
            </a:r>
            <a:r>
              <a:rPr lang="en-US" sz="3200" dirty="0" smtClean="0"/>
              <a:t> </a:t>
            </a:r>
            <a:r>
              <a:rPr lang="en-US" sz="3200" dirty="0" err="1" smtClean="0"/>
              <a:t>heyyamameen</a:t>
            </a:r>
            <a:r>
              <a:rPr lang="en-US" sz="3200" dirty="0" smtClean="0"/>
              <a:t> </a:t>
            </a:r>
            <a:r>
              <a:rPr lang="en-US" sz="3200" dirty="0" err="1" smtClean="0"/>
              <a:t>alatti</a:t>
            </a:r>
            <a:r>
              <a:rPr lang="en-US" sz="3200" dirty="0" smtClean="0"/>
              <a:t> </a:t>
            </a:r>
            <a:r>
              <a:rPr lang="en-US" sz="3200" dirty="0" err="1" smtClean="0"/>
              <a:t>buna</a:t>
            </a:r>
            <a:r>
              <a:rPr lang="en-US" sz="3200" dirty="0" smtClean="0"/>
              <a:t> </a:t>
            </a:r>
            <a:r>
              <a:rPr lang="en-US" sz="3200" dirty="0" err="1" smtClean="0"/>
              <a:t>osoo</a:t>
            </a:r>
            <a:r>
              <a:rPr lang="en-US" sz="3200" dirty="0" smtClean="0"/>
              <a:t> </a:t>
            </a:r>
            <a:r>
              <a:rPr lang="en-US" sz="3200" dirty="0" err="1" smtClean="0"/>
              <a:t>geejjibuu</a:t>
            </a:r>
            <a:r>
              <a:rPr lang="en-US" sz="3200" dirty="0" smtClean="0"/>
              <a:t> </a:t>
            </a:r>
            <a:r>
              <a:rPr lang="en-US" sz="3200" dirty="0" err="1" smtClean="0"/>
              <a:t>yoo</a:t>
            </a:r>
            <a:r>
              <a:rPr lang="en-US" sz="3200" dirty="0" smtClean="0"/>
              <a:t> </a:t>
            </a:r>
            <a:r>
              <a:rPr lang="en-US" sz="3200" dirty="0" err="1" smtClean="0"/>
              <a:t>argame</a:t>
            </a:r>
            <a:r>
              <a:rPr lang="en-US" sz="3200" dirty="0" smtClean="0"/>
              <a:t> </a:t>
            </a:r>
            <a:r>
              <a:rPr lang="en-US" sz="3200" dirty="0" err="1" smtClean="0"/>
              <a:t>bunaa</a:t>
            </a:r>
            <a:r>
              <a:rPr lang="en-US" sz="3200" dirty="0" smtClean="0"/>
              <a:t> fi </a:t>
            </a:r>
            <a:r>
              <a:rPr lang="en-US" sz="3200" dirty="0" err="1" smtClean="0"/>
              <a:t>konkolaatan</a:t>
            </a:r>
            <a:r>
              <a:rPr lang="en-US" sz="3200" dirty="0" smtClean="0"/>
              <a:t> </a:t>
            </a:r>
            <a:r>
              <a:rPr lang="en-US" sz="3200" dirty="0" err="1" smtClean="0"/>
              <a:t>buna</a:t>
            </a:r>
            <a:r>
              <a:rPr lang="en-US" sz="3200" dirty="0" smtClean="0"/>
              <a:t> </a:t>
            </a:r>
            <a:r>
              <a:rPr lang="en-US" sz="3200" dirty="0" err="1" smtClean="0"/>
              <a:t>fe’es</a:t>
            </a:r>
            <a:r>
              <a:rPr lang="en-US" sz="3200" dirty="0" smtClean="0"/>
              <a:t> </a:t>
            </a:r>
            <a:r>
              <a:rPr lang="en-US" sz="3200" dirty="0" err="1" smtClean="0"/>
              <a:t>dhaalamuun</a:t>
            </a:r>
            <a:r>
              <a:rPr lang="en-US" sz="3200" dirty="0" smtClean="0"/>
              <a:t> </a:t>
            </a:r>
            <a:r>
              <a:rPr lang="en-US" sz="3200" dirty="0" err="1" smtClean="0"/>
              <a:t>akkuma</a:t>
            </a:r>
            <a:r>
              <a:rPr lang="en-US" sz="3200" dirty="0" smtClean="0"/>
              <a:t> </a:t>
            </a:r>
            <a:r>
              <a:rPr lang="en-US" sz="3200" dirty="0" err="1" smtClean="0"/>
              <a:t>jirutti</a:t>
            </a:r>
            <a:r>
              <a:rPr lang="en-US" sz="3200" dirty="0" smtClean="0"/>
              <a:t> </a:t>
            </a:r>
            <a:r>
              <a:rPr lang="en-US" sz="3200" dirty="0" err="1" smtClean="0"/>
              <a:t>tahee</a:t>
            </a:r>
            <a:r>
              <a:rPr lang="en-US" sz="3200" dirty="0" smtClean="0"/>
              <a:t> </a:t>
            </a:r>
            <a:r>
              <a:rPr lang="en-US" sz="3200" dirty="0" err="1" smtClean="0"/>
              <a:t>hidhaa</a:t>
            </a:r>
            <a:r>
              <a:rPr lang="en-US" sz="3200" dirty="0" smtClean="0"/>
              <a:t> </a:t>
            </a:r>
            <a:r>
              <a:rPr lang="en-US" sz="3200" dirty="0" err="1" smtClean="0"/>
              <a:t>cimaa</a:t>
            </a:r>
            <a:r>
              <a:rPr lang="en-US" sz="3200" dirty="0" smtClean="0"/>
              <a:t> </a:t>
            </a:r>
            <a:r>
              <a:rPr lang="en-US" sz="3200" dirty="0" err="1" smtClean="0"/>
              <a:t>wagaa</a:t>
            </a:r>
            <a:r>
              <a:rPr lang="en-US" sz="3200" dirty="0" smtClean="0"/>
              <a:t> 3-5 fi </a:t>
            </a:r>
            <a:r>
              <a:rPr lang="en-US" sz="3200" dirty="0" err="1" smtClean="0"/>
              <a:t>malaqaan</a:t>
            </a:r>
            <a:r>
              <a:rPr lang="en-US" sz="3200" dirty="0" smtClean="0"/>
              <a:t> </a:t>
            </a:r>
            <a:r>
              <a:rPr lang="en-US" sz="3200" dirty="0" err="1" smtClean="0"/>
              <a:t>adabama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28262390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 Extra Bold" pitchFamily="34" charset="0"/>
              </a:rPr>
              <a:t>SEERA DALDALAA FI TO’ANNAA QULQULINA BUNAA/1051/2017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smtClean="0"/>
              <a:t>19/8: </a:t>
            </a:r>
            <a:r>
              <a:rPr lang="en-US" dirty="0" err="1" smtClean="0"/>
              <a:t>konkolaachisaan</a:t>
            </a:r>
            <a:r>
              <a:rPr lang="en-US" dirty="0" smtClean="0"/>
              <a:t> </a:t>
            </a:r>
            <a:r>
              <a:rPr lang="en-US" dirty="0" err="1" smtClean="0"/>
              <a:t>kamuu</a:t>
            </a:r>
            <a:r>
              <a:rPr lang="en-US" dirty="0" smtClean="0"/>
              <a:t> </a:t>
            </a:r>
            <a:r>
              <a:rPr lang="en-US" dirty="0" err="1" smtClean="0"/>
              <a:t>buna</a:t>
            </a:r>
            <a:r>
              <a:rPr lang="en-US" dirty="0" smtClean="0"/>
              <a:t> </a:t>
            </a:r>
            <a:r>
              <a:rPr lang="en-US" dirty="0" err="1" smtClean="0"/>
              <a:t>eddoo</a:t>
            </a:r>
            <a:r>
              <a:rPr lang="en-US" dirty="0" smtClean="0"/>
              <a:t> </a:t>
            </a:r>
            <a:r>
              <a:rPr lang="en-US" dirty="0" err="1" smtClean="0"/>
              <a:t>tokko</a:t>
            </a:r>
            <a:r>
              <a:rPr lang="en-US" dirty="0" smtClean="0"/>
              <a:t> </a:t>
            </a:r>
            <a:r>
              <a:rPr lang="en-US" dirty="0" err="1" smtClean="0"/>
              <a:t>gara</a:t>
            </a:r>
            <a:r>
              <a:rPr lang="en-US" dirty="0" smtClean="0"/>
              <a:t> </a:t>
            </a:r>
            <a:r>
              <a:rPr lang="en-US" dirty="0" err="1" smtClean="0"/>
              <a:t>eddoo</a:t>
            </a:r>
            <a:r>
              <a:rPr lang="en-US" dirty="0" smtClean="0"/>
              <a:t> </a:t>
            </a:r>
            <a:r>
              <a:rPr lang="en-US" dirty="0" err="1" smtClean="0"/>
              <a:t>biraatti</a:t>
            </a:r>
            <a:r>
              <a:rPr lang="en-US" dirty="0" smtClean="0"/>
              <a:t> </a:t>
            </a:r>
            <a:r>
              <a:rPr lang="en-US" dirty="0" err="1" smtClean="0"/>
              <a:t>geesuf</a:t>
            </a:r>
            <a:r>
              <a:rPr lang="en-US" dirty="0" smtClean="0"/>
              <a:t> </a:t>
            </a:r>
            <a:r>
              <a:rPr lang="en-US" dirty="0" err="1" smtClean="0"/>
              <a:t>erga</a:t>
            </a:r>
            <a:r>
              <a:rPr lang="en-US" dirty="0" smtClean="0"/>
              <a:t> </a:t>
            </a:r>
            <a:r>
              <a:rPr lang="en-US" dirty="0" err="1" smtClean="0"/>
              <a:t>fe’ee</a:t>
            </a:r>
            <a:r>
              <a:rPr lang="en-US" dirty="0" smtClean="0"/>
              <a:t> </a:t>
            </a:r>
            <a:r>
              <a:rPr lang="en-US" dirty="0" err="1" smtClean="0"/>
              <a:t>booda</a:t>
            </a:r>
            <a:r>
              <a:rPr lang="en-US" dirty="0" smtClean="0"/>
              <a:t> </a:t>
            </a:r>
            <a:r>
              <a:rPr lang="en-US" dirty="0" err="1" smtClean="0"/>
              <a:t>piloompiin</a:t>
            </a:r>
            <a:r>
              <a:rPr lang="en-US" dirty="0" smtClean="0"/>
              <a:t> </a:t>
            </a:r>
            <a:r>
              <a:rPr lang="en-US" dirty="0" err="1" smtClean="0"/>
              <a:t>citee</a:t>
            </a:r>
            <a:r>
              <a:rPr lang="en-US" dirty="0" smtClean="0"/>
              <a:t>, </a:t>
            </a:r>
            <a:r>
              <a:rPr lang="en-US" dirty="0" err="1" smtClean="0"/>
              <a:t>sharaan</a:t>
            </a:r>
            <a:r>
              <a:rPr lang="en-US" dirty="0" smtClean="0"/>
              <a:t> </a:t>
            </a:r>
            <a:r>
              <a:rPr lang="en-US" dirty="0" err="1" smtClean="0"/>
              <a:t>tarsa’ee</a:t>
            </a:r>
            <a:r>
              <a:rPr lang="en-US" dirty="0" smtClean="0"/>
              <a:t> </a:t>
            </a:r>
            <a:r>
              <a:rPr lang="en-US" dirty="0" err="1" smtClean="0"/>
              <a:t>qulqullinni</a:t>
            </a:r>
            <a:r>
              <a:rPr lang="en-US" dirty="0" smtClean="0"/>
              <a:t> fi </a:t>
            </a:r>
            <a:r>
              <a:rPr lang="en-US" dirty="0" err="1" smtClean="0"/>
              <a:t>bifti</a:t>
            </a:r>
            <a:r>
              <a:rPr lang="en-US" dirty="0" smtClean="0"/>
              <a:t> </a:t>
            </a:r>
            <a:r>
              <a:rPr lang="en-US" dirty="0" err="1" smtClean="0"/>
              <a:t>bunichaa</a:t>
            </a:r>
            <a:r>
              <a:rPr lang="en-US" dirty="0" smtClean="0"/>
              <a:t> </a:t>
            </a:r>
            <a:r>
              <a:rPr lang="en-US" dirty="0" err="1" smtClean="0"/>
              <a:t>yoo</a:t>
            </a:r>
            <a:r>
              <a:rPr lang="en-US" dirty="0" smtClean="0"/>
              <a:t> </a:t>
            </a:r>
            <a:r>
              <a:rPr lang="en-US" dirty="0" err="1" smtClean="0"/>
              <a:t>geeddarame</a:t>
            </a:r>
            <a:r>
              <a:rPr lang="en-US" dirty="0" smtClean="0"/>
              <a:t> fi </a:t>
            </a:r>
            <a:r>
              <a:rPr lang="en-US" dirty="0" err="1" smtClean="0"/>
              <a:t>bunichatti</a:t>
            </a:r>
            <a:r>
              <a:rPr lang="en-US" dirty="0" smtClean="0"/>
              <a:t> </a:t>
            </a:r>
            <a:r>
              <a:rPr lang="en-US" dirty="0" err="1" smtClean="0"/>
              <a:t>yoo</a:t>
            </a:r>
            <a:r>
              <a:rPr lang="en-US" dirty="0" smtClean="0"/>
              <a:t> </a:t>
            </a:r>
            <a:r>
              <a:rPr lang="en-US" dirty="0" err="1" smtClean="0"/>
              <a:t>bunni</a:t>
            </a:r>
            <a:r>
              <a:rPr lang="en-US" dirty="0" smtClean="0"/>
              <a:t> </a:t>
            </a:r>
            <a:r>
              <a:rPr lang="en-US" dirty="0" err="1" smtClean="0"/>
              <a:t>biraa</a:t>
            </a:r>
            <a:r>
              <a:rPr lang="en-US" dirty="0" smtClean="0"/>
              <a:t> </a:t>
            </a:r>
            <a:r>
              <a:rPr lang="en-US" dirty="0" err="1" smtClean="0"/>
              <a:t>dabalameef</a:t>
            </a:r>
            <a:r>
              <a:rPr lang="en-US" dirty="0" smtClean="0"/>
              <a:t> </a:t>
            </a:r>
            <a:r>
              <a:rPr lang="en-US" dirty="0" err="1" smtClean="0"/>
              <a:t>hirdhate</a:t>
            </a:r>
            <a:r>
              <a:rPr lang="en-US" dirty="0" smtClean="0"/>
              <a:t> </a:t>
            </a:r>
            <a:r>
              <a:rPr lang="en-US" dirty="0" err="1" smtClean="0"/>
              <a:t>hidhaa</a:t>
            </a:r>
            <a:r>
              <a:rPr lang="en-US" dirty="0" smtClean="0"/>
              <a:t> </a:t>
            </a:r>
            <a:r>
              <a:rPr lang="en-US" dirty="0" err="1" smtClean="0"/>
              <a:t>cimaa</a:t>
            </a:r>
            <a:r>
              <a:rPr lang="en-US" dirty="0" smtClean="0"/>
              <a:t> </a:t>
            </a:r>
            <a:r>
              <a:rPr lang="en-US" dirty="0" err="1" smtClean="0"/>
              <a:t>waggaa</a:t>
            </a:r>
            <a:r>
              <a:rPr lang="en-US" dirty="0" smtClean="0"/>
              <a:t> 3-5 fi </a:t>
            </a:r>
            <a:r>
              <a:rPr lang="en-US" dirty="0" err="1" smtClean="0"/>
              <a:t>malaqaan</a:t>
            </a:r>
            <a:r>
              <a:rPr lang="en-US" dirty="0" smtClean="0"/>
              <a:t> </a:t>
            </a:r>
            <a:r>
              <a:rPr lang="en-US" dirty="0" err="1" smtClean="0"/>
              <a:t>adabama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50745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 Extra Bold" pitchFamily="34" charset="0"/>
              </a:rPr>
              <a:t>SEERA DALDALAA FI TO’ANNAA QULQULINA BUNAA/1051/2017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buClr>
                <a:srgbClr val="0BD0D9"/>
              </a:buClr>
              <a:buNone/>
            </a:pPr>
            <a:r>
              <a:rPr lang="en-US" dirty="0">
                <a:solidFill>
                  <a:prstClr val="black"/>
                </a:solidFill>
              </a:rPr>
              <a:t>19/9:-</a:t>
            </a:r>
            <a:r>
              <a:rPr lang="en-US" dirty="0" err="1">
                <a:solidFill>
                  <a:prstClr val="black"/>
                </a:solidFill>
              </a:rPr>
              <a:t>konkolaachisaan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kamuu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buna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akka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fe’u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heyyamameen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ala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buna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ykn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midhaan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biraa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irratti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yoo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fe’e</a:t>
            </a:r>
            <a:r>
              <a:rPr lang="en-US" dirty="0">
                <a:solidFill>
                  <a:prstClr val="black"/>
                </a:solidFill>
              </a:rPr>
              <a:t>……</a:t>
            </a:r>
            <a:r>
              <a:rPr lang="en-US" dirty="0" err="1">
                <a:solidFill>
                  <a:prstClr val="black"/>
                </a:solidFill>
              </a:rPr>
              <a:t>inni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dabalataan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fe’ame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dhaalamuun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akkuma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jirutti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tahe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hidhaa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ji’a</a:t>
            </a:r>
            <a:r>
              <a:rPr lang="en-US" dirty="0">
                <a:solidFill>
                  <a:prstClr val="black"/>
                </a:solidFill>
              </a:rPr>
              <a:t> 6 </a:t>
            </a:r>
            <a:r>
              <a:rPr lang="en-US" dirty="0" err="1">
                <a:solidFill>
                  <a:prstClr val="black"/>
                </a:solidFill>
              </a:rPr>
              <a:t>hanga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wagga</a:t>
            </a:r>
            <a:r>
              <a:rPr lang="en-US" dirty="0">
                <a:solidFill>
                  <a:prstClr val="black"/>
                </a:solidFill>
              </a:rPr>
              <a:t> 3 fi </a:t>
            </a:r>
            <a:r>
              <a:rPr lang="en-US" dirty="0" err="1">
                <a:solidFill>
                  <a:prstClr val="black"/>
                </a:solidFill>
              </a:rPr>
              <a:t>malaqaan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adabama</a:t>
            </a:r>
            <a:r>
              <a:rPr lang="en-US" dirty="0">
                <a:solidFill>
                  <a:prstClr val="black"/>
                </a:solidFill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780236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 Extra Bold" pitchFamily="34" charset="0"/>
              </a:rPr>
              <a:t>SEERA DALDALAA FI TO’ANNAA QULQULINA BUNAA/1051/2017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3200" dirty="0" smtClean="0"/>
              <a:t>19/10: </a:t>
            </a:r>
            <a:r>
              <a:rPr lang="en-US" sz="3200" dirty="0" err="1" smtClean="0"/>
              <a:t>namni</a:t>
            </a:r>
            <a:r>
              <a:rPr lang="en-US" sz="3200" dirty="0" smtClean="0"/>
              <a:t> </a:t>
            </a:r>
            <a:r>
              <a:rPr lang="en-US" sz="3200" dirty="0" err="1" smtClean="0"/>
              <a:t>kamuu</a:t>
            </a:r>
            <a:r>
              <a:rPr lang="en-US" sz="3200" dirty="0" smtClean="0"/>
              <a:t> </a:t>
            </a:r>
            <a:r>
              <a:rPr lang="en-US" sz="3200" dirty="0" err="1" smtClean="0"/>
              <a:t>buna</a:t>
            </a:r>
            <a:r>
              <a:rPr lang="en-US" sz="3200" dirty="0" smtClean="0"/>
              <a:t> </a:t>
            </a:r>
            <a:r>
              <a:rPr lang="en-US" sz="3200" dirty="0" err="1" smtClean="0"/>
              <a:t>seeraan</a:t>
            </a:r>
            <a:r>
              <a:rPr lang="en-US" sz="3200" dirty="0" smtClean="0"/>
              <a:t> </a:t>
            </a:r>
            <a:r>
              <a:rPr lang="en-US" sz="3200" dirty="0" err="1" smtClean="0"/>
              <a:t>alaa</a:t>
            </a:r>
            <a:r>
              <a:rPr lang="en-US" sz="3200" dirty="0" smtClean="0"/>
              <a:t> </a:t>
            </a:r>
            <a:r>
              <a:rPr lang="en-US" sz="3200" dirty="0" err="1" smtClean="0"/>
              <a:t>yoo</a:t>
            </a:r>
            <a:r>
              <a:rPr lang="en-US" sz="3200" dirty="0" smtClean="0"/>
              <a:t> </a:t>
            </a:r>
            <a:r>
              <a:rPr lang="en-US" sz="3200" dirty="0" err="1" smtClean="0"/>
              <a:t>gurgure,yoo</a:t>
            </a:r>
            <a:r>
              <a:rPr lang="en-US" sz="3200" dirty="0" smtClean="0"/>
              <a:t> </a:t>
            </a:r>
            <a:r>
              <a:rPr lang="en-US" sz="3200" dirty="0" err="1" smtClean="0"/>
              <a:t>bite,yoo</a:t>
            </a:r>
            <a:r>
              <a:rPr lang="en-US" sz="3200" dirty="0" smtClean="0"/>
              <a:t> </a:t>
            </a:r>
            <a:r>
              <a:rPr lang="en-US" sz="3200" dirty="0" err="1" smtClean="0"/>
              <a:t>kuuse</a:t>
            </a:r>
            <a:r>
              <a:rPr lang="en-US" sz="3200" dirty="0" smtClean="0"/>
              <a:t> </a:t>
            </a:r>
            <a:r>
              <a:rPr lang="en-US" sz="3200" dirty="0" err="1" smtClean="0"/>
              <a:t>ykn</a:t>
            </a:r>
            <a:r>
              <a:rPr lang="en-US" sz="3200" dirty="0" smtClean="0"/>
              <a:t> </a:t>
            </a:r>
            <a:r>
              <a:rPr lang="en-US" sz="3200" dirty="0" err="1" smtClean="0"/>
              <a:t>yoo</a:t>
            </a:r>
            <a:r>
              <a:rPr lang="en-US" sz="3200" dirty="0" smtClean="0"/>
              <a:t> </a:t>
            </a:r>
            <a:r>
              <a:rPr lang="en-US" sz="3200" dirty="0" err="1" smtClean="0"/>
              <a:t>akaawuu</a:t>
            </a:r>
            <a:r>
              <a:rPr lang="en-US" sz="3200" dirty="0" smtClean="0"/>
              <a:t> fi </a:t>
            </a:r>
            <a:r>
              <a:rPr lang="en-US" sz="3200" dirty="0" err="1" smtClean="0"/>
              <a:t>daakudhaan</a:t>
            </a:r>
            <a:r>
              <a:rPr lang="en-US" sz="3200" dirty="0" smtClean="0"/>
              <a:t> </a:t>
            </a:r>
            <a:r>
              <a:rPr lang="en-US" sz="3200" dirty="0" err="1" smtClean="0"/>
              <a:t>geejibanii</a:t>
            </a:r>
            <a:r>
              <a:rPr lang="en-US" sz="3200" dirty="0" smtClean="0"/>
              <a:t> </a:t>
            </a:r>
            <a:r>
              <a:rPr lang="en-US" sz="3200" dirty="0" err="1" smtClean="0"/>
              <a:t>yoo</a:t>
            </a:r>
            <a:r>
              <a:rPr lang="en-US" sz="3200" dirty="0" smtClean="0"/>
              <a:t> </a:t>
            </a:r>
            <a:r>
              <a:rPr lang="en-US" sz="3200" dirty="0" err="1" smtClean="0"/>
              <a:t>akka</a:t>
            </a:r>
            <a:r>
              <a:rPr lang="en-US" sz="3200" dirty="0" smtClean="0"/>
              <a:t> </a:t>
            </a:r>
            <a:r>
              <a:rPr lang="en-US" sz="3200" dirty="0" err="1" smtClean="0"/>
              <a:t>dhokatu</a:t>
            </a:r>
            <a:r>
              <a:rPr lang="en-US" sz="3200" dirty="0" smtClean="0"/>
              <a:t> </a:t>
            </a:r>
            <a:r>
              <a:rPr lang="en-US" sz="3200" dirty="0" err="1" smtClean="0"/>
              <a:t>ykn</a:t>
            </a:r>
            <a:r>
              <a:rPr lang="en-US" sz="3200" dirty="0" smtClean="0"/>
              <a:t> </a:t>
            </a:r>
            <a:r>
              <a:rPr lang="en-US" sz="3200" dirty="0" err="1" smtClean="0"/>
              <a:t>miliqu</a:t>
            </a:r>
            <a:r>
              <a:rPr lang="en-US" sz="3200" dirty="0" smtClean="0"/>
              <a:t> fi </a:t>
            </a:r>
            <a:r>
              <a:rPr lang="en-US" sz="3200" dirty="0" err="1" smtClean="0"/>
              <a:t>badu</a:t>
            </a:r>
            <a:r>
              <a:rPr lang="en-US" sz="3200" dirty="0" smtClean="0"/>
              <a:t> </a:t>
            </a:r>
            <a:r>
              <a:rPr lang="en-US" sz="3200" dirty="0" err="1" smtClean="0"/>
              <a:t>godhame</a:t>
            </a:r>
            <a:r>
              <a:rPr lang="en-US" sz="3200" dirty="0" smtClean="0"/>
              <a:t> </a:t>
            </a:r>
            <a:r>
              <a:rPr lang="en-US" sz="3200" dirty="0" err="1" smtClean="0"/>
              <a:t>hidhaa</a:t>
            </a:r>
            <a:r>
              <a:rPr lang="en-US" sz="3200" dirty="0" smtClean="0"/>
              <a:t> </a:t>
            </a:r>
            <a:r>
              <a:rPr lang="en-US" sz="3200" dirty="0" err="1" smtClean="0"/>
              <a:t>waggaa</a:t>
            </a:r>
            <a:r>
              <a:rPr lang="en-US" sz="3200" dirty="0" smtClean="0"/>
              <a:t> 1-3 fi </a:t>
            </a:r>
            <a:r>
              <a:rPr lang="en-US" sz="3200" dirty="0" err="1" smtClean="0"/>
              <a:t>malaqaan</a:t>
            </a:r>
            <a:r>
              <a:rPr lang="en-US" sz="3200" dirty="0" smtClean="0"/>
              <a:t> </a:t>
            </a:r>
            <a:r>
              <a:rPr lang="en-US" sz="3200" dirty="0" err="1" smtClean="0"/>
              <a:t>adabama</a:t>
            </a:r>
            <a:r>
              <a:rPr lang="en-US" sz="3200" dirty="0" smtClean="0"/>
              <a:t>.</a:t>
            </a:r>
          </a:p>
          <a:p>
            <a:pPr marL="0" indent="0" algn="just">
              <a:buNone/>
            </a:pPr>
            <a:r>
              <a:rPr lang="en-US" sz="3200" dirty="0" smtClean="0"/>
              <a:t>19/11: </a:t>
            </a:r>
            <a:r>
              <a:rPr lang="en-US" sz="3200" dirty="0" err="1" smtClean="0"/>
              <a:t>heyyama</a:t>
            </a:r>
            <a:r>
              <a:rPr lang="en-US" sz="3200" dirty="0" smtClean="0"/>
              <a:t> </a:t>
            </a:r>
            <a:r>
              <a:rPr lang="en-US" sz="3200" dirty="0" err="1" smtClean="0"/>
              <a:t>qaama</a:t>
            </a:r>
            <a:r>
              <a:rPr lang="en-US" sz="3200" dirty="0" smtClean="0"/>
              <a:t> </a:t>
            </a:r>
            <a:r>
              <a:rPr lang="en-US" sz="3200" dirty="0" err="1" smtClean="0"/>
              <a:t>angoo</a:t>
            </a:r>
            <a:r>
              <a:rPr lang="en-US" sz="3200" dirty="0" smtClean="0"/>
              <a:t> </a:t>
            </a:r>
            <a:r>
              <a:rPr lang="en-US" sz="3200" dirty="0" err="1" smtClean="0"/>
              <a:t>qabuun</a:t>
            </a:r>
            <a:r>
              <a:rPr lang="en-US" sz="3200" dirty="0" smtClean="0"/>
              <a:t> </a:t>
            </a:r>
            <a:r>
              <a:rPr lang="en-US" sz="3200" dirty="0" err="1" smtClean="0"/>
              <a:t>ala</a:t>
            </a:r>
            <a:r>
              <a:rPr lang="en-US" sz="3200" dirty="0" smtClean="0"/>
              <a:t> </a:t>
            </a:r>
            <a:r>
              <a:rPr lang="en-US" sz="3200" dirty="0" err="1" smtClean="0"/>
              <a:t>buna</a:t>
            </a:r>
            <a:r>
              <a:rPr lang="en-US" sz="3200" dirty="0" smtClean="0"/>
              <a:t> </a:t>
            </a:r>
            <a:r>
              <a:rPr lang="en-US" sz="3200" dirty="0" err="1" smtClean="0"/>
              <a:t>asheeta</a:t>
            </a:r>
            <a:r>
              <a:rPr lang="en-US" sz="3200" dirty="0" smtClean="0"/>
              <a:t> </a:t>
            </a:r>
            <a:r>
              <a:rPr lang="en-US" sz="3200" dirty="0" err="1" smtClean="0"/>
              <a:t>diimaa</a:t>
            </a:r>
            <a:r>
              <a:rPr lang="en-US" sz="3200" dirty="0" smtClean="0"/>
              <a:t> </a:t>
            </a:r>
            <a:r>
              <a:rPr lang="en-US" sz="3200" dirty="0" err="1" smtClean="0"/>
              <a:t>buna</a:t>
            </a:r>
            <a:r>
              <a:rPr lang="en-US" sz="3200" dirty="0" smtClean="0"/>
              <a:t> </a:t>
            </a:r>
            <a:r>
              <a:rPr lang="en-US" sz="3200" dirty="0" err="1" smtClean="0"/>
              <a:t>goge</a:t>
            </a:r>
            <a:r>
              <a:rPr lang="en-US" sz="3200" dirty="0" smtClean="0"/>
              <a:t> fi </a:t>
            </a:r>
            <a:r>
              <a:rPr lang="en-US" sz="3200" dirty="0" err="1" smtClean="0"/>
              <a:t>hin</a:t>
            </a:r>
            <a:r>
              <a:rPr lang="en-US" sz="3200" dirty="0" smtClean="0"/>
              <a:t> </a:t>
            </a:r>
            <a:r>
              <a:rPr lang="en-US" sz="3200" dirty="0" err="1" smtClean="0"/>
              <a:t>qasharamne</a:t>
            </a:r>
            <a:r>
              <a:rPr lang="en-US" sz="3200" dirty="0" smtClean="0"/>
              <a:t> </a:t>
            </a:r>
            <a:r>
              <a:rPr lang="en-US" sz="3200" dirty="0" err="1" smtClean="0"/>
              <a:t>yoo</a:t>
            </a:r>
            <a:r>
              <a:rPr lang="en-US" sz="3200" dirty="0" smtClean="0"/>
              <a:t> </a:t>
            </a:r>
            <a:r>
              <a:rPr lang="en-US" sz="3200" dirty="0" err="1" smtClean="0"/>
              <a:t>bitee</a:t>
            </a:r>
            <a:r>
              <a:rPr lang="en-US" sz="3200" dirty="0" smtClean="0"/>
              <a:t> fi </a:t>
            </a:r>
            <a:r>
              <a:rPr lang="en-US" sz="3200" dirty="0" err="1" smtClean="0"/>
              <a:t>tajaajila</a:t>
            </a:r>
            <a:r>
              <a:rPr lang="en-US" sz="3200" dirty="0" smtClean="0"/>
              <a:t> </a:t>
            </a:r>
            <a:r>
              <a:rPr lang="en-US" sz="3200" dirty="0" err="1" smtClean="0"/>
              <a:t>qulqulleessu</a:t>
            </a:r>
            <a:r>
              <a:rPr lang="en-US" sz="3200" dirty="0" smtClean="0"/>
              <a:t>/</a:t>
            </a:r>
            <a:r>
              <a:rPr lang="en-US" sz="3200" dirty="0" err="1" smtClean="0"/>
              <a:t>afarsuu</a:t>
            </a:r>
            <a:r>
              <a:rPr lang="en-US" sz="3200" dirty="0" smtClean="0"/>
              <a:t> </a:t>
            </a:r>
            <a:r>
              <a:rPr lang="en-US" sz="3200" dirty="0" err="1" smtClean="0"/>
              <a:t>kenne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3138553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 Extra Bold" pitchFamily="34" charset="0"/>
              </a:rPr>
              <a:t>SEERA DALDALAA FI TO’ANNAA QULQULINA BUNAA/1051/2017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19/12:-</a:t>
            </a:r>
            <a:r>
              <a:rPr lang="en-US" dirty="0" err="1" smtClean="0"/>
              <a:t>sababa</a:t>
            </a:r>
            <a:r>
              <a:rPr lang="en-US" dirty="0" smtClean="0"/>
              <a:t> </a:t>
            </a:r>
            <a:r>
              <a:rPr lang="en-US" dirty="0" err="1" smtClean="0"/>
              <a:t>gahaa</a:t>
            </a:r>
            <a:r>
              <a:rPr lang="en-US" dirty="0" smtClean="0"/>
              <a:t> </a:t>
            </a:r>
            <a:r>
              <a:rPr lang="en-US" dirty="0" err="1" smtClean="0"/>
              <a:t>malee</a:t>
            </a:r>
            <a:r>
              <a:rPr lang="en-US" dirty="0" smtClean="0"/>
              <a:t> </a:t>
            </a:r>
            <a:r>
              <a:rPr lang="en-US" dirty="0" err="1" smtClean="0"/>
              <a:t>bakka</a:t>
            </a:r>
            <a:r>
              <a:rPr lang="en-US" dirty="0" smtClean="0"/>
              <a:t> </a:t>
            </a:r>
            <a:r>
              <a:rPr lang="en-US" dirty="0" err="1" smtClean="0"/>
              <a:t>bu’ummaan</a:t>
            </a:r>
            <a:r>
              <a:rPr lang="en-US" dirty="0" smtClean="0"/>
              <a:t> </a:t>
            </a:r>
            <a:r>
              <a:rPr lang="en-US" dirty="0" err="1" smtClean="0"/>
              <a:t>hojechuu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19/13: </a:t>
            </a:r>
            <a:r>
              <a:rPr lang="en-US" dirty="0" err="1" smtClean="0"/>
              <a:t>daldala</a:t>
            </a:r>
            <a:r>
              <a:rPr lang="en-US" dirty="0" smtClean="0"/>
              <a:t> al-</a:t>
            </a:r>
            <a:r>
              <a:rPr lang="en-US" dirty="0" err="1" smtClean="0"/>
              <a:t>ergii</a:t>
            </a:r>
            <a:r>
              <a:rPr lang="en-US" dirty="0" smtClean="0"/>
              <a:t> </a:t>
            </a:r>
            <a:r>
              <a:rPr lang="en-US" dirty="0" err="1" smtClean="0"/>
              <a:t>bunaa</a:t>
            </a:r>
            <a:r>
              <a:rPr lang="en-US" dirty="0" smtClean="0"/>
              <a:t> </a:t>
            </a:r>
            <a:r>
              <a:rPr lang="en-US" dirty="0" err="1" smtClean="0"/>
              <a:t>heyyama</a:t>
            </a:r>
            <a:r>
              <a:rPr lang="en-US" dirty="0" smtClean="0"/>
              <a:t> </a:t>
            </a:r>
            <a:r>
              <a:rPr lang="en-US" dirty="0" err="1" smtClean="0"/>
              <a:t>ykn</a:t>
            </a:r>
            <a:r>
              <a:rPr lang="en-US" dirty="0" smtClean="0"/>
              <a:t> </a:t>
            </a:r>
            <a:r>
              <a:rPr lang="en-US" dirty="0" err="1" smtClean="0"/>
              <a:t>mirkaneesa</a:t>
            </a:r>
            <a:r>
              <a:rPr lang="en-US" dirty="0" smtClean="0"/>
              <a:t> </a:t>
            </a:r>
            <a:r>
              <a:rPr lang="en-US" dirty="0" err="1" smtClean="0"/>
              <a:t>qaama</a:t>
            </a:r>
            <a:r>
              <a:rPr lang="en-US" dirty="0" smtClean="0"/>
              <a:t> </a:t>
            </a:r>
            <a:r>
              <a:rPr lang="en-US" dirty="0" err="1" smtClean="0"/>
              <a:t>aangoo</a:t>
            </a:r>
            <a:r>
              <a:rPr lang="en-US" dirty="0" smtClean="0"/>
              <a:t> </a:t>
            </a:r>
            <a:r>
              <a:rPr lang="en-US" dirty="0" err="1" smtClean="0"/>
              <a:t>qabuu</a:t>
            </a:r>
            <a:r>
              <a:rPr lang="en-US" dirty="0" smtClean="0"/>
              <a:t> </a:t>
            </a:r>
            <a:r>
              <a:rPr lang="en-US" dirty="0" err="1" smtClean="0"/>
              <a:t>malee</a:t>
            </a:r>
            <a:r>
              <a:rPr lang="en-US" dirty="0" smtClean="0"/>
              <a:t> </a:t>
            </a:r>
            <a:r>
              <a:rPr lang="en-US" dirty="0" err="1" smtClean="0"/>
              <a:t>bakka</a:t>
            </a:r>
            <a:r>
              <a:rPr lang="en-US" dirty="0" smtClean="0"/>
              <a:t> </a:t>
            </a:r>
            <a:r>
              <a:rPr lang="en-US" dirty="0" err="1" smtClean="0"/>
              <a:t>bu’ummaan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hojete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19/14:-</a:t>
            </a:r>
            <a:r>
              <a:rPr lang="en-US" dirty="0" err="1" smtClean="0"/>
              <a:t>eddoo</a:t>
            </a:r>
            <a:r>
              <a:rPr lang="en-US" dirty="0" smtClean="0"/>
              <a:t> </a:t>
            </a:r>
            <a:r>
              <a:rPr lang="en-US" dirty="0" err="1" smtClean="0"/>
              <a:t>ka’umsa</a:t>
            </a:r>
            <a:r>
              <a:rPr lang="en-US" dirty="0" smtClean="0"/>
              <a:t> </a:t>
            </a:r>
            <a:r>
              <a:rPr lang="en-US" dirty="0" err="1" smtClean="0"/>
              <a:t>bunni</a:t>
            </a:r>
            <a:r>
              <a:rPr lang="en-US" dirty="0" smtClean="0"/>
              <a:t> </a:t>
            </a:r>
            <a:r>
              <a:rPr lang="en-US" dirty="0" err="1" smtClean="0"/>
              <a:t>fe’amu</a:t>
            </a:r>
            <a:r>
              <a:rPr lang="en-US" dirty="0" smtClean="0"/>
              <a:t> </a:t>
            </a:r>
            <a:r>
              <a:rPr lang="en-US" dirty="0" err="1" smtClean="0"/>
              <a:t>buna</a:t>
            </a:r>
            <a:r>
              <a:rPr lang="en-US" dirty="0" smtClean="0"/>
              <a:t> </a:t>
            </a:r>
            <a:r>
              <a:rPr lang="en-US" dirty="0" err="1" smtClean="0"/>
              <a:t>seera</a:t>
            </a:r>
            <a:r>
              <a:rPr lang="en-US" dirty="0" smtClean="0"/>
              <a:t> </a:t>
            </a:r>
            <a:r>
              <a:rPr lang="en-US" dirty="0" err="1" smtClean="0"/>
              <a:t>qabeessa</a:t>
            </a:r>
            <a:r>
              <a:rPr lang="en-US" dirty="0" smtClean="0"/>
              <a:t> </a:t>
            </a:r>
            <a:r>
              <a:rPr lang="en-US" dirty="0" err="1" smtClean="0"/>
              <a:t>fe’ee</a:t>
            </a:r>
            <a:r>
              <a:rPr lang="en-US" dirty="0" smtClean="0"/>
              <a:t> </a:t>
            </a:r>
            <a:r>
              <a:rPr lang="en-US" dirty="0" err="1" smtClean="0"/>
              <a:t>erga</a:t>
            </a:r>
            <a:r>
              <a:rPr lang="en-US" dirty="0" smtClean="0"/>
              <a:t> </a:t>
            </a:r>
            <a:r>
              <a:rPr lang="en-US" dirty="0" err="1" smtClean="0"/>
              <a:t>bahee</a:t>
            </a:r>
            <a:r>
              <a:rPr lang="en-US" dirty="0" smtClean="0"/>
              <a:t> </a:t>
            </a:r>
            <a:r>
              <a:rPr lang="en-US" dirty="0" err="1" smtClean="0"/>
              <a:t>booda</a:t>
            </a:r>
            <a:r>
              <a:rPr lang="en-US" dirty="0" smtClean="0"/>
              <a:t> </a:t>
            </a:r>
            <a:r>
              <a:rPr lang="en-US" dirty="0" err="1" smtClean="0"/>
              <a:t>miliquu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177862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Seerota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Albuudaa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/Mineral laws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Seerota</a:t>
            </a:r>
            <a:r>
              <a:rPr lang="en-US" dirty="0" smtClean="0"/>
              <a:t> </a:t>
            </a:r>
            <a:r>
              <a:rPr lang="en-US" dirty="0" err="1" smtClean="0"/>
              <a:t>albuuda</a:t>
            </a:r>
            <a:r>
              <a:rPr lang="en-US" dirty="0" smtClean="0"/>
              <a:t> </a:t>
            </a:r>
            <a:r>
              <a:rPr lang="en-US" dirty="0" err="1" smtClean="0"/>
              <a:t>sadarkaa</a:t>
            </a:r>
            <a:r>
              <a:rPr lang="en-US" dirty="0" smtClean="0"/>
              <a:t> </a:t>
            </a:r>
            <a:r>
              <a:rPr lang="en-US" dirty="0" err="1" smtClean="0"/>
              <a:t>federalatti</a:t>
            </a:r>
            <a:r>
              <a:rPr lang="en-US" dirty="0" smtClean="0"/>
              <a:t> </a:t>
            </a:r>
            <a:r>
              <a:rPr lang="en-US" dirty="0" err="1" smtClean="0"/>
              <a:t>hojiira</a:t>
            </a:r>
            <a:r>
              <a:rPr lang="en-US" dirty="0" smtClean="0"/>
              <a:t> </a:t>
            </a:r>
            <a:r>
              <a:rPr lang="en-US" dirty="0" err="1" smtClean="0"/>
              <a:t>jira</a:t>
            </a:r>
            <a:r>
              <a:rPr lang="en-US" dirty="0" smtClean="0"/>
              <a:t>:-</a:t>
            </a:r>
          </a:p>
          <a:p>
            <a:pPr marL="0" indent="0">
              <a:buNone/>
            </a:pPr>
            <a:r>
              <a:rPr lang="en-US" dirty="0" smtClean="0"/>
              <a:t>		1. 678/2010: mining operation proclamation</a:t>
            </a:r>
          </a:p>
          <a:p>
            <a:pPr marL="0" indent="0">
              <a:buNone/>
            </a:pPr>
            <a:r>
              <a:rPr lang="en-US" dirty="0" smtClean="0"/>
              <a:t>		2.816/2013….</a:t>
            </a:r>
            <a:r>
              <a:rPr lang="en-US" dirty="0" err="1" smtClean="0"/>
              <a:t>foyya’insa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	3. 1213/2012…..</a:t>
            </a:r>
            <a:r>
              <a:rPr lang="en-US" dirty="0" err="1" smtClean="0"/>
              <a:t>foyya’iinsa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4. </a:t>
            </a:r>
            <a:r>
              <a:rPr lang="en-US" dirty="0" err="1" smtClean="0"/>
              <a:t>dambii</a:t>
            </a:r>
            <a:r>
              <a:rPr lang="en-US" dirty="0" smtClean="0"/>
              <a:t> 423/2018</a:t>
            </a:r>
          </a:p>
          <a:p>
            <a:pPr marL="0" indent="0">
              <a:buNone/>
            </a:pPr>
            <a:r>
              <a:rPr lang="en-US" dirty="0" smtClean="0"/>
              <a:t>		5. </a:t>
            </a:r>
            <a:r>
              <a:rPr lang="en-US" dirty="0" err="1" smtClean="0"/>
              <a:t>labsii</a:t>
            </a:r>
            <a:r>
              <a:rPr lang="en-US" dirty="0" smtClean="0"/>
              <a:t> 1144/2019: </a:t>
            </a:r>
            <a:r>
              <a:rPr lang="en-US" dirty="0" err="1" smtClean="0"/>
              <a:t>labsii</a:t>
            </a:r>
            <a:r>
              <a:rPr lang="en-US" dirty="0" smtClean="0"/>
              <a:t> </a:t>
            </a:r>
            <a:r>
              <a:rPr lang="en-US" dirty="0" err="1" smtClean="0"/>
              <a:t>daldala</a:t>
            </a:r>
            <a:r>
              <a:rPr lang="en-US" dirty="0" smtClean="0"/>
              <a:t> </a:t>
            </a:r>
            <a:r>
              <a:rPr lang="en-US" dirty="0" err="1" smtClean="0"/>
              <a:t>albuudaa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Sadarkaa</a:t>
            </a:r>
            <a:r>
              <a:rPr lang="en-US" dirty="0" smtClean="0"/>
              <a:t> </a:t>
            </a:r>
            <a:r>
              <a:rPr lang="en-US" dirty="0" err="1" smtClean="0"/>
              <a:t>naannotti</a:t>
            </a:r>
            <a:r>
              <a:rPr lang="en-US" dirty="0" smtClean="0"/>
              <a:t> </a:t>
            </a:r>
            <a:r>
              <a:rPr lang="en-US" dirty="0" err="1" smtClean="0"/>
              <a:t>seera</a:t>
            </a:r>
            <a:r>
              <a:rPr lang="en-US" dirty="0" smtClean="0"/>
              <a:t> a </a:t>
            </a:r>
            <a:r>
              <a:rPr lang="en-US" dirty="0" err="1" smtClean="0"/>
              <a:t>bulchiinsa</a:t>
            </a:r>
            <a:r>
              <a:rPr lang="en-US" dirty="0" smtClean="0"/>
              <a:t> </a:t>
            </a:r>
            <a:r>
              <a:rPr lang="en-US" dirty="0" err="1" smtClean="0"/>
              <a:t>hojiwwan</a:t>
            </a:r>
            <a:r>
              <a:rPr lang="en-US" dirty="0" smtClean="0"/>
              <a:t> </a:t>
            </a:r>
            <a:r>
              <a:rPr lang="en-US" dirty="0" err="1" smtClean="0"/>
              <a:t>misooma</a:t>
            </a:r>
            <a:r>
              <a:rPr lang="en-US" dirty="0" smtClean="0"/>
              <a:t> </a:t>
            </a:r>
            <a:r>
              <a:rPr lang="en-US" dirty="0" err="1" smtClean="0"/>
              <a:t>Albuuda</a:t>
            </a:r>
            <a:r>
              <a:rPr lang="en-US" dirty="0" smtClean="0"/>
              <a:t> </a:t>
            </a:r>
            <a:r>
              <a:rPr lang="en-US" dirty="0" err="1" smtClean="0"/>
              <a:t>oromiyaa</a:t>
            </a:r>
            <a:r>
              <a:rPr lang="en-US" dirty="0" smtClean="0"/>
              <a:t>  223/2020.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249972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500" b="1" dirty="0" err="1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Seerota</a:t>
            </a:r>
            <a:r>
              <a:rPr lang="en-US" sz="45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500" b="1" dirty="0" err="1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Albuudaa</a:t>
            </a:r>
            <a:r>
              <a:rPr lang="en-US" sz="45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/Mineral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en-US" sz="3600" dirty="0" err="1"/>
              <a:t>N</a:t>
            </a:r>
            <a:r>
              <a:rPr lang="en-US" sz="3600" dirty="0" err="1" smtClean="0"/>
              <a:t>amni</a:t>
            </a:r>
            <a:r>
              <a:rPr lang="en-US" sz="3600" dirty="0" smtClean="0"/>
              <a:t> </a:t>
            </a:r>
            <a:r>
              <a:rPr lang="en-US" sz="3600" dirty="0" err="1" smtClean="0"/>
              <a:t>kamuu</a:t>
            </a:r>
            <a:r>
              <a:rPr lang="en-US" sz="3600" dirty="0" smtClean="0"/>
              <a:t> </a:t>
            </a:r>
            <a:r>
              <a:rPr lang="en-US" sz="3600" dirty="0" err="1" smtClean="0"/>
              <a:t>seera</a:t>
            </a:r>
            <a:r>
              <a:rPr lang="en-US" sz="3600" dirty="0" smtClean="0"/>
              <a:t> </a:t>
            </a:r>
            <a:r>
              <a:rPr lang="en-US" sz="3600" dirty="0" err="1" smtClean="0"/>
              <a:t>albuuda</a:t>
            </a:r>
            <a:r>
              <a:rPr lang="en-US" sz="3600" dirty="0" smtClean="0"/>
              <a:t> 678/210 </a:t>
            </a:r>
            <a:r>
              <a:rPr lang="en-US" sz="3600" dirty="0" err="1" smtClean="0"/>
              <a:t>irra</a:t>
            </a:r>
            <a:r>
              <a:rPr lang="en-US" sz="3600" dirty="0" smtClean="0"/>
              <a:t> </a:t>
            </a:r>
            <a:r>
              <a:rPr lang="en-US" sz="3600" dirty="0" err="1" smtClean="0"/>
              <a:t>darbee</a:t>
            </a:r>
            <a:r>
              <a:rPr lang="en-US" sz="3600" dirty="0" smtClean="0"/>
              <a:t> </a:t>
            </a:r>
            <a:r>
              <a:rPr lang="en-US" sz="3600" dirty="0" err="1" smtClean="0"/>
              <a:t>argamnaan</a:t>
            </a:r>
            <a:r>
              <a:rPr lang="en-US" sz="3600" dirty="0"/>
              <a:t> </a:t>
            </a:r>
            <a:r>
              <a:rPr lang="en-US" sz="3600" dirty="0" err="1" smtClean="0"/>
              <a:t>bu’uura</a:t>
            </a:r>
            <a:r>
              <a:rPr lang="en-US" sz="3600" dirty="0" smtClean="0"/>
              <a:t> </a:t>
            </a:r>
            <a:r>
              <a:rPr lang="en-US" sz="3600" dirty="0" err="1" smtClean="0"/>
              <a:t>kewwata</a:t>
            </a:r>
            <a:r>
              <a:rPr lang="en-US" sz="3600" dirty="0" smtClean="0"/>
              <a:t> 78 tin </a:t>
            </a:r>
            <a:r>
              <a:rPr lang="en-US" sz="3600" dirty="0" err="1" smtClean="0"/>
              <a:t>yakkaan</a:t>
            </a:r>
            <a:r>
              <a:rPr lang="en-US" sz="3600" dirty="0" smtClean="0"/>
              <a:t> </a:t>
            </a:r>
            <a:r>
              <a:rPr lang="en-US" sz="3600" dirty="0" err="1" smtClean="0"/>
              <a:t>gaafatama</a:t>
            </a:r>
            <a:r>
              <a:rPr lang="en-US" sz="3600" dirty="0" smtClean="0"/>
              <a:t>.</a:t>
            </a:r>
          </a:p>
          <a:p>
            <a:pPr marL="0" indent="0" algn="just">
              <a:buNone/>
            </a:pPr>
            <a:r>
              <a:rPr lang="en-US" sz="3600" dirty="0" err="1" smtClean="0"/>
              <a:t>Namni</a:t>
            </a:r>
            <a:r>
              <a:rPr lang="en-US" sz="3600" dirty="0" smtClean="0"/>
              <a:t> </a:t>
            </a:r>
            <a:r>
              <a:rPr lang="en-US" sz="3600" dirty="0" err="1" smtClean="0"/>
              <a:t>seera</a:t>
            </a:r>
            <a:r>
              <a:rPr lang="en-US" sz="3600" dirty="0" smtClean="0"/>
              <a:t> </a:t>
            </a:r>
            <a:r>
              <a:rPr lang="en-US" sz="3600" dirty="0" err="1" smtClean="0"/>
              <a:t>daldala</a:t>
            </a:r>
            <a:r>
              <a:rPr lang="en-US" sz="3600" dirty="0" smtClean="0"/>
              <a:t> </a:t>
            </a:r>
            <a:r>
              <a:rPr lang="en-US" sz="3600" dirty="0" err="1" smtClean="0"/>
              <a:t>albuudaa</a:t>
            </a:r>
            <a:r>
              <a:rPr lang="en-US" sz="3600" dirty="0" smtClean="0"/>
              <a:t> </a:t>
            </a:r>
            <a:r>
              <a:rPr lang="en-US" sz="3600" dirty="0" err="1" smtClean="0"/>
              <a:t>cabse</a:t>
            </a:r>
            <a:r>
              <a:rPr lang="en-US" sz="3600" dirty="0" smtClean="0"/>
              <a:t> </a:t>
            </a:r>
            <a:r>
              <a:rPr lang="en-US" sz="3600" dirty="0" err="1" smtClean="0"/>
              <a:t>bu’uura</a:t>
            </a:r>
            <a:r>
              <a:rPr lang="en-US" sz="3600" dirty="0" smtClean="0"/>
              <a:t> </a:t>
            </a:r>
            <a:r>
              <a:rPr lang="en-US" sz="3600" dirty="0" err="1" smtClean="0"/>
              <a:t>labsii</a:t>
            </a:r>
            <a:r>
              <a:rPr lang="en-US" sz="3600" dirty="0" smtClean="0"/>
              <a:t> 1144/2019 </a:t>
            </a:r>
            <a:r>
              <a:rPr lang="en-US" sz="3600" dirty="0" err="1" smtClean="0"/>
              <a:t>kewwata</a:t>
            </a:r>
            <a:r>
              <a:rPr lang="en-US" sz="3600" dirty="0" smtClean="0"/>
              <a:t> 37 </a:t>
            </a:r>
            <a:r>
              <a:rPr lang="en-US" sz="3600" dirty="0" err="1" smtClean="0"/>
              <a:t>yakkaan</a:t>
            </a:r>
            <a:r>
              <a:rPr lang="en-US" sz="3600" dirty="0" smtClean="0"/>
              <a:t> </a:t>
            </a:r>
            <a:r>
              <a:rPr lang="en-US" sz="3600" dirty="0" err="1" smtClean="0"/>
              <a:t>gaafatama</a:t>
            </a:r>
            <a:r>
              <a:rPr lang="en-US" sz="3600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9295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1221</TotalTime>
  <Words>4215</Words>
  <Application>Microsoft Office PowerPoint</Application>
  <PresentationFormat>On-screen Show (4:3)</PresentationFormat>
  <Paragraphs>474</Paragraphs>
  <Slides>105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105</vt:i4>
      </vt:variant>
    </vt:vector>
  </HeadingPairs>
  <TitlesOfParts>
    <vt:vector size="106" baseType="lpstr">
      <vt:lpstr>Flow</vt:lpstr>
      <vt:lpstr>LEENJII YAKKOOTA DIINAGDEE IRRATTI QOPHAA’E</vt:lpstr>
      <vt:lpstr>Yakkoota Diinagdee/Economic crime</vt:lpstr>
      <vt:lpstr> Yakkoota Diinagdee</vt:lpstr>
      <vt:lpstr> Yakkoota Diinagdee</vt:lpstr>
      <vt:lpstr> Yakkoota Diinagdee</vt:lpstr>
      <vt:lpstr> Yakkoota Diinagdee</vt:lpstr>
      <vt:lpstr>  Yakkoota Diinagdee</vt:lpstr>
      <vt:lpstr>Yakkoota dinagdee</vt:lpstr>
      <vt:lpstr> Yakkoota dinagdee</vt:lpstr>
      <vt:lpstr> Yakkoota dinagdee</vt:lpstr>
      <vt:lpstr> Yakkoota dinagdee</vt:lpstr>
      <vt:lpstr> Yakkoota dinagdee</vt:lpstr>
      <vt:lpstr>  Yakkoota dinagdee</vt:lpstr>
      <vt:lpstr>  Yakkoota dinagdee</vt:lpstr>
      <vt:lpstr> Yakkoota dinagdee</vt:lpstr>
      <vt:lpstr> Yakkoota dinagdee</vt:lpstr>
      <vt:lpstr>   Trade competition &amp; Consumer protection laws</vt:lpstr>
      <vt:lpstr>Trade competition &amp; Consumer protection laws</vt:lpstr>
      <vt:lpstr>Trade competition &amp; Consumer protection laws</vt:lpstr>
      <vt:lpstr>Trade competition &amp; Consumer protection laws</vt:lpstr>
      <vt:lpstr>Trade competition &amp; Consumer protection laws</vt:lpstr>
      <vt:lpstr>Trade competition &amp; Consumer protection laws</vt:lpstr>
      <vt:lpstr>Trade competition &amp; Consumer protection laws</vt:lpstr>
      <vt:lpstr>Trade competition &amp; Consumer protection laws</vt:lpstr>
      <vt:lpstr>Trade competition &amp; Consumer protection laws</vt:lpstr>
      <vt:lpstr>Trade competition &amp; Consumer protection laws</vt:lpstr>
      <vt:lpstr>Trade competition &amp; Consumer protection laws</vt:lpstr>
      <vt:lpstr>Trade competition &amp; Consumer protection laws</vt:lpstr>
      <vt:lpstr>Trade competition &amp; Consumer protection laws</vt:lpstr>
      <vt:lpstr>Trade competition &amp; Consumer protection laws</vt:lpstr>
      <vt:lpstr>Trade competition &amp; Consumer protection laws</vt:lpstr>
      <vt:lpstr>Trade competition &amp; Consumer protection laws</vt:lpstr>
      <vt:lpstr>Trade competition &amp; Consumer protection laws</vt:lpstr>
      <vt:lpstr>Trade competition &amp; Consumer protection laws</vt:lpstr>
      <vt:lpstr>Trade competition &amp; Consumer protection laws</vt:lpstr>
      <vt:lpstr>Trade competition &amp; Consumer protection laws</vt:lpstr>
      <vt:lpstr>Trade competition &amp; Consumer protection laws</vt:lpstr>
      <vt:lpstr>Trade competition &amp; Consumer protection laws</vt:lpstr>
      <vt:lpstr>Trade competition &amp; Consumer protection laws</vt:lpstr>
      <vt:lpstr>Trade competition &amp; Consumer protection laws</vt:lpstr>
      <vt:lpstr>Trade competition &amp; Consumer protection laws</vt:lpstr>
      <vt:lpstr>Trade competition &amp; Consumer protection laws</vt:lpstr>
      <vt:lpstr>Trade competition &amp; Consumer protection laws</vt:lpstr>
      <vt:lpstr>Trade competition &amp; Consumer protection laws</vt:lpstr>
      <vt:lpstr>Trade competition &amp; Consumer protection laws</vt:lpstr>
      <vt:lpstr>Trade competition &amp; Consumer protection laws</vt:lpstr>
      <vt:lpstr>Trade competition &amp; Consumer protection laws</vt:lpstr>
      <vt:lpstr>Trade competition &amp; Consumer protection laws</vt:lpstr>
      <vt:lpstr>Trade competition &amp; Consumer protection laws</vt:lpstr>
      <vt:lpstr>Trade competition &amp; Consumer protection laws</vt:lpstr>
      <vt:lpstr>Trade competition &amp; Consumer protection laws</vt:lpstr>
      <vt:lpstr>Trade competition &amp; Consumer protection laws</vt:lpstr>
      <vt:lpstr>Trade competition &amp; Consumer protection laws</vt:lpstr>
      <vt:lpstr>Trade competition &amp; Consumer protection laws</vt:lpstr>
      <vt:lpstr>Trade competition &amp; Consumer protection laws</vt:lpstr>
      <vt:lpstr>Criminal penaties</vt:lpstr>
      <vt:lpstr>Labsii sirna to’annoo gabaa fi qulqulina oomishaalee qonnaa MNO 234/2013</vt:lpstr>
      <vt:lpstr>Labsii sirna to’annoo gabaa fi qulqulina oomishaalee qonnaa MNO 234/2013</vt:lpstr>
      <vt:lpstr>Labsii sirna to’annoo gabaa fi qulqulina oomishaalee qonnaa MNO 234/2013</vt:lpstr>
      <vt:lpstr> Iddoo Bittaa fi Gurgurtaa Oomishalee Qonnaa</vt:lpstr>
      <vt:lpstr> Iddoo Bittaa fi Gurgurtaa Oomishalee Qonnaa</vt:lpstr>
      <vt:lpstr> Gidu gala gabaa oomishaalee qonna/7/</vt:lpstr>
      <vt:lpstr>Gidu gala gabaa oomishaalee qonna/7/</vt:lpstr>
      <vt:lpstr>         Qulqulina oomishaalee qonnaa/8/ </vt:lpstr>
      <vt:lpstr>   Omishaalee qonnaa geejibsisuu/11/ </vt:lpstr>
      <vt:lpstr>Hirmaatota gabaa Omishaalee qonnaa/12</vt:lpstr>
      <vt:lpstr>   Mirga odeeffannoo argachuu/13/ </vt:lpstr>
      <vt:lpstr>      Mirga Omishtootaa/14/ </vt:lpstr>
      <vt:lpstr>  Dirqama omishitootaa/15/ </vt:lpstr>
      <vt:lpstr> Dirqama Al-ergitootaa/18</vt:lpstr>
      <vt:lpstr> Dirqama Al-ergitootaa/18</vt:lpstr>
      <vt:lpstr> Dirqama Al-ergitootaa/18</vt:lpstr>
      <vt:lpstr> Dirqama Al-ergitootaa/18</vt:lpstr>
      <vt:lpstr>  Dirqama daldalaa/19/</vt:lpstr>
      <vt:lpstr> Dirqama daldalaa/19/</vt:lpstr>
      <vt:lpstr>  Dirqama daldalaa/19/</vt:lpstr>
      <vt:lpstr>Gochoota yakkaan nama adabsiisan/26/</vt:lpstr>
      <vt:lpstr>Gochoota yakkan nama adabsiisan/26/</vt:lpstr>
      <vt:lpstr>Gochoota yakkan nama adabsiisan/26/</vt:lpstr>
      <vt:lpstr>Gochoota yakkan nama adabsiisan/26/</vt:lpstr>
      <vt:lpstr>Gochoota yakkan nama adabsiisan/26/</vt:lpstr>
      <vt:lpstr>Gochoota yakkan nama adabsiisan/26/</vt:lpstr>
      <vt:lpstr>Gochoota yakkan nama adabsiisan/26/</vt:lpstr>
      <vt:lpstr>Gochoota yakkan nama adabsiisan/26/</vt:lpstr>
      <vt:lpstr>SEERA DALDALAA FI TO’ANNAA QULQULINA BUNAA/1051/2017</vt:lpstr>
      <vt:lpstr>SEERA DALDALAA FI TO’ANNAA QULQULINA BUNAA/1051/2017</vt:lpstr>
      <vt:lpstr>SEERA DALDALAA FI TO’ANNAA QULQULINA BUNAA/1051/2017</vt:lpstr>
      <vt:lpstr>SEERA DALDALAA FI TO’ANNAA QULQULINA BUNAA/1051/2017</vt:lpstr>
      <vt:lpstr>SEERA DALDALAA FI TO’ANNAA QULQULINA BUNAA/1051/2017</vt:lpstr>
      <vt:lpstr>SEERA DALDALAA FI TO’ANNAA QULQULINA BUNAA/1051/2017</vt:lpstr>
      <vt:lpstr>SEERA DALDALAA FI TO’ANNAA QULQULINA BUNAA/1051/2017</vt:lpstr>
      <vt:lpstr>SEERA DALDALAA FI TO’ANNAA QULQULINA BUNAA/1051/2017</vt:lpstr>
      <vt:lpstr>SEERA DALDALAA FI TO’ANNAA QULQULINA BUNAA/1051/2017</vt:lpstr>
      <vt:lpstr>SEERA DALDALAA FI TO’ANNAA QULQULINA BUNAA/1051/2017</vt:lpstr>
      <vt:lpstr>SEERA DALDALAA FI TO’ANNAA QULQULINA BUNAA/1051/2017</vt:lpstr>
      <vt:lpstr>SEERA DALDALAA FI TO’ANNAA QULQULINA BUNAA/1051/2017</vt:lpstr>
      <vt:lpstr>SEERA DALDALAA FI TO’ANNAA QULQULINA BUNAA/1051/2017</vt:lpstr>
      <vt:lpstr>Seerota Albuudaa/Mineral laws</vt:lpstr>
      <vt:lpstr>Seerota Albuudaa/Mineral laws</vt:lpstr>
      <vt:lpstr>Seerota Albuudaa/Mineral laws</vt:lpstr>
      <vt:lpstr>Seerota Albuudaa/Mineral laws</vt:lpstr>
      <vt:lpstr>Seerota Albuudaa/Mineral laws</vt:lpstr>
      <vt:lpstr>Labsii nageenya nyaataa fi qorichaa 1112/2019</vt:lpstr>
      <vt:lpstr>Labsi galmeessaa fi heyyama daldala (980/2008 fi 1150/2019)</vt:lpstr>
      <vt:lpstr>Seerota biroo/other laws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LEENJII YAKKOOTA DIINAGDEE IRRATTI QOPHAA’E</dc:title>
  <dc:creator>EAG</dc:creator>
  <cp:lastModifiedBy>EAG</cp:lastModifiedBy>
  <cp:revision>116</cp:revision>
  <dcterms:created xsi:type="dcterms:W3CDTF">2023-08-23T14:03:14Z</dcterms:created>
  <dcterms:modified xsi:type="dcterms:W3CDTF">2023-08-27T21:10:31Z</dcterms:modified>
</cp:coreProperties>
</file>