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7"/>
  </p:notesMasterIdLst>
  <p:sldIdLst>
    <p:sldId id="258" r:id="rId2"/>
    <p:sldId id="264" r:id="rId3"/>
    <p:sldId id="267" r:id="rId4"/>
    <p:sldId id="268" r:id="rId5"/>
    <p:sldId id="269" r:id="rId6"/>
    <p:sldId id="270" r:id="rId7"/>
    <p:sldId id="408" r:id="rId8"/>
    <p:sldId id="271" r:id="rId9"/>
    <p:sldId id="409" r:id="rId10"/>
    <p:sldId id="410" r:id="rId11"/>
    <p:sldId id="411" r:id="rId12"/>
    <p:sldId id="412" r:id="rId13"/>
    <p:sldId id="276" r:id="rId14"/>
    <p:sldId id="279" r:id="rId15"/>
    <p:sldId id="280" r:id="rId16"/>
    <p:sldId id="283" r:id="rId17"/>
    <p:sldId id="284" r:id="rId18"/>
    <p:sldId id="285" r:id="rId19"/>
    <p:sldId id="286" r:id="rId20"/>
    <p:sldId id="531" r:id="rId21"/>
    <p:sldId id="421" r:id="rId22"/>
    <p:sldId id="416" r:id="rId23"/>
    <p:sldId id="422" r:id="rId24"/>
    <p:sldId id="423" r:id="rId25"/>
    <p:sldId id="417" r:id="rId26"/>
    <p:sldId id="418" r:id="rId27"/>
    <p:sldId id="424" r:id="rId28"/>
    <p:sldId id="425" r:id="rId29"/>
    <p:sldId id="426" r:id="rId30"/>
    <p:sldId id="314" r:id="rId31"/>
    <p:sldId id="315" r:id="rId32"/>
    <p:sldId id="316" r:id="rId33"/>
    <p:sldId id="317" r:id="rId34"/>
    <p:sldId id="427" r:id="rId35"/>
    <p:sldId id="428" r:id="rId36"/>
    <p:sldId id="429" r:id="rId37"/>
    <p:sldId id="430" r:id="rId38"/>
    <p:sldId id="431" r:id="rId39"/>
    <p:sldId id="444" r:id="rId40"/>
    <p:sldId id="439" r:id="rId41"/>
    <p:sldId id="440" r:id="rId42"/>
    <p:sldId id="441" r:id="rId43"/>
    <p:sldId id="442" r:id="rId44"/>
    <p:sldId id="443" r:id="rId45"/>
    <p:sldId id="432" r:id="rId46"/>
    <p:sldId id="445" r:id="rId47"/>
    <p:sldId id="446" r:id="rId48"/>
    <p:sldId id="447" r:id="rId49"/>
    <p:sldId id="448" r:id="rId50"/>
    <p:sldId id="449" r:id="rId51"/>
    <p:sldId id="450" r:id="rId52"/>
    <p:sldId id="452" r:id="rId53"/>
    <p:sldId id="453" r:id="rId54"/>
    <p:sldId id="451" r:id="rId55"/>
    <p:sldId id="435" r:id="rId56"/>
    <p:sldId id="523" r:id="rId57"/>
    <p:sldId id="436" r:id="rId58"/>
    <p:sldId id="437" r:id="rId59"/>
    <p:sldId id="363" r:id="rId60"/>
    <p:sldId id="364" r:id="rId61"/>
    <p:sldId id="532" r:id="rId62"/>
    <p:sldId id="533" r:id="rId63"/>
    <p:sldId id="457" r:id="rId64"/>
    <p:sldId id="366" r:id="rId65"/>
    <p:sldId id="524" r:id="rId66"/>
    <p:sldId id="367" r:id="rId67"/>
    <p:sldId id="368" r:id="rId68"/>
    <p:sldId id="455" r:id="rId69"/>
    <p:sldId id="369" r:id="rId70"/>
    <p:sldId id="458" r:id="rId71"/>
    <p:sldId id="456" r:id="rId72"/>
    <p:sldId id="370" r:id="rId73"/>
    <p:sldId id="459" r:id="rId74"/>
    <p:sldId id="373" r:id="rId75"/>
    <p:sldId id="460" r:id="rId76"/>
    <p:sldId id="461" r:id="rId77"/>
    <p:sldId id="462" r:id="rId78"/>
    <p:sldId id="463" r:id="rId79"/>
    <p:sldId id="464" r:id="rId80"/>
    <p:sldId id="465" r:id="rId81"/>
    <p:sldId id="466" r:id="rId82"/>
    <p:sldId id="467" r:id="rId83"/>
    <p:sldId id="468" r:id="rId84"/>
    <p:sldId id="374" r:id="rId85"/>
    <p:sldId id="525" r:id="rId86"/>
    <p:sldId id="377" r:id="rId87"/>
    <p:sldId id="379" r:id="rId88"/>
    <p:sldId id="380" r:id="rId89"/>
    <p:sldId id="470" r:id="rId90"/>
    <p:sldId id="471" r:id="rId91"/>
    <p:sldId id="472" r:id="rId92"/>
    <p:sldId id="473" r:id="rId93"/>
    <p:sldId id="474" r:id="rId94"/>
    <p:sldId id="382" r:id="rId95"/>
    <p:sldId id="383" r:id="rId96"/>
    <p:sldId id="384" r:id="rId97"/>
    <p:sldId id="475" r:id="rId98"/>
    <p:sldId id="476" r:id="rId99"/>
    <p:sldId id="390" r:id="rId100"/>
    <p:sldId id="478" r:id="rId101"/>
    <p:sldId id="479" r:id="rId102"/>
    <p:sldId id="480" r:id="rId103"/>
    <p:sldId id="392" r:id="rId104"/>
    <p:sldId id="393" r:id="rId105"/>
    <p:sldId id="483" r:id="rId106"/>
    <p:sldId id="482" r:id="rId107"/>
    <p:sldId id="394" r:id="rId108"/>
    <p:sldId id="484" r:id="rId109"/>
    <p:sldId id="485" r:id="rId110"/>
    <p:sldId id="486" r:id="rId111"/>
    <p:sldId id="487" r:id="rId112"/>
    <p:sldId id="488" r:id="rId113"/>
    <p:sldId id="395" r:id="rId114"/>
    <p:sldId id="396" r:id="rId115"/>
    <p:sldId id="526" r:id="rId116"/>
    <p:sldId id="489" r:id="rId117"/>
    <p:sldId id="490" r:id="rId118"/>
    <p:sldId id="491" r:id="rId119"/>
    <p:sldId id="492" r:id="rId120"/>
    <p:sldId id="493" r:id="rId121"/>
    <p:sldId id="494" r:id="rId122"/>
    <p:sldId id="495" r:id="rId123"/>
    <p:sldId id="534" r:id="rId124"/>
    <p:sldId id="535" r:id="rId125"/>
    <p:sldId id="398" r:id="rId126"/>
    <p:sldId id="496" r:id="rId127"/>
    <p:sldId id="527" r:id="rId128"/>
    <p:sldId id="497" r:id="rId129"/>
    <p:sldId id="501" r:id="rId130"/>
    <p:sldId id="400" r:id="rId131"/>
    <p:sldId id="502" r:id="rId132"/>
    <p:sldId id="503" r:id="rId133"/>
    <p:sldId id="504" r:id="rId134"/>
    <p:sldId id="505" r:id="rId135"/>
    <p:sldId id="528" r:id="rId136"/>
    <p:sldId id="506" r:id="rId137"/>
    <p:sldId id="507" r:id="rId138"/>
    <p:sldId id="508" r:id="rId139"/>
    <p:sldId id="509" r:id="rId140"/>
    <p:sldId id="510" r:id="rId141"/>
    <p:sldId id="511" r:id="rId142"/>
    <p:sldId id="529" r:id="rId143"/>
    <p:sldId id="512" r:id="rId144"/>
    <p:sldId id="530" r:id="rId145"/>
    <p:sldId id="513" r:id="rId146"/>
    <p:sldId id="514" r:id="rId147"/>
    <p:sldId id="515" r:id="rId148"/>
    <p:sldId id="516" r:id="rId149"/>
    <p:sldId id="518" r:id="rId150"/>
    <p:sldId id="517" r:id="rId151"/>
    <p:sldId id="519" r:id="rId152"/>
    <p:sldId id="520" r:id="rId153"/>
    <p:sldId id="521" r:id="rId154"/>
    <p:sldId id="522" r:id="rId155"/>
    <p:sldId id="404" r:id="rId1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84" d="100"/>
          <a:sy n="84" d="100"/>
        </p:scale>
        <p:origin x="-135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slide" Target="slides/slide152.xml"/><Relationship Id="rId16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D5E03F-546F-4643-A1FE-C3C837280086}" type="datetimeFigureOut">
              <a:rPr lang="en-GB" smtClean="0"/>
              <a:t>04/12/2023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332BCB-3025-430D-A7E8-6A1326FC8B42}" type="slidenum">
              <a:rPr lang="en-GB" smtClean="0"/>
              <a:t>‹#›</a:t>
            </a:fld>
            <a:endParaRPr lang="en-GB"/>
          </a:p>
        </p:txBody>
      </p:sp>
    </p:spTree>
    <p:extLst>
      <p:ext uri="{BB962C8B-B14F-4D97-AF65-F5344CB8AC3E}">
        <p14:creationId xmlns:p14="http://schemas.microsoft.com/office/powerpoint/2010/main" val="658313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1332BCB-3025-430D-A7E8-6A1326FC8B42}" type="slidenum">
              <a:rPr lang="en-GB" smtClean="0"/>
              <a:t>4</a:t>
            </a:fld>
            <a:endParaRPr lang="en-GB"/>
          </a:p>
        </p:txBody>
      </p:sp>
    </p:spTree>
    <p:extLst>
      <p:ext uri="{BB962C8B-B14F-4D97-AF65-F5344CB8AC3E}">
        <p14:creationId xmlns:p14="http://schemas.microsoft.com/office/powerpoint/2010/main" val="2681993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494417C-A086-4E2A-B48A-22AD5064624D}" type="datetimeFigureOut">
              <a:rPr lang="en-GB" smtClean="0"/>
              <a:t>04/12/2023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CF5E9A-93BC-471B-B3F0-D96801892A87}" type="slidenum">
              <a:rPr lang="en-GB" smtClean="0"/>
              <a:t>‹#›</a:t>
            </a:fld>
            <a:endParaRPr lang="en-GB"/>
          </a:p>
        </p:txBody>
      </p:sp>
    </p:spTree>
    <p:extLst>
      <p:ext uri="{BB962C8B-B14F-4D97-AF65-F5344CB8AC3E}">
        <p14:creationId xmlns:p14="http://schemas.microsoft.com/office/powerpoint/2010/main" val="2762766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94417C-A086-4E2A-B48A-22AD5064624D}" type="datetimeFigureOut">
              <a:rPr lang="en-GB" smtClean="0"/>
              <a:t>04/12/2023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CF5E9A-93BC-471B-B3F0-D96801892A87}" type="slidenum">
              <a:rPr lang="en-GB" smtClean="0"/>
              <a:t>‹#›</a:t>
            </a:fld>
            <a:endParaRPr lang="en-GB"/>
          </a:p>
        </p:txBody>
      </p:sp>
    </p:spTree>
    <p:extLst>
      <p:ext uri="{BB962C8B-B14F-4D97-AF65-F5344CB8AC3E}">
        <p14:creationId xmlns:p14="http://schemas.microsoft.com/office/powerpoint/2010/main" val="313893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94417C-A086-4E2A-B48A-22AD5064624D}" type="datetimeFigureOut">
              <a:rPr lang="en-GB" smtClean="0"/>
              <a:t>04/12/2023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CF5E9A-93BC-471B-B3F0-D96801892A87}" type="slidenum">
              <a:rPr lang="en-GB" smtClean="0"/>
              <a:t>‹#›</a:t>
            </a:fld>
            <a:endParaRPr lang="en-GB"/>
          </a:p>
        </p:txBody>
      </p:sp>
    </p:spTree>
    <p:extLst>
      <p:ext uri="{BB962C8B-B14F-4D97-AF65-F5344CB8AC3E}">
        <p14:creationId xmlns:p14="http://schemas.microsoft.com/office/powerpoint/2010/main" val="2820073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94417C-A086-4E2A-B48A-22AD5064624D}" type="datetimeFigureOut">
              <a:rPr lang="en-GB" smtClean="0"/>
              <a:t>04/12/2023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CF5E9A-93BC-471B-B3F0-D96801892A87}" type="slidenum">
              <a:rPr lang="en-GB" smtClean="0"/>
              <a:t>‹#›</a:t>
            </a:fld>
            <a:endParaRPr lang="en-GB"/>
          </a:p>
        </p:txBody>
      </p:sp>
    </p:spTree>
    <p:extLst>
      <p:ext uri="{BB962C8B-B14F-4D97-AF65-F5344CB8AC3E}">
        <p14:creationId xmlns:p14="http://schemas.microsoft.com/office/powerpoint/2010/main" val="3852468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94417C-A086-4E2A-B48A-22AD5064624D}" type="datetimeFigureOut">
              <a:rPr lang="en-GB" smtClean="0"/>
              <a:t>04/12/2023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CF5E9A-93BC-471B-B3F0-D96801892A87}" type="slidenum">
              <a:rPr lang="en-GB" smtClean="0"/>
              <a:t>‹#›</a:t>
            </a:fld>
            <a:endParaRPr lang="en-GB"/>
          </a:p>
        </p:txBody>
      </p:sp>
    </p:spTree>
    <p:extLst>
      <p:ext uri="{BB962C8B-B14F-4D97-AF65-F5344CB8AC3E}">
        <p14:creationId xmlns:p14="http://schemas.microsoft.com/office/powerpoint/2010/main" val="3260181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494417C-A086-4E2A-B48A-22AD5064624D}" type="datetimeFigureOut">
              <a:rPr lang="en-GB" smtClean="0"/>
              <a:t>04/12/2023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CF5E9A-93BC-471B-B3F0-D96801892A87}" type="slidenum">
              <a:rPr lang="en-GB" smtClean="0"/>
              <a:t>‹#›</a:t>
            </a:fld>
            <a:endParaRPr lang="en-GB"/>
          </a:p>
        </p:txBody>
      </p:sp>
    </p:spTree>
    <p:extLst>
      <p:ext uri="{BB962C8B-B14F-4D97-AF65-F5344CB8AC3E}">
        <p14:creationId xmlns:p14="http://schemas.microsoft.com/office/powerpoint/2010/main" val="2751654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494417C-A086-4E2A-B48A-22AD5064624D}" type="datetimeFigureOut">
              <a:rPr lang="en-GB" smtClean="0"/>
              <a:t>04/12/2023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CCF5E9A-93BC-471B-B3F0-D96801892A87}" type="slidenum">
              <a:rPr lang="en-GB" smtClean="0"/>
              <a:t>‹#›</a:t>
            </a:fld>
            <a:endParaRPr lang="en-GB"/>
          </a:p>
        </p:txBody>
      </p:sp>
    </p:spTree>
    <p:extLst>
      <p:ext uri="{BB962C8B-B14F-4D97-AF65-F5344CB8AC3E}">
        <p14:creationId xmlns:p14="http://schemas.microsoft.com/office/powerpoint/2010/main" val="3401100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494417C-A086-4E2A-B48A-22AD5064624D}" type="datetimeFigureOut">
              <a:rPr lang="en-GB" smtClean="0"/>
              <a:t>04/12/2023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CCF5E9A-93BC-471B-B3F0-D96801892A87}" type="slidenum">
              <a:rPr lang="en-GB" smtClean="0"/>
              <a:t>‹#›</a:t>
            </a:fld>
            <a:endParaRPr lang="en-GB"/>
          </a:p>
        </p:txBody>
      </p:sp>
    </p:spTree>
    <p:extLst>
      <p:ext uri="{BB962C8B-B14F-4D97-AF65-F5344CB8AC3E}">
        <p14:creationId xmlns:p14="http://schemas.microsoft.com/office/powerpoint/2010/main" val="2461974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94417C-A086-4E2A-B48A-22AD5064624D}" type="datetimeFigureOut">
              <a:rPr lang="en-GB" smtClean="0"/>
              <a:t>04/12/2023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CCF5E9A-93BC-471B-B3F0-D96801892A87}" type="slidenum">
              <a:rPr lang="en-GB" smtClean="0"/>
              <a:t>‹#›</a:t>
            </a:fld>
            <a:endParaRPr lang="en-GB"/>
          </a:p>
        </p:txBody>
      </p:sp>
    </p:spTree>
    <p:extLst>
      <p:ext uri="{BB962C8B-B14F-4D97-AF65-F5344CB8AC3E}">
        <p14:creationId xmlns:p14="http://schemas.microsoft.com/office/powerpoint/2010/main" val="2893789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94417C-A086-4E2A-B48A-22AD5064624D}" type="datetimeFigureOut">
              <a:rPr lang="en-GB" smtClean="0"/>
              <a:t>04/12/2023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CF5E9A-93BC-471B-B3F0-D96801892A87}" type="slidenum">
              <a:rPr lang="en-GB" smtClean="0"/>
              <a:t>‹#›</a:t>
            </a:fld>
            <a:endParaRPr lang="en-GB"/>
          </a:p>
        </p:txBody>
      </p:sp>
    </p:spTree>
    <p:extLst>
      <p:ext uri="{BB962C8B-B14F-4D97-AF65-F5344CB8AC3E}">
        <p14:creationId xmlns:p14="http://schemas.microsoft.com/office/powerpoint/2010/main" val="1874800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94417C-A086-4E2A-B48A-22AD5064624D}" type="datetimeFigureOut">
              <a:rPr lang="en-GB" smtClean="0"/>
              <a:t>04/12/2023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CF5E9A-93BC-471B-B3F0-D96801892A87}" type="slidenum">
              <a:rPr lang="en-GB" smtClean="0"/>
              <a:t>‹#›</a:t>
            </a:fld>
            <a:endParaRPr lang="en-GB"/>
          </a:p>
        </p:txBody>
      </p:sp>
    </p:spTree>
    <p:extLst>
      <p:ext uri="{BB962C8B-B14F-4D97-AF65-F5344CB8AC3E}">
        <p14:creationId xmlns:p14="http://schemas.microsoft.com/office/powerpoint/2010/main" val="3262421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94417C-A086-4E2A-B48A-22AD5064624D}" type="datetimeFigureOut">
              <a:rPr lang="en-GB" smtClean="0"/>
              <a:t>04/12/2023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CF5E9A-93BC-471B-B3F0-D96801892A87}" type="slidenum">
              <a:rPr lang="en-GB" smtClean="0"/>
              <a:t>‹#›</a:t>
            </a:fld>
            <a:endParaRPr lang="en-GB"/>
          </a:p>
        </p:txBody>
      </p:sp>
    </p:spTree>
    <p:extLst>
      <p:ext uri="{BB962C8B-B14F-4D97-AF65-F5344CB8AC3E}">
        <p14:creationId xmlns:p14="http://schemas.microsoft.com/office/powerpoint/2010/main" val="3188501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Dambii%20Bulchiinsaa%20fi%20Naamusa%20Abbootii%20Alangaa%20%20Lak.%20218-20%20(3).pdf"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IAP_Standards_Oktober-2018_.pdf" TargetMode="External"/><Relationship Id="rId2" Type="http://schemas.openxmlformats.org/officeDocument/2006/relationships/hyperlink" Target="../Documents/Bangalore_principles.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hyperlink" Target="IAP_Standards_Oktober-2018_.pdf" TargetMode="Externa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Documents/moojulii%20naamusaa%20finaalii.pdf"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556792"/>
            <a:ext cx="8229600" cy="4602400"/>
          </a:xfrm>
          <a:effectLst>
            <a:outerShdw blurRad="50800" dist="38100" dir="10800000" algn="r" rotWithShape="0">
              <a:prstClr val="black">
                <a:alpha val="40000"/>
              </a:prstClr>
            </a:outerShdw>
          </a:effectLst>
        </p:spPr>
        <p:txBody>
          <a:bodyPr>
            <a:normAutofit fontScale="55000" lnSpcReduction="20000"/>
          </a:bodyPr>
          <a:lstStyle/>
          <a:p>
            <a:pPr lvl="0">
              <a:buNone/>
            </a:pPr>
            <a:endParaRPr lang="en-US" dirty="0">
              <a:latin typeface="Times New Roman" pitchFamily="18" charset="0"/>
              <a:cs typeface="Times New Roman" pitchFamily="18" charset="0"/>
            </a:endParaRPr>
          </a:p>
          <a:p>
            <a:pPr lvl="0">
              <a:buNone/>
            </a:pPr>
            <a:endParaRPr lang="en-GB" b="1" dirty="0">
              <a:latin typeface="Times New Roman" pitchFamily="18" charset="0"/>
              <a:cs typeface="Times New Roman" pitchFamily="18" charset="0"/>
            </a:endParaRPr>
          </a:p>
          <a:p>
            <a:pPr lvl="0">
              <a:buNone/>
            </a:pPr>
            <a:endParaRPr lang="en-GB" b="1" dirty="0">
              <a:latin typeface="Times New Roman" pitchFamily="18" charset="0"/>
              <a:cs typeface="Times New Roman" pitchFamily="18" charset="0"/>
            </a:endParaRPr>
          </a:p>
          <a:p>
            <a:pPr lvl="0"/>
            <a:endParaRPr lang="en-GB" b="1" dirty="0">
              <a:latin typeface="Times New Roman" pitchFamily="18" charset="0"/>
              <a:cs typeface="Times New Roman" pitchFamily="18" charset="0"/>
            </a:endParaRPr>
          </a:p>
          <a:p>
            <a:pPr lvl="0"/>
            <a:endParaRPr lang="en-GB" b="1" dirty="0">
              <a:latin typeface="Times New Roman" pitchFamily="18" charset="0"/>
              <a:cs typeface="Times New Roman" pitchFamily="18" charset="0"/>
            </a:endParaRPr>
          </a:p>
          <a:p>
            <a:pPr lvl="0"/>
            <a:endParaRPr lang="en-GB" b="1" dirty="0">
              <a:latin typeface="Times New Roman" pitchFamily="18" charset="0"/>
              <a:cs typeface="Times New Roman" pitchFamily="18" charset="0"/>
            </a:endParaRPr>
          </a:p>
          <a:p>
            <a:pPr lvl="0"/>
            <a:endParaRPr lang="en-GB" b="1" dirty="0">
              <a:latin typeface="Times New Roman" pitchFamily="18" charset="0"/>
              <a:cs typeface="Times New Roman" pitchFamily="18" charset="0"/>
            </a:endParaRPr>
          </a:p>
          <a:p>
            <a:pPr lvl="0"/>
            <a:endParaRPr lang="en-GB" b="1" dirty="0">
              <a:latin typeface="Times New Roman" pitchFamily="18" charset="0"/>
              <a:cs typeface="Times New Roman" pitchFamily="18" charset="0"/>
            </a:endParaRPr>
          </a:p>
          <a:p>
            <a:pPr lvl="0"/>
            <a:endParaRPr lang="en-GB" b="1" dirty="0">
              <a:latin typeface="Times New Roman" pitchFamily="18" charset="0"/>
              <a:cs typeface="Times New Roman" pitchFamily="18" charset="0"/>
            </a:endParaRPr>
          </a:p>
          <a:p>
            <a:pPr lvl="0">
              <a:buNone/>
            </a:pPr>
            <a:endParaRPr lang="en-US" dirty="0">
              <a:latin typeface="Times New Roman" pitchFamily="18" charset="0"/>
              <a:cs typeface="Times New Roman" pitchFamily="18" charset="0"/>
            </a:endParaRPr>
          </a:p>
          <a:p>
            <a:pPr lvl="0">
              <a:buNone/>
            </a:pPr>
            <a:endParaRPr lang="en-US" sz="2400" dirty="0">
              <a:latin typeface="Times New Roman" pitchFamily="18" charset="0"/>
              <a:cs typeface="Times New Roman" pitchFamily="18" charset="0"/>
            </a:endParaRPr>
          </a:p>
          <a:p>
            <a:pPr lvl="0">
              <a:buNone/>
            </a:pPr>
            <a:endParaRPr lang="en-US" sz="2400" dirty="0">
              <a:latin typeface="Times New Roman" pitchFamily="18" charset="0"/>
              <a:cs typeface="Times New Roman" pitchFamily="18" charset="0"/>
            </a:endParaRPr>
          </a:p>
          <a:p>
            <a:pPr lvl="0" algn="r">
              <a:buNone/>
            </a:pPr>
            <a:endParaRPr lang="en-US" sz="2400" dirty="0">
              <a:solidFill>
                <a:srgbClr val="FF0000"/>
              </a:solidFill>
              <a:latin typeface="Times New Roman" pitchFamily="18" charset="0"/>
              <a:cs typeface="Times New Roman" pitchFamily="18" charset="0"/>
            </a:endParaRPr>
          </a:p>
          <a:p>
            <a:pPr algn="r">
              <a:buNone/>
            </a:pPr>
            <a:r>
              <a:rPr lang="en-US" sz="3800" b="1" dirty="0" err="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imes New Roman" pitchFamily="18" charset="0"/>
                <a:cs typeface="Times New Roman" pitchFamily="18" charset="0"/>
              </a:rPr>
              <a:t>Qopheessaan</a:t>
            </a:r>
            <a:r>
              <a:rPr lang="en-US" sz="38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imes New Roman" pitchFamily="18" charset="0"/>
                <a:cs typeface="Times New Roman" pitchFamily="18" charset="0"/>
              </a:rPr>
              <a:t>;- </a:t>
            </a:r>
            <a:r>
              <a:rPr lang="en-US" sz="3800" b="1" dirty="0" err="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imes New Roman" pitchFamily="18" charset="0"/>
                <a:cs typeface="Times New Roman" pitchFamily="18" charset="0"/>
              </a:rPr>
              <a:t>Tafarii</a:t>
            </a:r>
            <a:r>
              <a:rPr lang="en-US" sz="38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imes New Roman" pitchFamily="18" charset="0"/>
                <a:cs typeface="Times New Roman" pitchFamily="18" charset="0"/>
              </a:rPr>
              <a:t> H/</a:t>
            </a:r>
            <a:r>
              <a:rPr lang="en-US" sz="3800" b="1" dirty="0" err="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imes New Roman" pitchFamily="18" charset="0"/>
                <a:cs typeface="Times New Roman" pitchFamily="18" charset="0"/>
              </a:rPr>
              <a:t>Maariyaam</a:t>
            </a:r>
            <a:endParaRPr lang="en-US" sz="38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imes New Roman" pitchFamily="18" charset="0"/>
              <a:cs typeface="Times New Roman" pitchFamily="18" charset="0"/>
            </a:endParaRPr>
          </a:p>
          <a:p>
            <a:pPr algn="r">
              <a:buNone/>
            </a:pPr>
            <a:r>
              <a:rPr lang="en-US" sz="3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imes New Roman" pitchFamily="18" charset="0"/>
                <a:cs typeface="Times New Roman" pitchFamily="18" charset="0"/>
              </a:rPr>
              <a:t>Sad.2016</a:t>
            </a:r>
            <a:endParaRPr lang="en-US" sz="38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imes New Roman" pitchFamily="18" charset="0"/>
              <a:cs typeface="Times New Roman" pitchFamily="18" charset="0"/>
            </a:endParaRPr>
          </a:p>
          <a:p>
            <a:pPr algn="r">
              <a:buNone/>
            </a:pPr>
            <a:r>
              <a:rPr lang="en-US" sz="38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imes New Roman" pitchFamily="18" charset="0"/>
                <a:cs typeface="Times New Roman" pitchFamily="18" charset="0"/>
              </a:rPr>
              <a:t>ILQSO</a:t>
            </a:r>
          </a:p>
          <a:p>
            <a:pPr lvl="0">
              <a:buNone/>
            </a:pPr>
            <a:endParaRPr lang="en-US" dirty="0">
              <a:latin typeface="Times New Roman" pitchFamily="18" charset="0"/>
              <a:cs typeface="Times New Roman" pitchFamily="18" charset="0"/>
            </a:endParaRPr>
          </a:p>
          <a:p>
            <a:pPr marL="0" indent="0" algn="r">
              <a:buNone/>
            </a:pPr>
            <a:endParaRPr lang="en-US" dirty="0">
              <a:latin typeface="Times New Roman" pitchFamily="18" charset="0"/>
              <a:cs typeface="Times New Roman" pitchFamily="18" charset="0"/>
            </a:endParaRPr>
          </a:p>
        </p:txBody>
      </p:sp>
      <p:sp>
        <p:nvSpPr>
          <p:cNvPr id="8" name="Rectangle 7"/>
          <p:cNvSpPr/>
          <p:nvPr/>
        </p:nvSpPr>
        <p:spPr>
          <a:xfrm>
            <a:off x="1219200" y="228600"/>
            <a:ext cx="6553200" cy="2308324"/>
          </a:xfrm>
          <a:prstGeom prst="rect">
            <a:avLst/>
          </a:prstGeom>
          <a:noFill/>
        </p:spPr>
        <p:txBody>
          <a:bodyPr wrap="square" lIns="91440" tIns="45720" rIns="91440" bIns="45720">
            <a:spAutoFit/>
          </a:bodyPr>
          <a:lstStyle/>
          <a:p>
            <a:pPr algn="ctr"/>
            <a:r>
              <a:rPr lang="en-US" sz="2800" b="1" cap="none" spc="0" dirty="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latin typeface="Cambria" pitchFamily="18" charset="0"/>
              </a:rPr>
              <a:t>NAMUUSA OGUMMAA  A/SEERUMMAA FI  A/ALANGUMMAA</a:t>
            </a:r>
            <a:endParaRPr lang="en-US" sz="2800" b="1" dirty="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latin typeface="Cambria" pitchFamily="18" charset="0"/>
            </a:endParaRPr>
          </a:p>
          <a:p>
            <a:pPr algn="ctr"/>
            <a:endParaRPr lang="en-US" sz="2800" b="1" cap="none" spc="0" dirty="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latin typeface="Cambria" pitchFamily="18" charset="0"/>
            </a:endParaRPr>
          </a:p>
          <a:p>
            <a:pPr algn="ctr"/>
            <a:endParaRPr lang="en-US" sz="2000" b="1" dirty="0">
              <a:ln w="18000">
                <a:solidFill>
                  <a:schemeClr val="accent2">
                    <a:satMod val="140000"/>
                  </a:schemeClr>
                </a:solidFill>
                <a:prstDash val="solid"/>
                <a:miter lim="800000"/>
              </a:ln>
              <a:solidFill>
                <a:srgbClr val="0070C0"/>
              </a:solidFill>
              <a:effectLst>
                <a:outerShdw blurRad="25500" dist="23000" dir="7020000" algn="tl">
                  <a:srgbClr val="000000">
                    <a:alpha val="50000"/>
                  </a:srgbClr>
                </a:outerShdw>
              </a:effectLst>
              <a:latin typeface="Cambria" pitchFamily="18" charset="0"/>
            </a:endParaRPr>
          </a:p>
          <a:p>
            <a:pPr algn="ctr"/>
            <a:endParaRPr lang="en-US" sz="2000" b="1" cap="none" spc="0" dirty="0">
              <a:ln w="18000">
                <a:solidFill>
                  <a:schemeClr val="accent2">
                    <a:satMod val="140000"/>
                  </a:schemeClr>
                </a:solidFill>
                <a:prstDash val="solid"/>
                <a:miter lim="800000"/>
              </a:ln>
              <a:solidFill>
                <a:srgbClr val="0070C0"/>
              </a:solidFill>
              <a:effectLst>
                <a:outerShdw blurRad="25500" dist="23000" dir="7020000" algn="tl">
                  <a:srgbClr val="000000">
                    <a:alpha val="50000"/>
                  </a:srgbClr>
                </a:outerShdw>
              </a:effectLst>
              <a:latin typeface="Cambria" pitchFamily="18" charset="0"/>
            </a:endParaRPr>
          </a:p>
          <a:p>
            <a:pPr algn="ctr"/>
            <a:endParaRPr lang="en-US" sz="2000" b="1" cap="none" spc="0" dirty="0">
              <a:ln w="18000">
                <a:solidFill>
                  <a:schemeClr val="accent2">
                    <a:satMod val="140000"/>
                  </a:schemeClr>
                </a:solidFill>
                <a:prstDash val="solid"/>
                <a:miter lim="800000"/>
              </a:ln>
              <a:solidFill>
                <a:srgbClr val="0070C0"/>
              </a:solidFill>
              <a:effectLst>
                <a:outerShdw blurRad="25500" dist="23000" dir="7020000" algn="tl">
                  <a:srgbClr val="000000">
                    <a:alpha val="50000"/>
                  </a:srgbClr>
                </a:outerShdw>
              </a:effectLst>
              <a:latin typeface="Cambria" pitchFamily="18" charset="0"/>
            </a:endParaRPr>
          </a:p>
        </p:txBody>
      </p:sp>
      <p:sp>
        <p:nvSpPr>
          <p:cNvPr id="9" name="Rectangle 8"/>
          <p:cNvSpPr/>
          <p:nvPr/>
        </p:nvSpPr>
        <p:spPr>
          <a:xfrm>
            <a:off x="1447800" y="3733800"/>
            <a:ext cx="6019800" cy="830997"/>
          </a:xfrm>
          <a:prstGeom prst="rect">
            <a:avLst/>
          </a:prstGeom>
          <a:noFill/>
        </p:spPr>
        <p:txBody>
          <a:bodyPr wrap="square" lIns="91440" tIns="45720" rIns="91440" bIns="45720">
            <a:spAutoFit/>
          </a:bodyPr>
          <a:lstStyle/>
          <a:p>
            <a:pPr algn="ctr"/>
            <a:endParaRPr lang="en-US" sz="2400" b="1" cap="none" spc="0" dirty="0" smtClean="0">
              <a:ln w="10541" cmpd="sng">
                <a:solidFill>
                  <a:schemeClr val="accent1">
                    <a:shade val="88000"/>
                    <a:satMod val="110000"/>
                  </a:schemeClr>
                </a:solidFill>
                <a:prstDash val="solid"/>
              </a:ln>
              <a:solidFill>
                <a:srgbClr val="FF0000"/>
              </a:solidFill>
              <a:effectLst/>
            </a:endParaRPr>
          </a:p>
          <a:p>
            <a:pPr algn="ctr"/>
            <a:r>
              <a:rPr lang="en-US" sz="2400" b="1" cap="none" spc="0" dirty="0" smtClean="0">
                <a:ln w="10541" cmpd="sng">
                  <a:solidFill>
                    <a:schemeClr val="accent1">
                      <a:shade val="88000"/>
                      <a:satMod val="110000"/>
                    </a:schemeClr>
                  </a:solidFill>
                  <a:prstDash val="solid"/>
                </a:ln>
                <a:solidFill>
                  <a:srgbClr val="FF0000"/>
                </a:solidFill>
                <a:effectLst/>
              </a:rPr>
              <a:t>LEENJII </a:t>
            </a:r>
            <a:r>
              <a:rPr lang="en-US" sz="2400" b="1" cap="none" spc="0" dirty="0">
                <a:ln w="10541" cmpd="sng">
                  <a:solidFill>
                    <a:schemeClr val="accent1">
                      <a:shade val="88000"/>
                      <a:satMod val="110000"/>
                    </a:schemeClr>
                  </a:solidFill>
                  <a:prstDash val="solid"/>
                </a:ln>
                <a:solidFill>
                  <a:srgbClr val="FF0000"/>
                </a:solidFill>
                <a:effectLst/>
              </a:rPr>
              <a:t>HOJIIN DURAA </a:t>
            </a:r>
            <a:r>
              <a:rPr lang="en-US" sz="2400" b="1" cap="none" spc="0">
                <a:ln w="10541" cmpd="sng">
                  <a:solidFill>
                    <a:schemeClr val="accent1">
                      <a:shade val="88000"/>
                      <a:satMod val="110000"/>
                    </a:schemeClr>
                  </a:solidFill>
                  <a:prstDash val="solid"/>
                </a:ln>
                <a:solidFill>
                  <a:srgbClr val="FF0000"/>
                </a:solidFill>
                <a:effectLst/>
              </a:rPr>
              <a:t>MARSAA </a:t>
            </a:r>
            <a:r>
              <a:rPr lang="en-US" sz="2400" b="1" cap="none" spc="0" smtClean="0">
                <a:ln w="10541" cmpd="sng">
                  <a:solidFill>
                    <a:schemeClr val="accent1">
                      <a:shade val="88000"/>
                      <a:satMod val="110000"/>
                    </a:schemeClr>
                  </a:solidFill>
                  <a:prstDash val="solid"/>
                </a:ln>
                <a:solidFill>
                  <a:srgbClr val="FF0000"/>
                </a:solidFill>
                <a:effectLst/>
              </a:rPr>
              <a:t>17FFAA  </a:t>
            </a:r>
            <a:endParaRPr lang="en-US" sz="2400" b="1" cap="none" spc="0" dirty="0">
              <a:ln w="10541" cmpd="sng">
                <a:solidFill>
                  <a:schemeClr val="accent1">
                    <a:shade val="88000"/>
                    <a:satMod val="110000"/>
                  </a:schemeClr>
                </a:solidFill>
                <a:prstDash val="solid"/>
              </a:ln>
              <a:solidFill>
                <a:srgbClr val="FF0000"/>
              </a:solidFill>
              <a:effectLst/>
            </a:endParaRPr>
          </a:p>
        </p:txBody>
      </p:sp>
      <p:pic>
        <p:nvPicPr>
          <p:cNvPr id="5" name="Picture 4" descr="C:\Users\HP\Downloads\Ilqso Loogoo.jpg"/>
          <p:cNvPicPr>
            <a:picLocks noChangeAspect="1" noChangeArrowheads="1"/>
          </p:cNvPicPr>
          <p:nvPr/>
        </p:nvPicPr>
        <p:blipFill>
          <a:blip r:embed="rId2" cstate="print"/>
          <a:srcRect/>
          <a:stretch>
            <a:fillRect/>
          </a:stretch>
        </p:blipFill>
        <p:spPr bwMode="auto">
          <a:xfrm>
            <a:off x="2555776" y="1204709"/>
            <a:ext cx="4032448" cy="2956176"/>
          </a:xfrm>
          <a:prstGeom prst="rect">
            <a:avLst/>
          </a:prstGeom>
          <a:ln>
            <a:noFill/>
          </a:ln>
          <a:effectLst>
            <a:softEdge rad="112500"/>
          </a:effectLst>
        </p:spPr>
      </p:pic>
    </p:spTree>
    <p:extLst>
      <p:ext uri="{BB962C8B-B14F-4D97-AF65-F5344CB8AC3E}">
        <p14:creationId xmlns:p14="http://schemas.microsoft.com/office/powerpoint/2010/main" val="4254886235"/>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down)">
                                      <p:cBhvr>
                                        <p:cTn id="7" dur="580">
                                          <p:stCondLst>
                                            <p:cond delay="0"/>
                                          </p:stCondLst>
                                        </p:cTn>
                                        <p:tgtEl>
                                          <p:spTgt spid="8">
                                            <p:txEl>
                                              <p:pRg st="0" end="0"/>
                                            </p:txEl>
                                          </p:spTgt>
                                        </p:tgtEl>
                                      </p:cBhvr>
                                    </p:animEffect>
                                    <p:anim calcmode="lin" valueType="num">
                                      <p:cBhvr>
                                        <p:cTn id="8" dur="1822" tmFilter="0,0; 0.14,0.36; 0.43,0.73; 0.71,0.91; 1.0,1.0">
                                          <p:stCondLst>
                                            <p:cond delay="0"/>
                                          </p:stCondLst>
                                        </p:cTn>
                                        <p:tgtEl>
                                          <p:spTgt spid="8">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8">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8">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8">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8">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8">
                                            <p:txEl>
                                              <p:pRg st="0" end="0"/>
                                            </p:txEl>
                                          </p:spTgt>
                                        </p:tgtEl>
                                      </p:cBhvr>
                                      <p:to x="100000" y="60000"/>
                                    </p:animScale>
                                    <p:animScale>
                                      <p:cBhvr>
                                        <p:cTn id="14" dur="166" decel="50000">
                                          <p:stCondLst>
                                            <p:cond delay="676"/>
                                          </p:stCondLst>
                                        </p:cTn>
                                        <p:tgtEl>
                                          <p:spTgt spid="8">
                                            <p:txEl>
                                              <p:pRg st="0" end="0"/>
                                            </p:txEl>
                                          </p:spTgt>
                                        </p:tgtEl>
                                      </p:cBhvr>
                                      <p:to x="100000" y="100000"/>
                                    </p:animScale>
                                    <p:animScale>
                                      <p:cBhvr>
                                        <p:cTn id="15" dur="26">
                                          <p:stCondLst>
                                            <p:cond delay="1312"/>
                                          </p:stCondLst>
                                        </p:cTn>
                                        <p:tgtEl>
                                          <p:spTgt spid="8">
                                            <p:txEl>
                                              <p:pRg st="0" end="0"/>
                                            </p:txEl>
                                          </p:spTgt>
                                        </p:tgtEl>
                                      </p:cBhvr>
                                      <p:to x="100000" y="80000"/>
                                    </p:animScale>
                                    <p:animScale>
                                      <p:cBhvr>
                                        <p:cTn id="16" dur="166" decel="50000">
                                          <p:stCondLst>
                                            <p:cond delay="1338"/>
                                          </p:stCondLst>
                                        </p:cTn>
                                        <p:tgtEl>
                                          <p:spTgt spid="8">
                                            <p:txEl>
                                              <p:pRg st="0" end="0"/>
                                            </p:txEl>
                                          </p:spTgt>
                                        </p:tgtEl>
                                      </p:cBhvr>
                                      <p:to x="100000" y="100000"/>
                                    </p:animScale>
                                    <p:animScale>
                                      <p:cBhvr>
                                        <p:cTn id="17" dur="26">
                                          <p:stCondLst>
                                            <p:cond delay="1642"/>
                                          </p:stCondLst>
                                        </p:cTn>
                                        <p:tgtEl>
                                          <p:spTgt spid="8">
                                            <p:txEl>
                                              <p:pRg st="0" end="0"/>
                                            </p:txEl>
                                          </p:spTgt>
                                        </p:tgtEl>
                                      </p:cBhvr>
                                      <p:to x="100000" y="90000"/>
                                    </p:animScale>
                                    <p:animScale>
                                      <p:cBhvr>
                                        <p:cTn id="18" dur="166" decel="50000">
                                          <p:stCondLst>
                                            <p:cond delay="1668"/>
                                          </p:stCondLst>
                                        </p:cTn>
                                        <p:tgtEl>
                                          <p:spTgt spid="8">
                                            <p:txEl>
                                              <p:pRg st="0" end="0"/>
                                            </p:txEl>
                                          </p:spTgt>
                                        </p:tgtEl>
                                      </p:cBhvr>
                                      <p:to x="100000" y="100000"/>
                                    </p:animScale>
                                    <p:animScale>
                                      <p:cBhvr>
                                        <p:cTn id="19" dur="26">
                                          <p:stCondLst>
                                            <p:cond delay="1808"/>
                                          </p:stCondLst>
                                        </p:cTn>
                                        <p:tgtEl>
                                          <p:spTgt spid="8">
                                            <p:txEl>
                                              <p:pRg st="0" end="0"/>
                                            </p:txEl>
                                          </p:spTgt>
                                        </p:tgtEl>
                                      </p:cBhvr>
                                      <p:to x="100000" y="95000"/>
                                    </p:animScale>
                                    <p:animScale>
                                      <p:cBhvr>
                                        <p:cTn id="20" dur="166" decel="50000">
                                          <p:stCondLst>
                                            <p:cond delay="1834"/>
                                          </p:stCondLst>
                                        </p:cTn>
                                        <p:tgtEl>
                                          <p:spTgt spid="8">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8229600" cy="1143000"/>
          </a:xfrm>
          <a:effectLst>
            <a:outerShdw blurRad="50800" dist="38100" dir="2700000" algn="tl" rotWithShape="0">
              <a:prstClr val="black">
                <a:alpha val="40000"/>
              </a:prstClr>
            </a:outerShdw>
          </a:effectLst>
        </p:spPr>
        <p:txBody>
          <a:bodyPr>
            <a:normAutofit/>
          </a:bodyPr>
          <a:lstStyle/>
          <a:p>
            <a:r>
              <a:rPr lang="en-GB" sz="3200" dirty="0" err="1">
                <a:solidFill>
                  <a:schemeClr val="accent2"/>
                </a:solidFill>
                <a:latin typeface="Times New Roman" pitchFamily="18" charset="0"/>
                <a:cs typeface="Times New Roman" pitchFamily="18" charset="0"/>
              </a:rPr>
              <a:t>Gocha</a:t>
            </a:r>
            <a:r>
              <a:rPr lang="en-GB" sz="3200" dirty="0">
                <a:solidFill>
                  <a:schemeClr val="accent2"/>
                </a:solidFill>
                <a:latin typeface="Times New Roman" pitchFamily="18" charset="0"/>
                <a:cs typeface="Times New Roman" pitchFamily="18" charset="0"/>
              </a:rPr>
              <a:t> </a:t>
            </a:r>
            <a:r>
              <a:rPr lang="en-GB" sz="3200" dirty="0" err="1">
                <a:solidFill>
                  <a:schemeClr val="accent2"/>
                </a:solidFill>
                <a:latin typeface="Times New Roman" pitchFamily="18" charset="0"/>
                <a:cs typeface="Times New Roman" pitchFamily="18" charset="0"/>
              </a:rPr>
              <a:t>tokkoon</a:t>
            </a:r>
            <a:r>
              <a:rPr lang="en-GB" sz="3200" dirty="0">
                <a:solidFill>
                  <a:schemeClr val="accent2"/>
                </a:solidFill>
                <a:latin typeface="Times New Roman" pitchFamily="18" charset="0"/>
                <a:cs typeface="Times New Roman" pitchFamily="18" charset="0"/>
              </a:rPr>
              <a:t> </a:t>
            </a:r>
            <a:r>
              <a:rPr lang="en-GB" sz="3200" dirty="0" err="1">
                <a:solidFill>
                  <a:schemeClr val="accent2"/>
                </a:solidFill>
                <a:latin typeface="Times New Roman" pitchFamily="18" charset="0"/>
                <a:cs typeface="Times New Roman" pitchFamily="18" charset="0"/>
              </a:rPr>
              <a:t>sirrii</a:t>
            </a:r>
            <a:r>
              <a:rPr lang="en-GB" sz="3200" dirty="0">
                <a:solidFill>
                  <a:schemeClr val="accent2"/>
                </a:solidFill>
                <a:latin typeface="Times New Roman" pitchFamily="18" charset="0"/>
                <a:cs typeface="Times New Roman" pitchFamily="18" charset="0"/>
              </a:rPr>
              <a:t> </a:t>
            </a:r>
            <a:r>
              <a:rPr lang="en-GB" sz="3200" dirty="0" err="1">
                <a:solidFill>
                  <a:schemeClr val="accent2"/>
                </a:solidFill>
                <a:latin typeface="Times New Roman" pitchFamily="18" charset="0"/>
                <a:cs typeface="Times New Roman" pitchFamily="18" charset="0"/>
              </a:rPr>
              <a:t>ykn</a:t>
            </a:r>
            <a:r>
              <a:rPr lang="en-GB" sz="3200" dirty="0">
                <a:solidFill>
                  <a:schemeClr val="accent2"/>
                </a:solidFill>
                <a:latin typeface="Times New Roman" pitchFamily="18" charset="0"/>
                <a:cs typeface="Times New Roman" pitchFamily="18" charset="0"/>
              </a:rPr>
              <a:t> </a:t>
            </a:r>
            <a:r>
              <a:rPr lang="en-GB" sz="3200" dirty="0" err="1">
                <a:solidFill>
                  <a:schemeClr val="accent2"/>
                </a:solidFill>
                <a:latin typeface="Times New Roman" pitchFamily="18" charset="0"/>
                <a:cs typeface="Times New Roman" pitchFamily="18" charset="0"/>
              </a:rPr>
              <a:t>dogoggora</a:t>
            </a:r>
            <a:r>
              <a:rPr lang="en-GB" sz="3200" dirty="0">
                <a:solidFill>
                  <a:schemeClr val="accent2"/>
                </a:solidFill>
                <a:latin typeface="Times New Roman" pitchFamily="18" charset="0"/>
                <a:cs typeface="Times New Roman" pitchFamily="18" charset="0"/>
              </a:rPr>
              <a:t> </a:t>
            </a:r>
            <a:r>
              <a:rPr lang="en-GB" sz="3200" dirty="0" err="1">
                <a:solidFill>
                  <a:schemeClr val="accent2"/>
                </a:solidFill>
                <a:latin typeface="Times New Roman" pitchFamily="18" charset="0"/>
                <a:cs typeface="Times New Roman" pitchFamily="18" charset="0"/>
              </a:rPr>
              <a:t>jechuuf</a:t>
            </a:r>
            <a:r>
              <a:rPr lang="en-GB" sz="3200" dirty="0">
                <a:solidFill>
                  <a:schemeClr val="accent2"/>
                </a:solidFill>
                <a:latin typeface="Times New Roman" pitchFamily="18" charset="0"/>
                <a:cs typeface="Times New Roman" pitchFamily="18" charset="0"/>
              </a:rPr>
              <a:t> </a:t>
            </a:r>
            <a:r>
              <a:rPr lang="en-GB" sz="3200" dirty="0" err="1">
                <a:solidFill>
                  <a:schemeClr val="accent2"/>
                </a:solidFill>
                <a:latin typeface="Times New Roman" pitchFamily="18" charset="0"/>
                <a:cs typeface="Times New Roman" pitchFamily="18" charset="0"/>
              </a:rPr>
              <a:t>safartuulee</a:t>
            </a:r>
            <a:r>
              <a:rPr lang="en-GB" sz="3200" dirty="0">
                <a:solidFill>
                  <a:schemeClr val="accent2"/>
                </a:solidFill>
                <a:latin typeface="Times New Roman" pitchFamily="18" charset="0"/>
                <a:cs typeface="Times New Roman" pitchFamily="18" charset="0"/>
              </a:rPr>
              <a:t> </a:t>
            </a:r>
            <a:r>
              <a:rPr lang="en-GB" sz="3200" dirty="0" err="1">
                <a:solidFill>
                  <a:schemeClr val="accent2"/>
                </a:solidFill>
                <a:latin typeface="Times New Roman" pitchFamily="18" charset="0"/>
                <a:cs typeface="Times New Roman" pitchFamily="18" charset="0"/>
              </a:rPr>
              <a:t>gargaaran</a:t>
            </a:r>
            <a:endParaRPr lang="en-GB" sz="3200" dirty="0">
              <a:solidFill>
                <a:schemeClr val="accent2"/>
              </a:solidFill>
              <a:latin typeface="Times New Roman" pitchFamily="18" charset="0"/>
              <a:cs typeface="Times New Roman" pitchFamily="18" charset="0"/>
            </a:endParaRPr>
          </a:p>
        </p:txBody>
      </p:sp>
      <p:sp>
        <p:nvSpPr>
          <p:cNvPr id="3" name="Content Placeholder 2"/>
          <p:cNvSpPr>
            <a:spLocks noGrp="1"/>
          </p:cNvSpPr>
          <p:nvPr>
            <p:ph idx="1"/>
          </p:nvPr>
        </p:nvSpPr>
        <p:spPr>
          <a:effectLst>
            <a:outerShdw blurRad="50800" dist="38100" dir="5400000" algn="t" rotWithShape="0">
              <a:prstClr val="black">
                <a:alpha val="40000"/>
              </a:prstClr>
            </a:outerShdw>
          </a:effectLst>
        </p:spPr>
        <p:txBody>
          <a:bodyPr>
            <a:normAutofit lnSpcReduction="10000"/>
          </a:bodyPr>
          <a:lstStyle/>
          <a:p>
            <a:pPr algn="just"/>
            <a:r>
              <a:rPr lang="en-GB" dirty="0" err="1"/>
              <a:t>Gochi</a:t>
            </a:r>
            <a:r>
              <a:rPr lang="en-GB" dirty="0"/>
              <a:t> </a:t>
            </a:r>
            <a:r>
              <a:rPr lang="en-GB" dirty="0" err="1"/>
              <a:t>tokko</a:t>
            </a:r>
            <a:r>
              <a:rPr lang="en-GB" dirty="0"/>
              <a:t> </a:t>
            </a:r>
            <a:r>
              <a:rPr lang="en-GB" dirty="0" err="1"/>
              <a:t>gaarii</a:t>
            </a:r>
            <a:r>
              <a:rPr lang="en-GB" dirty="0"/>
              <a:t> </a:t>
            </a:r>
            <a:r>
              <a:rPr lang="en-GB" dirty="0" err="1"/>
              <a:t>ykn</a:t>
            </a:r>
            <a:r>
              <a:rPr lang="en-GB" dirty="0"/>
              <a:t> </a:t>
            </a:r>
            <a:r>
              <a:rPr lang="en-GB" dirty="0" err="1"/>
              <a:t>badaa</a:t>
            </a:r>
            <a:r>
              <a:rPr lang="en-GB" dirty="0"/>
              <a:t> </a:t>
            </a:r>
            <a:r>
              <a:rPr lang="en-GB" dirty="0" err="1"/>
              <a:t>jechuuf</a:t>
            </a:r>
            <a:r>
              <a:rPr lang="en-GB" dirty="0"/>
              <a:t> </a:t>
            </a:r>
            <a:r>
              <a:rPr lang="en-GB" dirty="0" err="1"/>
              <a:t>bu’aa</a:t>
            </a:r>
            <a:r>
              <a:rPr lang="en-GB" dirty="0"/>
              <a:t> </a:t>
            </a:r>
            <a:r>
              <a:rPr lang="en-GB" dirty="0" err="1"/>
              <a:t>inni</a:t>
            </a:r>
            <a:r>
              <a:rPr lang="en-GB" dirty="0"/>
              <a:t> </a:t>
            </a:r>
            <a:r>
              <a:rPr lang="en-GB" dirty="0" err="1"/>
              <a:t>hordofsiisu</a:t>
            </a:r>
            <a:r>
              <a:rPr lang="en-GB" dirty="0"/>
              <a:t> </a:t>
            </a:r>
            <a:r>
              <a:rPr lang="en-GB" dirty="0" err="1"/>
              <a:t>ilaaluu</a:t>
            </a:r>
            <a:r>
              <a:rPr lang="en-GB" dirty="0"/>
              <a:t> </a:t>
            </a:r>
            <a:r>
              <a:rPr lang="en-GB" dirty="0" err="1"/>
              <a:t>qabna</a:t>
            </a:r>
            <a:r>
              <a:rPr lang="en-GB" dirty="0"/>
              <a:t> </a:t>
            </a:r>
            <a:r>
              <a:rPr lang="en-GB" dirty="0" err="1"/>
              <a:t>garee</a:t>
            </a:r>
            <a:r>
              <a:rPr lang="en-GB" dirty="0"/>
              <a:t> </a:t>
            </a:r>
            <a:r>
              <a:rPr lang="en-GB" dirty="0" err="1"/>
              <a:t>jedhu</a:t>
            </a:r>
            <a:r>
              <a:rPr lang="en-GB" dirty="0"/>
              <a:t> fi </a:t>
            </a:r>
            <a:r>
              <a:rPr lang="en-GB" dirty="0" err="1"/>
              <a:t>bu’aan</a:t>
            </a:r>
            <a:r>
              <a:rPr lang="en-GB" dirty="0"/>
              <a:t> </a:t>
            </a:r>
            <a:r>
              <a:rPr lang="en-GB" dirty="0" err="1"/>
              <a:t>ilaalamee</a:t>
            </a:r>
            <a:r>
              <a:rPr lang="en-GB" dirty="0"/>
              <a:t> </a:t>
            </a:r>
            <a:r>
              <a:rPr lang="en-GB" dirty="0" err="1"/>
              <a:t>murtaa’uu</a:t>
            </a:r>
            <a:r>
              <a:rPr lang="en-GB" dirty="0"/>
              <a:t> </a:t>
            </a:r>
            <a:r>
              <a:rPr lang="en-GB" dirty="0" err="1"/>
              <a:t>hin</a:t>
            </a:r>
            <a:r>
              <a:rPr lang="en-GB" dirty="0"/>
              <a:t> </a:t>
            </a:r>
            <a:r>
              <a:rPr lang="en-GB" dirty="0" err="1"/>
              <a:t>qabu</a:t>
            </a:r>
            <a:r>
              <a:rPr lang="en-GB" dirty="0"/>
              <a:t> </a:t>
            </a:r>
            <a:r>
              <a:rPr lang="en-GB" dirty="0" err="1"/>
              <a:t>kan</a:t>
            </a:r>
            <a:r>
              <a:rPr lang="en-GB" dirty="0"/>
              <a:t> </a:t>
            </a:r>
            <a:r>
              <a:rPr lang="en-GB" dirty="0" err="1"/>
              <a:t>jedhan</a:t>
            </a:r>
            <a:r>
              <a:rPr lang="en-GB" dirty="0"/>
              <a:t> </a:t>
            </a:r>
            <a:r>
              <a:rPr lang="en-GB" dirty="0" err="1"/>
              <a:t>jiru</a:t>
            </a:r>
            <a:r>
              <a:rPr lang="en-GB" dirty="0"/>
              <a:t>.</a:t>
            </a:r>
          </a:p>
          <a:p>
            <a:pPr marL="514350" indent="-514350" algn="just">
              <a:buFont typeface="+mj-lt"/>
              <a:buAutoNum type="arabicPeriod"/>
            </a:pPr>
            <a:r>
              <a:rPr lang="en-GB" dirty="0" err="1"/>
              <a:t>Hayyoota</a:t>
            </a:r>
            <a:r>
              <a:rPr lang="en-GB" dirty="0"/>
              <a:t> </a:t>
            </a:r>
            <a:r>
              <a:rPr lang="en-GB" dirty="0" err="1"/>
              <a:t>bu’aan</a:t>
            </a:r>
            <a:r>
              <a:rPr lang="en-GB" dirty="0"/>
              <a:t> </a:t>
            </a:r>
            <a:r>
              <a:rPr lang="en-GB" dirty="0" err="1"/>
              <a:t>ilaalamuu</a:t>
            </a:r>
            <a:r>
              <a:rPr lang="en-GB" dirty="0"/>
              <a:t> </a:t>
            </a:r>
            <a:r>
              <a:rPr lang="en-GB" dirty="0" err="1"/>
              <a:t>qaba</a:t>
            </a:r>
            <a:r>
              <a:rPr lang="en-GB" dirty="0"/>
              <a:t> </a:t>
            </a:r>
            <a:r>
              <a:rPr lang="en-GB" dirty="0" err="1"/>
              <a:t>jedhan</a:t>
            </a:r>
            <a:r>
              <a:rPr lang="en-GB" dirty="0"/>
              <a:t>:-</a:t>
            </a:r>
          </a:p>
          <a:p>
            <a:pPr marL="0" indent="0" algn="just">
              <a:buNone/>
            </a:pPr>
            <a:r>
              <a:rPr lang="en-GB" dirty="0"/>
              <a:t>A</a:t>
            </a:r>
            <a:r>
              <a:rPr lang="en-GB" dirty="0">
                <a:solidFill>
                  <a:srgbClr val="FF0000"/>
                </a:solidFill>
              </a:rPr>
              <a:t>. </a:t>
            </a:r>
            <a:r>
              <a:rPr lang="en-GB" dirty="0" err="1">
                <a:solidFill>
                  <a:srgbClr val="FF0000"/>
                </a:solidFill>
              </a:rPr>
              <a:t>Eedooniizim</a:t>
            </a:r>
            <a:r>
              <a:rPr lang="en-GB" dirty="0">
                <a:solidFill>
                  <a:srgbClr val="FF0000"/>
                </a:solidFill>
              </a:rPr>
              <a:t> (</a:t>
            </a:r>
            <a:r>
              <a:rPr lang="en-GB" dirty="0" err="1">
                <a:solidFill>
                  <a:srgbClr val="FF0000"/>
                </a:solidFill>
              </a:rPr>
              <a:t>Edonism</a:t>
            </a:r>
            <a:r>
              <a:rPr lang="en-GB" dirty="0">
                <a:solidFill>
                  <a:srgbClr val="FF0000"/>
                </a:solidFill>
              </a:rPr>
              <a:t> theory): </a:t>
            </a:r>
            <a:r>
              <a:rPr lang="en-GB" dirty="0" err="1"/>
              <a:t>Akka</a:t>
            </a:r>
            <a:r>
              <a:rPr lang="en-GB" dirty="0"/>
              <a:t> </a:t>
            </a:r>
            <a:r>
              <a:rPr lang="en-GB" dirty="0" err="1"/>
              <a:t>yaadama</a:t>
            </a:r>
            <a:r>
              <a:rPr lang="en-GB" dirty="0"/>
              <a:t> </a:t>
            </a:r>
            <a:r>
              <a:rPr lang="en-GB" dirty="0" err="1"/>
              <a:t>kanaatti</a:t>
            </a:r>
            <a:r>
              <a:rPr lang="en-GB" dirty="0"/>
              <a:t> </a:t>
            </a:r>
            <a:r>
              <a:rPr lang="en-GB" dirty="0" err="1"/>
              <a:t>galmi</a:t>
            </a:r>
            <a:r>
              <a:rPr lang="en-GB" dirty="0"/>
              <a:t> </a:t>
            </a:r>
            <a:r>
              <a:rPr lang="en-GB" dirty="0" err="1"/>
              <a:t>naamusaa</a:t>
            </a:r>
            <a:r>
              <a:rPr lang="en-GB" dirty="0"/>
              <a:t> </a:t>
            </a:r>
            <a:r>
              <a:rPr lang="en-GB" dirty="0" err="1"/>
              <a:t>inni</a:t>
            </a:r>
            <a:r>
              <a:rPr lang="en-GB" dirty="0"/>
              <a:t> </a:t>
            </a:r>
            <a:r>
              <a:rPr lang="en-GB" dirty="0" err="1"/>
              <a:t>dhumaa</a:t>
            </a:r>
            <a:r>
              <a:rPr lang="en-GB" dirty="0"/>
              <a:t> </a:t>
            </a:r>
            <a:r>
              <a:rPr lang="en-GB" dirty="0" err="1"/>
              <a:t>namichuma</a:t>
            </a:r>
            <a:r>
              <a:rPr lang="en-GB" dirty="0"/>
              <a:t> </a:t>
            </a:r>
            <a:r>
              <a:rPr lang="en-GB" dirty="0" err="1"/>
              <a:t>gocha</a:t>
            </a:r>
            <a:r>
              <a:rPr lang="en-GB" dirty="0"/>
              <a:t> </a:t>
            </a:r>
            <a:r>
              <a:rPr lang="en-GB" dirty="0" err="1"/>
              <a:t>naamusaa</a:t>
            </a:r>
            <a:r>
              <a:rPr lang="en-GB" dirty="0"/>
              <a:t> </a:t>
            </a:r>
            <a:r>
              <a:rPr lang="en-GB" dirty="0" err="1"/>
              <a:t>raawwatu</a:t>
            </a:r>
            <a:r>
              <a:rPr lang="en-GB" dirty="0"/>
              <a:t> </a:t>
            </a:r>
            <a:r>
              <a:rPr lang="en-GB" dirty="0" err="1"/>
              <a:t>sanaaf</a:t>
            </a:r>
            <a:r>
              <a:rPr lang="en-GB" dirty="0"/>
              <a:t> </a:t>
            </a:r>
            <a:r>
              <a:rPr lang="en-GB" dirty="0" err="1"/>
              <a:t>gammachuu</a:t>
            </a:r>
            <a:r>
              <a:rPr lang="en-GB" dirty="0"/>
              <a:t> </a:t>
            </a:r>
            <a:r>
              <a:rPr lang="en-GB" dirty="0" err="1"/>
              <a:t>argamsiisuudha</a:t>
            </a:r>
            <a:r>
              <a:rPr lang="en-GB" dirty="0"/>
              <a:t>. </a:t>
            </a:r>
          </a:p>
          <a:p>
            <a:pPr>
              <a:buFont typeface="Wingdings" pitchFamily="2" charset="2"/>
              <a:buChar char="q"/>
            </a:pPr>
            <a:endParaRPr lang="en-GB" dirty="0"/>
          </a:p>
          <a:p>
            <a:endParaRPr lang="en-GB" dirty="0"/>
          </a:p>
        </p:txBody>
      </p:sp>
    </p:spTree>
    <p:extLst>
      <p:ext uri="{BB962C8B-B14F-4D97-AF65-F5344CB8AC3E}">
        <p14:creationId xmlns:p14="http://schemas.microsoft.com/office/powerpoint/2010/main" val="169716292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244A947-2012-4D45-BBB1-63B2DE0E3B6B}"/>
              </a:ext>
            </a:extLst>
          </p:cNvPr>
          <p:cNvSpPr>
            <a:spLocks noGrp="1"/>
          </p:cNvSpPr>
          <p:nvPr>
            <p:ph idx="1"/>
          </p:nvPr>
        </p:nvSpPr>
        <p:spPr>
          <a:xfrm>
            <a:off x="457200" y="476672"/>
            <a:ext cx="8229600" cy="6552728"/>
          </a:xfrm>
          <a:effectLst>
            <a:outerShdw blurRad="50800" dist="38100" dir="5400000" algn="t" rotWithShape="0">
              <a:prstClr val="black">
                <a:alpha val="40000"/>
              </a:prstClr>
            </a:outerShdw>
          </a:effectLst>
        </p:spPr>
        <p:txBody>
          <a:bodyPr>
            <a:noAutofit/>
          </a:bodyPr>
          <a:lstStyle/>
          <a:p>
            <a:pPr algn="just"/>
            <a:r>
              <a:rPr lang="en-GB" dirty="0" err="1">
                <a:latin typeface="Times New Roman" panose="02020603050405020304" pitchFamily="18" charset="0"/>
                <a:cs typeface="Times New Roman" panose="02020603050405020304" pitchFamily="18" charset="0"/>
              </a:rPr>
              <a:t>Abbaa</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dhimmaa</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waliin</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waliqunamtii</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hin</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malle</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uumuu-ammaalajii</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ta’uu</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ykn</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ammaalajummaan</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hojjachuu</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sammuu</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fayyaalessaan</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gaa’ila</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erga</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hiikee</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booda</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yoo</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fuudhe</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ykn</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heerumte</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akkam</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ta’a</a:t>
            </a:r>
            <a:r>
              <a:rPr lang="en-GB" dirty="0">
                <a:latin typeface="Times New Roman" panose="02020603050405020304" pitchFamily="18" charset="0"/>
                <a:cs typeface="Times New Roman" panose="02020603050405020304" pitchFamily="18" charset="0"/>
              </a:rPr>
              <a:t>?</a:t>
            </a:r>
          </a:p>
          <a:p>
            <a:pPr algn="just"/>
            <a:r>
              <a:rPr lang="en-GB" dirty="0" err="1">
                <a:latin typeface="Times New Roman" panose="02020603050405020304" pitchFamily="18" charset="0"/>
                <a:cs typeface="Times New Roman" panose="02020603050405020304" pitchFamily="18" charset="0"/>
              </a:rPr>
              <a:t>Bilisummaa</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ykn</a:t>
            </a:r>
            <a:r>
              <a:rPr lang="en-GB" dirty="0">
                <a:latin typeface="Times New Roman" panose="02020603050405020304" pitchFamily="18" charset="0"/>
                <a:cs typeface="Times New Roman" panose="02020603050405020304" pitchFamily="18" charset="0"/>
              </a:rPr>
              <a:t> al-</a:t>
            </a:r>
            <a:r>
              <a:rPr lang="en-GB" dirty="0" err="1">
                <a:latin typeface="Times New Roman" panose="02020603050405020304" pitchFamily="18" charset="0"/>
                <a:cs typeface="Times New Roman" panose="02020603050405020304" pitchFamily="18" charset="0"/>
              </a:rPr>
              <a:t>loogummaa</a:t>
            </a:r>
            <a:r>
              <a:rPr lang="en-GB" dirty="0">
                <a:latin typeface="Times New Roman" panose="02020603050405020304" pitchFamily="18" charset="0"/>
                <a:cs typeface="Times New Roman" panose="02020603050405020304" pitchFamily="18" charset="0"/>
              </a:rPr>
              <a:t> mana </a:t>
            </a:r>
            <a:r>
              <a:rPr lang="en-GB" dirty="0" err="1">
                <a:latin typeface="Times New Roman" panose="02020603050405020304" pitchFamily="18" charset="0"/>
                <a:cs typeface="Times New Roman" panose="02020603050405020304" pitchFamily="18" charset="0"/>
              </a:rPr>
              <a:t>murtii</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ykn</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abbaa</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seerummaa</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eeguu</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ykn</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eegsisuu</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dhabuu</a:t>
            </a:r>
            <a:r>
              <a:rPr lang="en-GB" dirty="0">
                <a:latin typeface="Times New Roman" panose="02020603050405020304" pitchFamily="18" charset="0"/>
                <a:cs typeface="Times New Roman" panose="02020603050405020304" pitchFamily="18" charset="0"/>
              </a:rPr>
              <a:t>, </a:t>
            </a:r>
          </a:p>
          <a:p>
            <a:pPr algn="just"/>
            <a:r>
              <a:rPr lang="en-GB" dirty="0" err="1">
                <a:latin typeface="Times New Roman" panose="02020603050405020304" pitchFamily="18" charset="0"/>
                <a:cs typeface="Times New Roman" panose="02020603050405020304" pitchFamily="18" charset="0"/>
              </a:rPr>
              <a:t>Hojiirraa</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irra</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deddeebiin</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hafuu</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ji’a</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keessatti</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hanga</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guyyaa</a:t>
            </a:r>
            <a:r>
              <a:rPr lang="en-GB" dirty="0">
                <a:latin typeface="Times New Roman" panose="02020603050405020304" pitchFamily="18" charset="0"/>
                <a:cs typeface="Times New Roman" panose="02020603050405020304" pitchFamily="18" charset="0"/>
              </a:rPr>
              <a:t> 3 </a:t>
            </a:r>
            <a:r>
              <a:rPr lang="en-GB" dirty="0" err="1">
                <a:latin typeface="Times New Roman" panose="02020603050405020304" pitchFamily="18" charset="0"/>
                <a:cs typeface="Times New Roman" panose="02020603050405020304" pitchFamily="18" charset="0"/>
              </a:rPr>
              <a:t>hin</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caalle</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badii</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salphaa</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ji’atti</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ykn</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kurmaanatti</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guyyaa</a:t>
            </a:r>
            <a:r>
              <a:rPr lang="en-GB" dirty="0">
                <a:latin typeface="Times New Roman" panose="02020603050405020304" pitchFamily="18" charset="0"/>
                <a:cs typeface="Times New Roman" panose="02020603050405020304" pitchFamily="18" charset="0"/>
              </a:rPr>
              <a:t> 3f </a:t>
            </a:r>
            <a:r>
              <a:rPr lang="en-GB" dirty="0" err="1">
                <a:latin typeface="Times New Roman" panose="02020603050405020304" pitchFamily="18" charset="0"/>
                <a:cs typeface="Times New Roman" panose="02020603050405020304" pitchFamily="18" charset="0"/>
              </a:rPr>
              <a:t>isaa</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ol</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ykn</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baatii</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ja’atti</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guyyoota</a:t>
            </a:r>
            <a:r>
              <a:rPr lang="en-GB" dirty="0">
                <a:latin typeface="Times New Roman" panose="02020603050405020304" pitchFamily="18" charset="0"/>
                <a:cs typeface="Times New Roman" panose="02020603050405020304" pitchFamily="18" charset="0"/>
              </a:rPr>
              <a:t> 8f </a:t>
            </a:r>
            <a:r>
              <a:rPr lang="en-GB" dirty="0" err="1">
                <a:latin typeface="Times New Roman" panose="02020603050405020304" pitchFamily="18" charset="0"/>
                <a:cs typeface="Times New Roman" panose="02020603050405020304" pitchFamily="18" charset="0"/>
              </a:rPr>
              <a:t>isaa</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ol</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waggaatti</a:t>
            </a:r>
            <a:r>
              <a:rPr lang="en-GB" dirty="0">
                <a:latin typeface="Times New Roman" panose="02020603050405020304" pitchFamily="18" charset="0"/>
                <a:cs typeface="Times New Roman" panose="02020603050405020304" pitchFamily="18" charset="0"/>
              </a:rPr>
              <a:t> guy.20f </a:t>
            </a:r>
            <a:r>
              <a:rPr lang="en-GB" dirty="0" err="1">
                <a:latin typeface="Times New Roman" panose="02020603050405020304" pitchFamily="18" charset="0"/>
                <a:cs typeface="Times New Roman" panose="02020603050405020304" pitchFamily="18" charset="0"/>
              </a:rPr>
              <a:t>isaa</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ol</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hafuun</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badii</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cimaatiin</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gaafachiisa</a:t>
            </a:r>
            <a:r>
              <a:rPr lang="en-GB" dirty="0">
                <a:latin typeface="Times New Roman" panose="02020603050405020304" pitchFamily="18" charset="0"/>
                <a:cs typeface="Times New Roman" panose="02020603050405020304" pitchFamily="18" charset="0"/>
              </a:rPr>
              <a:t>.</a:t>
            </a:r>
          </a:p>
          <a:p>
            <a:pPr algn="just"/>
            <a:endParaRPr lang="en-GB"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1621852"/>
      </p:ext>
    </p:extLst>
  </p:cSld>
  <p:clrMapOvr>
    <a:masterClrMapping/>
  </p:clrMapOvr>
  <p:transition spd="slow">
    <p:cover/>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41CA700-6073-4B50-96AB-921C788961D7}"/>
              </a:ext>
            </a:extLst>
          </p:cNvPr>
          <p:cNvSpPr>
            <a:spLocks noGrp="1"/>
          </p:cNvSpPr>
          <p:nvPr>
            <p:ph idx="1"/>
          </p:nvPr>
        </p:nvSpPr>
        <p:spPr>
          <a:xfrm>
            <a:off x="457200" y="620688"/>
            <a:ext cx="8229600" cy="5505475"/>
          </a:xfrm>
          <a:effectLst>
            <a:outerShdw blurRad="50800" dist="38100" dir="5400000" algn="t" rotWithShape="0">
              <a:prstClr val="black">
                <a:alpha val="40000"/>
              </a:prstClr>
            </a:outerShdw>
          </a:effectLst>
        </p:spPr>
        <p:txBody>
          <a:bodyPr>
            <a:normAutofit fontScale="92500" lnSpcReduction="10000"/>
          </a:bodyPr>
          <a:lstStyle/>
          <a:p>
            <a:pPr algn="just"/>
            <a:r>
              <a:rPr lang="en-US" dirty="0"/>
              <a:t>Nama </a:t>
            </a:r>
            <a:r>
              <a:rPr lang="en-US" dirty="0" err="1"/>
              <a:t>kamuu</a:t>
            </a:r>
            <a:r>
              <a:rPr lang="en-US" dirty="0"/>
              <a:t> </a:t>
            </a:r>
            <a:r>
              <a:rPr lang="en-US" dirty="0" err="1"/>
              <a:t>waliin</a:t>
            </a:r>
            <a:r>
              <a:rPr lang="en-US" dirty="0"/>
              <a:t> </a:t>
            </a:r>
            <a:r>
              <a:rPr lang="en-US" dirty="0" err="1"/>
              <a:t>wal-qunnamtii</a:t>
            </a:r>
            <a:r>
              <a:rPr lang="en-US" dirty="0"/>
              <a:t> </a:t>
            </a:r>
            <a:r>
              <a:rPr lang="en-US" dirty="0" err="1"/>
              <a:t>ofii</a:t>
            </a:r>
            <a:r>
              <a:rPr lang="en-US" dirty="0"/>
              <a:t> </a:t>
            </a:r>
            <a:r>
              <a:rPr lang="en-US" dirty="0" err="1"/>
              <a:t>isaaf</a:t>
            </a:r>
            <a:r>
              <a:rPr lang="en-US" dirty="0"/>
              <a:t> </a:t>
            </a:r>
            <a:r>
              <a:rPr lang="en-US" dirty="0" err="1"/>
              <a:t>kabaja</a:t>
            </a:r>
            <a:r>
              <a:rPr lang="en-US" dirty="0"/>
              <a:t> mana murti </a:t>
            </a:r>
            <a:r>
              <a:rPr lang="en-US" dirty="0" err="1"/>
              <a:t>ykn</a:t>
            </a:r>
            <a:r>
              <a:rPr lang="en-US" dirty="0"/>
              <a:t> </a:t>
            </a:r>
            <a:r>
              <a:rPr lang="en-US" dirty="0" err="1"/>
              <a:t>ogummaa</a:t>
            </a:r>
            <a:r>
              <a:rPr lang="en-US" dirty="0"/>
              <a:t> A/S </a:t>
            </a:r>
            <a:r>
              <a:rPr lang="en-US" dirty="0" err="1"/>
              <a:t>tuffachiisu</a:t>
            </a:r>
            <a:r>
              <a:rPr lang="en-US" dirty="0"/>
              <a:t> </a:t>
            </a:r>
            <a:r>
              <a:rPr lang="en-US" dirty="0" err="1"/>
              <a:t>uumuu</a:t>
            </a:r>
            <a:endParaRPr lang="en-US" dirty="0"/>
          </a:p>
          <a:p>
            <a:pPr algn="just"/>
            <a:r>
              <a:rPr lang="en-US" dirty="0" err="1"/>
              <a:t>Iddoo</a:t>
            </a:r>
            <a:r>
              <a:rPr lang="en-US" dirty="0"/>
              <a:t> </a:t>
            </a:r>
            <a:r>
              <a:rPr lang="en-US" dirty="0" err="1"/>
              <a:t>hin</a:t>
            </a:r>
            <a:r>
              <a:rPr lang="en-US" dirty="0"/>
              <a:t> </a:t>
            </a:r>
            <a:r>
              <a:rPr lang="en-US" dirty="0" err="1"/>
              <a:t>taanetti</a:t>
            </a:r>
            <a:r>
              <a:rPr lang="en-US" dirty="0"/>
              <a:t> </a:t>
            </a:r>
            <a:r>
              <a:rPr lang="en-US" dirty="0" err="1"/>
              <a:t>argamuun</a:t>
            </a:r>
            <a:r>
              <a:rPr lang="en-US" dirty="0"/>
              <a:t> </a:t>
            </a:r>
            <a:r>
              <a:rPr lang="en-US" dirty="0" err="1"/>
              <a:t>gocha</a:t>
            </a:r>
            <a:r>
              <a:rPr lang="en-US" dirty="0"/>
              <a:t> </a:t>
            </a:r>
            <a:r>
              <a:rPr lang="en-US" dirty="0" err="1">
                <a:solidFill>
                  <a:srgbClr val="FF0000"/>
                </a:solidFill>
              </a:rPr>
              <a:t>amantaa</a:t>
            </a:r>
            <a:r>
              <a:rPr lang="en-US" dirty="0">
                <a:solidFill>
                  <a:srgbClr val="FF0000"/>
                </a:solidFill>
              </a:rPr>
              <a:t> </a:t>
            </a:r>
            <a:r>
              <a:rPr lang="en-US" dirty="0" err="1">
                <a:solidFill>
                  <a:srgbClr val="FF0000"/>
                </a:solidFill>
              </a:rPr>
              <a:t>namni</a:t>
            </a:r>
            <a:r>
              <a:rPr lang="en-US" dirty="0">
                <a:solidFill>
                  <a:srgbClr val="FF0000"/>
                </a:solidFill>
              </a:rPr>
              <a:t> MM </a:t>
            </a:r>
            <a:r>
              <a:rPr lang="en-US" dirty="0" err="1">
                <a:solidFill>
                  <a:srgbClr val="FF0000"/>
                </a:solidFill>
              </a:rPr>
              <a:t>irraa</a:t>
            </a:r>
            <a:r>
              <a:rPr lang="en-US" dirty="0">
                <a:solidFill>
                  <a:srgbClr val="FF0000"/>
                </a:solidFill>
              </a:rPr>
              <a:t> </a:t>
            </a:r>
            <a:r>
              <a:rPr lang="en-US" dirty="0" err="1">
                <a:solidFill>
                  <a:srgbClr val="FF0000"/>
                </a:solidFill>
              </a:rPr>
              <a:t>qabu</a:t>
            </a:r>
            <a:r>
              <a:rPr lang="en-US" dirty="0">
                <a:solidFill>
                  <a:srgbClr val="FF0000"/>
                </a:solidFill>
              </a:rPr>
              <a:t> </a:t>
            </a:r>
            <a:r>
              <a:rPr lang="en-US" dirty="0" err="1"/>
              <a:t>gaafii</a:t>
            </a:r>
            <a:r>
              <a:rPr lang="en-US" dirty="0"/>
              <a:t> </a:t>
            </a:r>
            <a:r>
              <a:rPr lang="en-US" dirty="0" err="1"/>
              <a:t>keessa</a:t>
            </a:r>
            <a:r>
              <a:rPr lang="en-US" dirty="0"/>
              <a:t> </a:t>
            </a:r>
            <a:r>
              <a:rPr lang="en-US" dirty="0" err="1"/>
              <a:t>galchuu</a:t>
            </a:r>
            <a:r>
              <a:rPr lang="en-US" dirty="0"/>
              <a:t> </a:t>
            </a:r>
            <a:r>
              <a:rPr lang="en-US" dirty="0" err="1"/>
              <a:t>raawwachuun</a:t>
            </a:r>
            <a:r>
              <a:rPr lang="en-US" dirty="0"/>
              <a:t> </a:t>
            </a:r>
            <a:r>
              <a:rPr lang="en-US" dirty="0" err="1"/>
              <a:t>badii</a:t>
            </a:r>
            <a:r>
              <a:rPr lang="en-US" dirty="0"/>
              <a:t> </a:t>
            </a:r>
            <a:r>
              <a:rPr lang="en-US" dirty="0" err="1"/>
              <a:t>naamusa</a:t>
            </a:r>
            <a:r>
              <a:rPr lang="en-US" dirty="0"/>
              <a:t> </a:t>
            </a:r>
            <a:r>
              <a:rPr lang="en-US" dirty="0" err="1"/>
              <a:t>cimaatiin</a:t>
            </a:r>
            <a:r>
              <a:rPr lang="en-US" dirty="0"/>
              <a:t> </a:t>
            </a:r>
            <a:r>
              <a:rPr lang="en-US" dirty="0" err="1"/>
              <a:t>gaafachiisa</a:t>
            </a:r>
            <a:r>
              <a:rPr lang="en-US" dirty="0"/>
              <a:t>, </a:t>
            </a:r>
          </a:p>
          <a:p>
            <a:pPr algn="just"/>
            <a:r>
              <a:rPr lang="en-US" dirty="0" err="1"/>
              <a:t>Haata’uu</a:t>
            </a:r>
            <a:r>
              <a:rPr lang="en-US" dirty="0"/>
              <a:t> </a:t>
            </a:r>
            <a:r>
              <a:rPr lang="en-US" dirty="0" err="1"/>
              <a:t>malee</a:t>
            </a:r>
            <a:r>
              <a:rPr lang="en-US" dirty="0"/>
              <a:t>, </a:t>
            </a:r>
            <a:r>
              <a:rPr lang="en-US" dirty="0" err="1"/>
              <a:t>gochaawwan</a:t>
            </a:r>
            <a:r>
              <a:rPr lang="en-US" dirty="0"/>
              <a:t> </a:t>
            </a:r>
            <a:r>
              <a:rPr lang="en-US" dirty="0" err="1"/>
              <a:t>naamusa</a:t>
            </a:r>
            <a:r>
              <a:rPr lang="en-US" dirty="0"/>
              <a:t> </a:t>
            </a:r>
            <a:r>
              <a:rPr lang="en-US" dirty="0" err="1"/>
              <a:t>gaarii</a:t>
            </a:r>
            <a:r>
              <a:rPr lang="en-US" dirty="0"/>
              <a:t> </a:t>
            </a:r>
            <a:r>
              <a:rPr lang="en-US" dirty="0" err="1"/>
              <a:t>dhabuu</a:t>
            </a:r>
            <a:r>
              <a:rPr lang="en-US" dirty="0"/>
              <a:t>, </a:t>
            </a:r>
            <a:r>
              <a:rPr lang="en-US" dirty="0" err="1"/>
              <a:t>iddoo</a:t>
            </a:r>
            <a:r>
              <a:rPr lang="en-US" dirty="0"/>
              <a:t> </a:t>
            </a:r>
            <a:r>
              <a:rPr lang="en-US" dirty="0" err="1"/>
              <a:t>hin</a:t>
            </a:r>
            <a:r>
              <a:rPr lang="en-US" dirty="0"/>
              <a:t> </a:t>
            </a:r>
            <a:r>
              <a:rPr lang="en-US" dirty="0" err="1"/>
              <a:t>taane</a:t>
            </a:r>
            <a:r>
              <a:rPr lang="en-US" dirty="0"/>
              <a:t> </a:t>
            </a:r>
            <a:r>
              <a:rPr lang="en-US" dirty="0" err="1"/>
              <a:t>argamuun</a:t>
            </a:r>
            <a:r>
              <a:rPr lang="en-US" dirty="0"/>
              <a:t> </a:t>
            </a:r>
            <a:r>
              <a:rPr lang="en-US" dirty="0" err="1"/>
              <a:t>kabaja</a:t>
            </a:r>
            <a:r>
              <a:rPr lang="en-US" dirty="0"/>
              <a:t> </a:t>
            </a:r>
            <a:r>
              <a:rPr lang="en-US" dirty="0" err="1"/>
              <a:t>ofiif</a:t>
            </a:r>
            <a:r>
              <a:rPr lang="en-US" dirty="0"/>
              <a:t>, </a:t>
            </a:r>
            <a:r>
              <a:rPr lang="en-US" dirty="0" err="1"/>
              <a:t>kabaja</a:t>
            </a:r>
            <a:r>
              <a:rPr lang="en-US" dirty="0"/>
              <a:t> MM fi </a:t>
            </a:r>
            <a:r>
              <a:rPr lang="en-US" dirty="0" err="1"/>
              <a:t>Ogummaa</a:t>
            </a:r>
            <a:r>
              <a:rPr lang="en-US" dirty="0"/>
              <a:t> A/</a:t>
            </a:r>
            <a:r>
              <a:rPr lang="en-US" dirty="0" err="1"/>
              <a:t>Seerummaa</a:t>
            </a:r>
            <a:r>
              <a:rPr lang="en-US" dirty="0"/>
              <a:t> </a:t>
            </a:r>
            <a:r>
              <a:rPr lang="en-US" dirty="0" err="1"/>
              <a:t>xiqqeessuu</a:t>
            </a:r>
            <a:r>
              <a:rPr lang="en-US" dirty="0"/>
              <a:t> </a:t>
            </a:r>
            <a:r>
              <a:rPr lang="en-US" dirty="0" err="1"/>
              <a:t>dambii</a:t>
            </a:r>
            <a:r>
              <a:rPr lang="en-US" dirty="0"/>
              <a:t> kana kwt.9(8)</a:t>
            </a:r>
            <a:r>
              <a:rPr lang="en-US" dirty="0" err="1"/>
              <a:t>jalatti</a:t>
            </a:r>
            <a:r>
              <a:rPr lang="en-US" dirty="0"/>
              <a:t> </a:t>
            </a:r>
            <a:r>
              <a:rPr lang="en-US" dirty="0" err="1"/>
              <a:t>tarreeffameen</a:t>
            </a:r>
            <a:r>
              <a:rPr lang="en-US" dirty="0"/>
              <a:t> adda </a:t>
            </a:r>
            <a:r>
              <a:rPr lang="en-US" dirty="0" err="1"/>
              <a:t>baasuun</a:t>
            </a:r>
            <a:r>
              <a:rPr lang="en-US" dirty="0"/>
              <a:t> </a:t>
            </a:r>
            <a:r>
              <a:rPr lang="en-US" dirty="0" err="1"/>
              <a:t>barbaachisaadha</a:t>
            </a:r>
            <a:r>
              <a:rPr lang="en-US" dirty="0"/>
              <a:t>.</a:t>
            </a:r>
            <a:endParaRPr lang="en-GB" dirty="0"/>
          </a:p>
        </p:txBody>
      </p:sp>
    </p:spTree>
    <p:extLst>
      <p:ext uri="{BB962C8B-B14F-4D97-AF65-F5344CB8AC3E}">
        <p14:creationId xmlns:p14="http://schemas.microsoft.com/office/powerpoint/2010/main" val="426371386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84D519B-5C6C-4117-938A-9876B08A8625}"/>
              </a:ext>
            </a:extLst>
          </p:cNvPr>
          <p:cNvSpPr>
            <a:spLocks noGrp="1"/>
          </p:cNvSpPr>
          <p:nvPr>
            <p:ph idx="1"/>
          </p:nvPr>
        </p:nvSpPr>
        <p:spPr>
          <a:xfrm>
            <a:off x="457200" y="980728"/>
            <a:ext cx="8229600" cy="5145435"/>
          </a:xfrm>
          <a:effectLst>
            <a:outerShdw blurRad="50800" dist="38100" dir="5400000" algn="t" rotWithShape="0">
              <a:prstClr val="black">
                <a:alpha val="40000"/>
              </a:prstClr>
            </a:outerShdw>
          </a:effectLst>
        </p:spPr>
        <p:txBody>
          <a:bodyPr/>
          <a:lstStyle/>
          <a:p>
            <a:pPr algn="just"/>
            <a:r>
              <a:rPr lang="en-GB" dirty="0" err="1">
                <a:latin typeface="Times New Roman" pitchFamily="18" charset="0"/>
                <a:cs typeface="Times New Roman" pitchFamily="18" charset="0"/>
              </a:rPr>
              <a:t>Icciitii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hojii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eeguu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dhabuu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gaaffii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marii</a:t>
            </a:r>
            <a:r>
              <a:rPr lang="en-GB" dirty="0">
                <a:latin typeface="Times New Roman" pitchFamily="18" charset="0"/>
                <a:cs typeface="Times New Roman" pitchFamily="18" charset="0"/>
              </a:rPr>
              <a:t> pg.99</a:t>
            </a:r>
          </a:p>
          <a:p>
            <a:pPr algn="just"/>
            <a:r>
              <a:rPr lang="en-GB" dirty="0" err="1">
                <a:latin typeface="Times New Roman" pitchFamily="18" charset="0"/>
                <a:cs typeface="Times New Roman" pitchFamily="18" charset="0"/>
              </a:rPr>
              <a:t>Hojii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duudhaa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kabaja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hojii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abbaa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seerummaatiin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walitti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hojjachuu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abukaatummaa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gorsaa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seeraa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loogummaa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dantaa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keessaa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qabaachuu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dhimma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dhiyaaterratti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jaarsummaa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kkf</a:t>
            </a:r>
            <a:r>
              <a:rPr lang="en-GB" dirty="0">
                <a:latin typeface="Times New Roman" pitchFamily="18" charset="0"/>
                <a:cs typeface="Times New Roman" pitchFamily="18" charset="0"/>
              </a:rPr>
              <a:t>. exception </a:t>
            </a:r>
            <a:r>
              <a:rPr lang="en-GB" dirty="0" err="1">
                <a:latin typeface="Times New Roman" pitchFamily="18" charset="0"/>
                <a:cs typeface="Times New Roman" pitchFamily="18" charset="0"/>
              </a:rPr>
              <a:t>dhimma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maatiisaa</a:t>
            </a:r>
            <a:r>
              <a:rPr lang="en-GB" dirty="0">
                <a:latin typeface="Times New Roman" pitchFamily="18" charset="0"/>
                <a:cs typeface="Times New Roman" pitchFamily="18" charset="0"/>
              </a:rPr>
              <a:t> b/</a:t>
            </a:r>
            <a:r>
              <a:rPr lang="en-GB" dirty="0" err="1">
                <a:latin typeface="Times New Roman" pitchFamily="18" charset="0"/>
                <a:cs typeface="Times New Roman" pitchFamily="18" charset="0"/>
              </a:rPr>
              <a:t>bu’ee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falmuu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danda’a</a:t>
            </a:r>
            <a:r>
              <a:rPr lang="en-GB" dirty="0">
                <a:latin typeface="Times New Roman" pitchFamily="18" charset="0"/>
                <a:cs typeface="Times New Roman" pitchFamily="18" charset="0"/>
              </a:rPr>
              <a:t>.</a:t>
            </a:r>
          </a:p>
          <a:p>
            <a:pPr algn="just"/>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317213446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692696"/>
            <a:ext cx="8229600" cy="5169091"/>
          </a:xfrm>
          <a:effectLst>
            <a:outerShdw blurRad="50800" dist="38100" dir="2700000" algn="tl" rotWithShape="0">
              <a:prstClr val="black">
                <a:alpha val="40000"/>
              </a:prstClr>
            </a:outerShdw>
          </a:effectLst>
        </p:spPr>
        <p:txBody>
          <a:bodyPr>
            <a:normAutofit/>
          </a:bodyPr>
          <a:lstStyle/>
          <a:p>
            <a:pPr lvl="0" algn="just"/>
            <a:r>
              <a:rPr lang="en-CA" dirty="0" err="1">
                <a:latin typeface="Times New Roman" pitchFamily="18" charset="0"/>
                <a:cs typeface="Times New Roman" pitchFamily="18" charset="0"/>
              </a:rPr>
              <a:t>Hojii</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irraa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dedeebi’anii</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hafuu</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ykn</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dhabamuu</a:t>
            </a:r>
            <a:r>
              <a:rPr lang="en-CA" dirty="0">
                <a:latin typeface="Times New Roman" pitchFamily="18" charset="0"/>
                <a:cs typeface="Times New Roman" pitchFamily="18" charset="0"/>
              </a:rPr>
              <a:t> kwt.10(5) </a:t>
            </a:r>
            <a:r>
              <a:rPr lang="en-CA" dirty="0" err="1">
                <a:latin typeface="Times New Roman" pitchFamily="18" charset="0"/>
                <a:cs typeface="Times New Roman" pitchFamily="18" charset="0"/>
              </a:rPr>
              <a:t>haala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seeraan</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eeyyamame</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kan</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jedhu</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maali</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Fuula</a:t>
            </a:r>
            <a:r>
              <a:rPr lang="en-CA" dirty="0">
                <a:latin typeface="Times New Roman" pitchFamily="18" charset="0"/>
                <a:cs typeface="Times New Roman" pitchFamily="18" charset="0"/>
              </a:rPr>
              <a:t> 98</a:t>
            </a:r>
            <a:endParaRPr lang="en-US" dirty="0">
              <a:latin typeface="Times New Roman" pitchFamily="18" charset="0"/>
              <a:cs typeface="Times New Roman" pitchFamily="18" charset="0"/>
            </a:endParaRPr>
          </a:p>
          <a:p>
            <a:pPr lvl="0" algn="just"/>
            <a:r>
              <a:rPr lang="en-CA" dirty="0">
                <a:solidFill>
                  <a:srgbClr val="FF0000"/>
                </a:solidFill>
                <a:latin typeface="Times New Roman" pitchFamily="18" charset="0"/>
                <a:cs typeface="Times New Roman" pitchFamily="18" charset="0"/>
              </a:rPr>
              <a:t>Wal-</a:t>
            </a:r>
            <a:r>
              <a:rPr lang="en-CA" dirty="0" err="1">
                <a:solidFill>
                  <a:srgbClr val="FF0000"/>
                </a:solidFill>
                <a:latin typeface="Times New Roman" pitchFamily="18" charset="0"/>
                <a:cs typeface="Times New Roman" pitchFamily="18" charset="0"/>
              </a:rPr>
              <a:t>qunamtii</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ofi</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ykn</a:t>
            </a:r>
            <a:r>
              <a:rPr lang="en-CA" dirty="0">
                <a:solidFill>
                  <a:srgbClr val="FF0000"/>
                </a:solidFill>
                <a:latin typeface="Times New Roman" pitchFamily="18" charset="0"/>
                <a:cs typeface="Times New Roman" pitchFamily="18" charset="0"/>
              </a:rPr>
              <a:t> mana </a:t>
            </a:r>
            <a:r>
              <a:rPr lang="en-CA" dirty="0" err="1">
                <a:solidFill>
                  <a:srgbClr val="FF0000"/>
                </a:solidFill>
                <a:latin typeface="Times New Roman" pitchFamily="18" charset="0"/>
                <a:cs typeface="Times New Roman" pitchFamily="18" charset="0"/>
              </a:rPr>
              <a:t>murtii</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ykn</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ogummaa</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abbaa</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seerummaa</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tufachiisu</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uumuu</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badii</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salphaa</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Naamusa</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gaarii</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dhabuu</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kan</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jedhu</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waliin</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garaagarummaan</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isaa</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maali</a:t>
            </a:r>
            <a:r>
              <a:rPr lang="en-CA" dirty="0">
                <a:solidFill>
                  <a:srgbClr val="FF0000"/>
                </a:solidFill>
                <a:latin typeface="Times New Roman" pitchFamily="18" charset="0"/>
                <a:cs typeface="Times New Roman" pitchFamily="18" charset="0"/>
              </a:rPr>
              <a:t>?</a:t>
            </a:r>
            <a:endParaRPr lang="en-US" dirty="0">
              <a:solidFill>
                <a:srgbClr val="FF0000"/>
              </a:solidFill>
              <a:latin typeface="Times New Roman" pitchFamily="18" charset="0"/>
              <a:cs typeface="Times New Roman" pitchFamily="18" charset="0"/>
            </a:endParaRPr>
          </a:p>
          <a:p>
            <a:pPr marL="0" lvl="0" indent="0" algn="just">
              <a:buNone/>
            </a:pPr>
            <a:endParaRPr lang="en-US" dirty="0">
              <a:latin typeface="Times New Roman" pitchFamily="18" charset="0"/>
              <a:cs typeface="Times New Roman" pitchFamily="18" charset="0"/>
            </a:endParaRPr>
          </a:p>
          <a:p>
            <a:pPr lvl="0" algn="just"/>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62397468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016691"/>
          </a:xfrm>
          <a:effectLst>
            <a:outerShdw blurRad="50800" dist="38100" dir="5400000" algn="t" rotWithShape="0">
              <a:prstClr val="black">
                <a:alpha val="40000"/>
              </a:prstClr>
            </a:outerShdw>
          </a:effectLst>
        </p:spPr>
        <p:txBody>
          <a:bodyPr>
            <a:normAutofit fontScale="70000" lnSpcReduction="20000"/>
          </a:bodyPr>
          <a:lstStyle/>
          <a:p>
            <a:pPr lvl="0" algn="just"/>
            <a:r>
              <a:rPr lang="en-CA" sz="3200" dirty="0"/>
              <a:t> </a:t>
            </a:r>
            <a:r>
              <a:rPr lang="en-CA" sz="4200" dirty="0" err="1">
                <a:latin typeface="Times New Roman" panose="02020603050405020304" pitchFamily="18" charset="0"/>
                <a:cs typeface="Times New Roman" panose="02020603050405020304" pitchFamily="18" charset="0"/>
              </a:rPr>
              <a:t>Ta’e</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jedhee</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ykn</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maal</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na</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dhibdeen</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faayidaa</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argachuuf</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ykn</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argamsiisuuf</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nama</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miidhuuf</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ykn</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fayyaduuf</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seera</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ifaan</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jiru</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cabsuu</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raga,firii</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dubbii</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ykn</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ijoo</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dubbii</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jijjiiruu</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ykn</a:t>
            </a:r>
            <a:r>
              <a:rPr lang="en-CA" sz="4200" dirty="0">
                <a:latin typeface="Times New Roman" panose="02020603050405020304" pitchFamily="18" charset="0"/>
                <a:cs typeface="Times New Roman" panose="02020603050405020304" pitchFamily="18" charset="0"/>
              </a:rPr>
              <a:t> raga </a:t>
            </a:r>
            <a:r>
              <a:rPr lang="en-CA" sz="4200" dirty="0" err="1">
                <a:latin typeface="Times New Roman" panose="02020603050405020304" pitchFamily="18" charset="0"/>
                <a:cs typeface="Times New Roman" panose="02020603050405020304" pitchFamily="18" charset="0"/>
              </a:rPr>
              <a:t>keessaa</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gatuu</a:t>
            </a:r>
            <a:endParaRPr lang="en-CA" sz="4200" dirty="0">
              <a:latin typeface="Times New Roman" panose="02020603050405020304" pitchFamily="18" charset="0"/>
              <a:cs typeface="Times New Roman" panose="02020603050405020304" pitchFamily="18" charset="0"/>
            </a:endParaRPr>
          </a:p>
          <a:p>
            <a:pPr lvl="0" algn="just"/>
            <a:r>
              <a:rPr lang="en-CA" sz="4200" dirty="0" err="1">
                <a:latin typeface="Times New Roman" panose="02020603050405020304" pitchFamily="18" charset="0"/>
                <a:cs typeface="Times New Roman" panose="02020603050405020304" pitchFamily="18" charset="0"/>
              </a:rPr>
              <a:t>Gaafilee</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Marii</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dhimma</a:t>
            </a:r>
            <a:r>
              <a:rPr lang="en-CA" sz="4200" dirty="0">
                <a:latin typeface="Times New Roman" panose="02020603050405020304" pitchFamily="18" charset="0"/>
                <a:cs typeface="Times New Roman" panose="02020603050405020304" pitchFamily="18" charset="0"/>
              </a:rPr>
              <a:t> 18ffaa </a:t>
            </a:r>
            <a:r>
              <a:rPr lang="en-CA" sz="4200" dirty="0" err="1">
                <a:latin typeface="Times New Roman" panose="02020603050405020304" pitchFamily="18" charset="0"/>
                <a:cs typeface="Times New Roman" panose="02020603050405020304" pitchFamily="18" charset="0"/>
              </a:rPr>
              <a:t>ilaali</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aangoo</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malee</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dhimma</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ilaaluun</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qofti</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badii</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naamuusaa</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seera</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ifa</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jiru</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cabsuuti</a:t>
            </a:r>
            <a:r>
              <a:rPr lang="en-CA" sz="4200" dirty="0">
                <a:latin typeface="Times New Roman" panose="02020603050405020304" pitchFamily="18" charset="0"/>
                <a:cs typeface="Times New Roman" panose="02020603050405020304" pitchFamily="18" charset="0"/>
              </a:rPr>
              <a:t> moo </a:t>
            </a:r>
            <a:r>
              <a:rPr lang="en-CA" sz="4200" dirty="0" err="1">
                <a:latin typeface="Times New Roman" panose="02020603050405020304" pitchFamily="18" charset="0"/>
                <a:cs typeface="Times New Roman" panose="02020603050405020304" pitchFamily="18" charset="0"/>
              </a:rPr>
              <a:t>dhimma</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ol</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iyyannoon</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ilaalamuu</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qabuudha</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jettu</a:t>
            </a:r>
            <a:r>
              <a:rPr lang="en-CA" sz="4200" dirty="0">
                <a:latin typeface="Times New Roman" panose="02020603050405020304" pitchFamily="18" charset="0"/>
                <a:cs typeface="Times New Roman" panose="02020603050405020304" pitchFamily="18" charset="0"/>
              </a:rPr>
              <a:t>? Kwt.10(10)</a:t>
            </a:r>
            <a:r>
              <a:rPr lang="en-CA" sz="4200" dirty="0" err="1">
                <a:latin typeface="Times New Roman" panose="02020603050405020304" pitchFamily="18" charset="0"/>
                <a:cs typeface="Times New Roman" panose="02020603050405020304" pitchFamily="18" charset="0"/>
              </a:rPr>
              <a:t>waliin</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ilaali</a:t>
            </a:r>
            <a:r>
              <a:rPr lang="en-CA" sz="4200" dirty="0">
                <a:latin typeface="Times New Roman" panose="02020603050405020304" pitchFamily="18" charset="0"/>
                <a:cs typeface="Times New Roman" panose="02020603050405020304" pitchFamily="18" charset="0"/>
              </a:rPr>
              <a:t>!</a:t>
            </a:r>
          </a:p>
          <a:p>
            <a:pPr lvl="0" algn="just"/>
            <a:r>
              <a:rPr lang="en-CA" sz="4200" dirty="0" err="1">
                <a:latin typeface="Times New Roman" panose="02020603050405020304" pitchFamily="18" charset="0"/>
                <a:cs typeface="Times New Roman" panose="02020603050405020304" pitchFamily="18" charset="0"/>
              </a:rPr>
              <a:t>Abboota</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dhimmaa</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walqixa</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ilaaluu</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dhabuu,loogii</a:t>
            </a:r>
            <a:r>
              <a:rPr lang="en-CA" sz="4200" dirty="0">
                <a:latin typeface="Times New Roman" panose="02020603050405020304" pitchFamily="18" charset="0"/>
                <a:cs typeface="Times New Roman" panose="02020603050405020304" pitchFamily="18" charset="0"/>
              </a:rPr>
              <a:t> </a:t>
            </a:r>
            <a:r>
              <a:rPr lang="en-CA" sz="4200" dirty="0" err="1">
                <a:latin typeface="Times New Roman" panose="02020603050405020304" pitchFamily="18" charset="0"/>
                <a:cs typeface="Times New Roman" panose="02020603050405020304" pitchFamily="18" charset="0"/>
              </a:rPr>
              <a:t>uumuu</a:t>
            </a:r>
            <a:r>
              <a:rPr lang="en-CA" sz="4200" dirty="0">
                <a:latin typeface="Times New Roman" panose="02020603050405020304" pitchFamily="18" charset="0"/>
                <a:cs typeface="Times New Roman" panose="02020603050405020304" pitchFamily="18" charset="0"/>
              </a:rPr>
              <a:t> HM kwt.25 </a:t>
            </a:r>
            <a:r>
              <a:rPr lang="en-CA" sz="4200" dirty="0" err="1">
                <a:latin typeface="Times New Roman" panose="02020603050405020304" pitchFamily="18" charset="0"/>
                <a:cs typeface="Times New Roman" panose="02020603050405020304" pitchFamily="18" charset="0"/>
              </a:rPr>
              <a:t>cabsuun</a:t>
            </a:r>
            <a:r>
              <a:rPr lang="en-CA" sz="4200" dirty="0">
                <a:latin typeface="Times New Roman" panose="02020603050405020304" pitchFamily="18" charset="0"/>
                <a:cs typeface="Times New Roman" panose="02020603050405020304" pitchFamily="18" charset="0"/>
              </a:rPr>
              <a:t> </a:t>
            </a:r>
            <a:endParaRPr lang="en-US" sz="4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603949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9049FC23-2D39-4E70-9F55-ED601EC55C52}"/>
              </a:ext>
            </a:extLst>
          </p:cNvPr>
          <p:cNvSpPr>
            <a:spLocks noGrp="1"/>
          </p:cNvSpPr>
          <p:nvPr>
            <p:ph idx="1"/>
          </p:nvPr>
        </p:nvSpPr>
        <p:spPr>
          <a:xfrm>
            <a:off x="457200" y="980728"/>
            <a:ext cx="8229600" cy="5145435"/>
          </a:xfrm>
          <a:effectLst>
            <a:outerShdw blurRad="50800" dist="38100" dir="10800000" algn="r" rotWithShape="0">
              <a:prstClr val="black">
                <a:alpha val="40000"/>
              </a:prstClr>
            </a:outerShdw>
          </a:effectLst>
        </p:spPr>
        <p:txBody>
          <a:bodyPr>
            <a:normAutofit fontScale="92500"/>
          </a:bodyPr>
          <a:lstStyle/>
          <a:p>
            <a:pPr algn="just"/>
            <a:r>
              <a:rPr lang="en-GB" dirty="0" err="1">
                <a:latin typeface="Times New Roman" pitchFamily="18" charset="0"/>
                <a:cs typeface="Times New Roman" pitchFamily="18" charset="0"/>
              </a:rPr>
              <a:t>lola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kaasuu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yookiin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reebicha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raawwachuu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tuttuqqii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saalaa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okkara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fincila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kaasuu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kaasuuf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yaaluu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hojii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dhaabuu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ykn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dhaabuuf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yaaluu</a:t>
            </a:r>
            <a:r>
              <a:rPr lang="en-GB" dirty="0">
                <a:latin typeface="Times New Roman" pitchFamily="18" charset="0"/>
                <a:cs typeface="Times New Roman" pitchFamily="18" charset="0"/>
              </a:rPr>
              <a:t> </a:t>
            </a:r>
          </a:p>
          <a:p>
            <a:pPr algn="just"/>
            <a:r>
              <a:rPr lang="en-GB" dirty="0" err="1">
                <a:latin typeface="Times New Roman" pitchFamily="18" charset="0"/>
                <a:cs typeface="Times New Roman" pitchFamily="18" charset="0"/>
              </a:rPr>
              <a:t>Galii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yookiin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qabeenya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beeksisuu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dhabuu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sobaan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beeksisuu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ykn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beekameen</a:t>
            </a:r>
            <a:r>
              <a:rPr lang="en-GB" dirty="0">
                <a:latin typeface="Times New Roman" pitchFamily="18" charset="0"/>
                <a:cs typeface="Times New Roman" pitchFamily="18" charset="0"/>
              </a:rPr>
              <a:t> ala </a:t>
            </a:r>
            <a:r>
              <a:rPr lang="en-GB" dirty="0" err="1">
                <a:latin typeface="Times New Roman" pitchFamily="18" charset="0"/>
                <a:cs typeface="Times New Roman" pitchFamily="18" charset="0"/>
              </a:rPr>
              <a:t>qabeenyaa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maddi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galii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beekamne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qabatee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argamuu</a:t>
            </a:r>
            <a:endParaRPr lang="en-GB" dirty="0">
              <a:latin typeface="Times New Roman" pitchFamily="18" charset="0"/>
              <a:cs typeface="Times New Roman" pitchFamily="18" charset="0"/>
            </a:endParaRPr>
          </a:p>
          <a:p>
            <a:pPr algn="just"/>
            <a:r>
              <a:rPr lang="en-GB" dirty="0" err="1">
                <a:latin typeface="Times New Roman" pitchFamily="18" charset="0"/>
                <a:cs typeface="Times New Roman" pitchFamily="18" charset="0"/>
              </a:rPr>
              <a:t>Faayidaa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malle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mattayaa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durgoo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ofiif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ykn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nama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biraatiif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argamsiisuu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ykn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argamsiisuuf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yaaluu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seeraan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alaa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qabeenyaa</a:t>
            </a:r>
            <a:r>
              <a:rPr lang="en-GB" dirty="0">
                <a:latin typeface="Times New Roman" pitchFamily="18" charset="0"/>
                <a:cs typeface="Times New Roman" pitchFamily="18" charset="0"/>
              </a:rPr>
              <a:t> m/</a:t>
            </a:r>
            <a:r>
              <a:rPr lang="en-GB" dirty="0" err="1">
                <a:latin typeface="Times New Roman" pitchFamily="18" charset="0"/>
                <a:cs typeface="Times New Roman" pitchFamily="18" charset="0"/>
              </a:rPr>
              <a:t>murtii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faayidaa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dhuunfaatiif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oolchuu.xiinxala</a:t>
            </a:r>
            <a:r>
              <a:rPr lang="en-GB" dirty="0">
                <a:latin typeface="Times New Roman" pitchFamily="18" charset="0"/>
                <a:cs typeface="Times New Roman" pitchFamily="18" charset="0"/>
              </a:rPr>
              <a:t> pg.113-114</a:t>
            </a:r>
          </a:p>
          <a:p>
            <a:pPr algn="just"/>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293046242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0CB1733-506F-4905-95CA-E15FA9C40375}"/>
              </a:ext>
            </a:extLst>
          </p:cNvPr>
          <p:cNvSpPr>
            <a:spLocks noGrp="1"/>
          </p:cNvSpPr>
          <p:nvPr>
            <p:ph type="title"/>
          </p:nvPr>
        </p:nvSpPr>
        <p:spPr>
          <a:xfrm>
            <a:off x="457200" y="274638"/>
            <a:ext cx="8229600" cy="922114"/>
          </a:xfrm>
        </p:spPr>
        <p:txBody>
          <a:bodyPr>
            <a:normAutofit/>
          </a:bodyPr>
          <a:lstStyle/>
          <a:p>
            <a:r>
              <a:rPr lang="en-GB" sz="3600" b="1" dirty="0" err="1">
                <a:solidFill>
                  <a:srgbClr val="FF0000"/>
                </a:solidFill>
                <a:latin typeface="Times New Roman" pitchFamily="18" charset="0"/>
                <a:cs typeface="Times New Roman" pitchFamily="18" charset="0"/>
              </a:rPr>
              <a:t>Gaaffilee</a:t>
            </a:r>
            <a:r>
              <a:rPr lang="en-GB" sz="3600" b="1" dirty="0">
                <a:solidFill>
                  <a:srgbClr val="FF0000"/>
                </a:solidFill>
                <a:latin typeface="Times New Roman" pitchFamily="18" charset="0"/>
                <a:cs typeface="Times New Roman" pitchFamily="18" charset="0"/>
              </a:rPr>
              <a:t> Marii </a:t>
            </a:r>
          </a:p>
        </p:txBody>
      </p:sp>
      <p:sp>
        <p:nvSpPr>
          <p:cNvPr id="3" name="Content Placeholder 2">
            <a:extLst>
              <a:ext uri="{FF2B5EF4-FFF2-40B4-BE49-F238E27FC236}">
                <a16:creationId xmlns="" xmlns:a16="http://schemas.microsoft.com/office/drawing/2014/main" id="{C970A019-10D6-4D43-821F-56E9BC470833}"/>
              </a:ext>
            </a:extLst>
          </p:cNvPr>
          <p:cNvSpPr>
            <a:spLocks noGrp="1"/>
          </p:cNvSpPr>
          <p:nvPr>
            <p:ph idx="1"/>
          </p:nvPr>
        </p:nvSpPr>
        <p:spPr>
          <a:xfrm>
            <a:off x="457200" y="1196752"/>
            <a:ext cx="8229600" cy="4929411"/>
          </a:xfrm>
          <a:effectLst>
            <a:outerShdw blurRad="50800" dist="38100" dir="8100000" algn="tr" rotWithShape="0">
              <a:prstClr val="black">
                <a:alpha val="40000"/>
              </a:prstClr>
            </a:outerShdw>
          </a:effectLst>
        </p:spPr>
        <p:txBody>
          <a:bodyPr>
            <a:normAutofit/>
          </a:bodyPr>
          <a:lstStyle/>
          <a:p>
            <a:pPr algn="just"/>
            <a:r>
              <a:rPr lang="en-GB" dirty="0" err="1">
                <a:solidFill>
                  <a:srgbClr val="FF0000"/>
                </a:solidFill>
              </a:rPr>
              <a:t>Dhimma</a:t>
            </a:r>
            <a:r>
              <a:rPr lang="en-GB" dirty="0">
                <a:solidFill>
                  <a:srgbClr val="FF0000"/>
                </a:solidFill>
              </a:rPr>
              <a:t> 19ffaa fi 20ffaa pg. 102 </a:t>
            </a:r>
            <a:r>
              <a:rPr lang="en-GB" dirty="0" err="1">
                <a:solidFill>
                  <a:srgbClr val="FF0000"/>
                </a:solidFill>
              </a:rPr>
              <a:t>marii</a:t>
            </a:r>
            <a:r>
              <a:rPr lang="en-GB" dirty="0">
                <a:solidFill>
                  <a:srgbClr val="FF0000"/>
                </a:solidFill>
              </a:rPr>
              <a:t> </a:t>
            </a:r>
            <a:r>
              <a:rPr lang="en-GB" dirty="0" err="1">
                <a:solidFill>
                  <a:srgbClr val="FF0000"/>
                </a:solidFill>
              </a:rPr>
              <a:t>garee</a:t>
            </a:r>
            <a:r>
              <a:rPr lang="en-GB" dirty="0">
                <a:solidFill>
                  <a:srgbClr val="FF0000"/>
                </a:solidFill>
              </a:rPr>
              <a:t>?</a:t>
            </a:r>
          </a:p>
        </p:txBody>
      </p:sp>
    </p:spTree>
    <p:extLst>
      <p:ext uri="{BB962C8B-B14F-4D97-AF65-F5344CB8AC3E}">
        <p14:creationId xmlns:p14="http://schemas.microsoft.com/office/powerpoint/2010/main" val="162294321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48680"/>
            <a:ext cx="8229600" cy="5458611"/>
          </a:xfrm>
          <a:effectLst>
            <a:outerShdw blurRad="50800" dist="38100" dir="10800000" algn="r" rotWithShape="0">
              <a:prstClr val="black">
                <a:alpha val="40000"/>
              </a:prstClr>
            </a:outerShdw>
          </a:effectLst>
        </p:spPr>
        <p:txBody>
          <a:bodyPr>
            <a:normAutofit/>
          </a:bodyPr>
          <a:lstStyle/>
          <a:p>
            <a:pPr lvl="0" algn="just"/>
            <a:r>
              <a:rPr lang="en-CA" dirty="0" err="1">
                <a:latin typeface="Times New Roman" pitchFamily="18" charset="0"/>
                <a:cs typeface="Times New Roman" pitchFamily="18" charset="0"/>
              </a:rPr>
              <a:t>Dantaa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hinmalle</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argachuuf</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ykn</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nama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miidhuuf</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Aangoo</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garmalee</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yookiin</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aangoo</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hin</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qabnetti</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fayyadamuu</a:t>
            </a:r>
            <a:r>
              <a:rPr lang="en-CA" dirty="0">
                <a:latin typeface="Times New Roman" pitchFamily="18" charset="0"/>
                <a:cs typeface="Times New Roman" pitchFamily="18" charset="0"/>
              </a:rPr>
              <a:t> –case pg.113</a:t>
            </a:r>
          </a:p>
          <a:p>
            <a:pPr lvl="0" algn="just"/>
            <a:r>
              <a:rPr lang="en-CA" dirty="0">
                <a:latin typeface="Times New Roman" pitchFamily="18" charset="0"/>
                <a:cs typeface="Times New Roman" pitchFamily="18" charset="0"/>
              </a:rPr>
              <a:t>Faayidaa </a:t>
            </a:r>
            <a:r>
              <a:rPr lang="en-CA" dirty="0" err="1">
                <a:latin typeface="Times New Roman" pitchFamily="18" charset="0"/>
                <a:cs typeface="Times New Roman" pitchFamily="18" charset="0"/>
              </a:rPr>
              <a:t>hin</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malle</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argachuuf</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ykn</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argamsiisuuf</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ragaa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sobaatti</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fayyadamuu</a:t>
            </a:r>
            <a:endParaRPr lang="en-US" dirty="0">
              <a:latin typeface="Times New Roman" pitchFamily="18" charset="0"/>
              <a:cs typeface="Times New Roman" pitchFamily="18" charset="0"/>
            </a:endParaRPr>
          </a:p>
          <a:p>
            <a:pPr lvl="0" algn="just"/>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Sochii</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siyaasaa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keessatti</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hirmaanaa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taasisuu</a:t>
            </a:r>
            <a:r>
              <a:rPr lang="en-CA" dirty="0">
                <a:latin typeface="Times New Roman" pitchFamily="18" charset="0"/>
                <a:cs typeface="Times New Roman" pitchFamily="18" charset="0"/>
              </a:rPr>
              <a:t> kwt.10(17) </a:t>
            </a:r>
          </a:p>
          <a:p>
            <a:pPr algn="just"/>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Heera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mootummaaf</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amanamuu</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ykn</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kabajuu</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dhabuun,hambifata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xiinxala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ykn</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qeeqa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ogummaa</a:t>
            </a:r>
            <a:endParaRPr lang="en-US" dirty="0">
              <a:latin typeface="Times New Roman" pitchFamily="18" charset="0"/>
              <a:cs typeface="Times New Roman" pitchFamily="18" charset="0"/>
            </a:endParaRPr>
          </a:p>
          <a:p>
            <a:pPr algn="just">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6980495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22BFD88-FAB9-4EF9-A4C5-D5376078B33A}"/>
              </a:ext>
            </a:extLst>
          </p:cNvPr>
          <p:cNvSpPr>
            <a:spLocks noGrp="1"/>
          </p:cNvSpPr>
          <p:nvPr>
            <p:ph idx="1"/>
          </p:nvPr>
        </p:nvSpPr>
        <p:spPr>
          <a:xfrm>
            <a:off x="457200" y="836712"/>
            <a:ext cx="8229600" cy="5289451"/>
          </a:xfrm>
          <a:effectLst>
            <a:outerShdw blurRad="50800" dist="38100" algn="l" rotWithShape="0">
              <a:prstClr val="black">
                <a:alpha val="40000"/>
              </a:prstClr>
            </a:outerShdw>
          </a:effectLst>
        </p:spPr>
        <p:txBody>
          <a:bodyPr>
            <a:normAutofit fontScale="92500" lnSpcReduction="20000"/>
          </a:bodyPr>
          <a:lstStyle/>
          <a:p>
            <a:pPr algn="just"/>
            <a:r>
              <a:rPr lang="en-GB" dirty="0" err="1">
                <a:latin typeface="Times New Roman" pitchFamily="18" charset="0"/>
                <a:cs typeface="Times New Roman" pitchFamily="18" charset="0"/>
              </a:rPr>
              <a:t>Dhimma</a:t>
            </a:r>
            <a:r>
              <a:rPr lang="en-GB" dirty="0">
                <a:latin typeface="Times New Roman" pitchFamily="18" charset="0"/>
                <a:cs typeface="Times New Roman" pitchFamily="18" charset="0"/>
              </a:rPr>
              <a:t> 26ffaa </a:t>
            </a:r>
            <a:r>
              <a:rPr lang="en-GB" dirty="0" err="1">
                <a:latin typeface="Times New Roman" pitchFamily="18" charset="0"/>
                <a:cs typeface="Times New Roman" pitchFamily="18" charset="0"/>
              </a:rPr>
              <a:t>irratti,inispekshinii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Godina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Arsii</a:t>
            </a:r>
            <a:r>
              <a:rPr lang="en-GB" dirty="0">
                <a:latin typeface="Times New Roman" pitchFamily="18" charset="0"/>
                <a:cs typeface="Times New Roman" pitchFamily="18" charset="0"/>
              </a:rPr>
              <a:t> fi A/</a:t>
            </a:r>
            <a:r>
              <a:rPr lang="en-GB" dirty="0" err="1">
                <a:latin typeface="Times New Roman" pitchFamily="18" charset="0"/>
                <a:cs typeface="Times New Roman" pitchFamily="18" charset="0"/>
              </a:rPr>
              <a:t>Seeraa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Aanaa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gidduu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abbaa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seerichaa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abbaa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dhimmaa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dhaaddacha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jeeqe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jechuun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hidhaa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guyyaa</a:t>
            </a:r>
            <a:r>
              <a:rPr lang="en-GB" dirty="0">
                <a:latin typeface="Times New Roman" pitchFamily="18" charset="0"/>
                <a:cs typeface="Times New Roman" pitchFamily="18" charset="0"/>
              </a:rPr>
              <a:t> 15 </a:t>
            </a:r>
            <a:r>
              <a:rPr lang="en-GB" dirty="0" err="1">
                <a:latin typeface="Times New Roman" pitchFamily="18" charset="0"/>
                <a:cs typeface="Times New Roman" pitchFamily="18" charset="0"/>
              </a:rPr>
              <a:t>erga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adabee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booda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murticha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galmee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keessaa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buqqisuun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guyyaa</a:t>
            </a:r>
            <a:r>
              <a:rPr lang="en-GB" dirty="0">
                <a:latin typeface="Times New Roman" pitchFamily="18" charset="0"/>
                <a:cs typeface="Times New Roman" pitchFamily="18" charset="0"/>
              </a:rPr>
              <a:t> 3tti </a:t>
            </a:r>
            <a:r>
              <a:rPr lang="en-GB" dirty="0" err="1">
                <a:latin typeface="Times New Roman" pitchFamily="18" charset="0"/>
                <a:cs typeface="Times New Roman" pitchFamily="18" charset="0"/>
              </a:rPr>
              <a:t>jijjiiree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boodas</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iyyanni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waan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dhiyaateef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jechuun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to’annaa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jalaa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akka</a:t>
            </a:r>
            <a:r>
              <a:rPr lang="en-GB" dirty="0">
                <a:latin typeface="Times New Roman" pitchFamily="18" charset="0"/>
                <a:cs typeface="Times New Roman" pitchFamily="18" charset="0"/>
              </a:rPr>
              <a:t> bahu </a:t>
            </a:r>
            <a:r>
              <a:rPr lang="en-GB" dirty="0" err="1">
                <a:latin typeface="Times New Roman" pitchFamily="18" charset="0"/>
                <a:cs typeface="Times New Roman" pitchFamily="18" charset="0"/>
              </a:rPr>
              <a:t>ajaje</a:t>
            </a:r>
            <a:r>
              <a:rPr lang="en-GB" dirty="0">
                <a:latin typeface="Times New Roman" pitchFamily="18" charset="0"/>
                <a:cs typeface="Times New Roman" pitchFamily="18" charset="0"/>
              </a:rPr>
              <a:t>. D/N/A/M/M/</a:t>
            </a:r>
            <a:r>
              <a:rPr lang="en-GB" dirty="0" err="1">
                <a:latin typeface="Times New Roman" pitchFamily="18" charset="0"/>
                <a:cs typeface="Times New Roman" pitchFamily="18" charset="0"/>
              </a:rPr>
              <a:t>Oromiyaa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foyya’ee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bahe</a:t>
            </a:r>
            <a:r>
              <a:rPr lang="en-GB" dirty="0">
                <a:latin typeface="Times New Roman" pitchFamily="18" charset="0"/>
                <a:cs typeface="Times New Roman" pitchFamily="18" charset="0"/>
              </a:rPr>
              <a:t> lakk.2/2011  </a:t>
            </a:r>
            <a:r>
              <a:rPr lang="en-GB" dirty="0" err="1">
                <a:latin typeface="Times New Roman" pitchFamily="18" charset="0"/>
                <a:cs typeface="Times New Roman" pitchFamily="18" charset="0"/>
              </a:rPr>
              <a:t>keewwata</a:t>
            </a:r>
            <a:r>
              <a:rPr lang="en-GB" dirty="0">
                <a:latin typeface="Times New Roman" pitchFamily="18" charset="0"/>
                <a:cs typeface="Times New Roman" pitchFamily="18" charset="0"/>
              </a:rPr>
              <a:t> 10(15(B)</a:t>
            </a:r>
            <a:r>
              <a:rPr lang="en-GB" dirty="0" err="1">
                <a:latin typeface="Times New Roman" pitchFamily="18" charset="0"/>
                <a:cs typeface="Times New Roman" pitchFamily="18" charset="0"/>
              </a:rPr>
              <a:t>jalatti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balleessa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jedhame.Kana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duras</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pirezdaantii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adabuun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kuufama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galmee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qaba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jedhamee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hojiirraa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akka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gaggeeffamu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murtaa’e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Aangoo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garmalee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fayyadamuun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badii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raawwatu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himachuuun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aangoo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eenyuuti</a:t>
            </a:r>
            <a:r>
              <a:rPr lang="en-GB" dirty="0">
                <a:latin typeface="Times New Roman" pitchFamily="18" charset="0"/>
                <a:cs typeface="Times New Roman" pitchFamily="18" charset="0"/>
              </a:rPr>
              <a:t>?</a:t>
            </a:r>
          </a:p>
        </p:txBody>
      </p:sp>
    </p:spTree>
    <p:extLst>
      <p:ext uri="{BB962C8B-B14F-4D97-AF65-F5344CB8AC3E}">
        <p14:creationId xmlns:p14="http://schemas.microsoft.com/office/powerpoint/2010/main" val="118273424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911AB305-6DF6-4C65-A8DF-19C5F099B1F8}"/>
              </a:ext>
            </a:extLst>
          </p:cNvPr>
          <p:cNvSpPr>
            <a:spLocks noGrp="1"/>
          </p:cNvSpPr>
          <p:nvPr>
            <p:ph idx="1"/>
          </p:nvPr>
        </p:nvSpPr>
        <p:spPr>
          <a:xfrm>
            <a:off x="457200" y="548680"/>
            <a:ext cx="8229600" cy="5577483"/>
          </a:xfrm>
          <a:effectLst>
            <a:outerShdw blurRad="50800" dist="38100" dir="8100000" algn="tr" rotWithShape="0">
              <a:prstClr val="black">
                <a:alpha val="40000"/>
              </a:prstClr>
            </a:outerShdw>
          </a:effectLst>
        </p:spPr>
        <p:txBody>
          <a:bodyPr>
            <a:noAutofit/>
          </a:bodyPr>
          <a:lstStyle/>
          <a:p>
            <a:pPr algn="just"/>
            <a:r>
              <a:rPr lang="en-GB" sz="2400" dirty="0" err="1">
                <a:latin typeface="Times New Roman" panose="02020603050405020304" pitchFamily="18" charset="0"/>
                <a:cs typeface="Times New Roman" panose="02020603050405020304" pitchFamily="18" charset="0"/>
              </a:rPr>
              <a:t>Dhimma</a:t>
            </a:r>
            <a:r>
              <a:rPr lang="en-GB" sz="2400" dirty="0">
                <a:latin typeface="Times New Roman" panose="02020603050405020304" pitchFamily="18" charset="0"/>
                <a:cs typeface="Times New Roman" panose="02020603050405020304" pitchFamily="18" charset="0"/>
              </a:rPr>
              <a:t> 27ffaa </a:t>
            </a:r>
            <a:r>
              <a:rPr lang="en-GB" sz="2400" dirty="0" err="1">
                <a:latin typeface="Times New Roman" panose="02020603050405020304" pitchFamily="18" charset="0"/>
                <a:cs typeface="Times New Roman" panose="02020603050405020304" pitchFamily="18" charset="0"/>
              </a:rPr>
              <a:t>irratti</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bu’uura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qajeelfama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siivil</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sarvisiitiin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hojjattoonni</a:t>
            </a:r>
            <a:r>
              <a:rPr lang="en-GB" sz="2400" dirty="0">
                <a:latin typeface="Times New Roman" panose="02020603050405020304" pitchFamily="18" charset="0"/>
                <a:cs typeface="Times New Roman" panose="02020603050405020304" pitchFamily="18" charset="0"/>
              </a:rPr>
              <a:t> raga </a:t>
            </a:r>
            <a:r>
              <a:rPr lang="en-GB" sz="2400" dirty="0" err="1">
                <a:latin typeface="Times New Roman" panose="02020603050405020304" pitchFamily="18" charset="0"/>
                <a:cs typeface="Times New Roman" panose="02020603050405020304" pitchFamily="18" charset="0"/>
              </a:rPr>
              <a:t>sobaatiin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qacaramuu</a:t>
            </a:r>
            <a:r>
              <a:rPr lang="en-GB" sz="2400" dirty="0">
                <a:latin typeface="Times New Roman" panose="02020603050405020304" pitchFamily="18" charset="0"/>
                <a:cs typeface="Times New Roman" panose="02020603050405020304" pitchFamily="18" charset="0"/>
              </a:rPr>
              <a:t> of </a:t>
            </a:r>
            <a:r>
              <a:rPr lang="en-GB" sz="2400" dirty="0" err="1">
                <a:latin typeface="Times New Roman" panose="02020603050405020304" pitchFamily="18" charset="0"/>
                <a:cs typeface="Times New Roman" panose="02020603050405020304" pitchFamily="18" charset="0"/>
              </a:rPr>
              <a:t>saaxilan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hojjiitti</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akka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deebi’an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jechuun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xalayaa</a:t>
            </a:r>
            <a:r>
              <a:rPr lang="en-GB" sz="2400" dirty="0">
                <a:latin typeface="Times New Roman" panose="02020603050405020304" pitchFamily="18" charset="0"/>
                <a:cs typeface="Times New Roman" panose="02020603050405020304" pitchFamily="18" charset="0"/>
              </a:rPr>
              <a:t> mana murti A/</a:t>
            </a:r>
            <a:r>
              <a:rPr lang="en-GB" sz="2400" dirty="0" err="1">
                <a:latin typeface="Times New Roman" panose="02020603050405020304" pitchFamily="18" charset="0"/>
                <a:cs typeface="Times New Roman" panose="02020603050405020304" pitchFamily="18" charset="0"/>
              </a:rPr>
              <a:t>Sibuu</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sireetti</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barraa’e</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bu’uureffachuun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pirezdaantii</a:t>
            </a:r>
            <a:r>
              <a:rPr lang="en-GB" sz="2400" dirty="0">
                <a:latin typeface="Times New Roman" panose="02020603050405020304" pitchFamily="18" charset="0"/>
                <a:cs typeface="Times New Roman" panose="02020603050405020304" pitchFamily="18" charset="0"/>
              </a:rPr>
              <a:t> mana </a:t>
            </a:r>
            <a:r>
              <a:rPr lang="en-GB" sz="2400" dirty="0" err="1">
                <a:latin typeface="Times New Roman" panose="02020603050405020304" pitchFamily="18" charset="0"/>
                <a:cs typeface="Times New Roman" panose="02020603050405020304" pitchFamily="18" charset="0"/>
              </a:rPr>
              <a:t>murtichaa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barreessaa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xalayaa</a:t>
            </a:r>
            <a:r>
              <a:rPr lang="en-GB" sz="2400" dirty="0">
                <a:latin typeface="Times New Roman" panose="02020603050405020304" pitchFamily="18" charset="0"/>
                <a:cs typeface="Times New Roman" panose="02020603050405020304" pitchFamily="18" charset="0"/>
              </a:rPr>
              <a:t> kana </a:t>
            </a:r>
            <a:r>
              <a:rPr lang="en-GB" sz="2400" dirty="0" err="1">
                <a:latin typeface="Times New Roman" panose="02020603050405020304" pitchFamily="18" charset="0"/>
                <a:cs typeface="Times New Roman" panose="02020603050405020304" pitchFamily="18" charset="0"/>
              </a:rPr>
              <a:t>waamuun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hanga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wabii</a:t>
            </a:r>
            <a:r>
              <a:rPr lang="en-GB" sz="2400" dirty="0">
                <a:latin typeface="Times New Roman" panose="02020603050405020304" pitchFamily="18" charset="0"/>
                <a:cs typeface="Times New Roman" panose="02020603050405020304" pitchFamily="18" charset="0"/>
              </a:rPr>
              <a:t> qar.3000 </a:t>
            </a:r>
            <a:r>
              <a:rPr lang="en-GB" sz="2400" dirty="0" err="1">
                <a:latin typeface="Times New Roman" panose="02020603050405020304" pitchFamily="18" charset="0"/>
                <a:cs typeface="Times New Roman" panose="02020603050405020304" pitchFamily="18" charset="0"/>
              </a:rPr>
              <a:t>qabsiisutti</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to’annaa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jala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akka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oolu</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waan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ajajeef</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aangoo</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seeraan</a:t>
            </a:r>
            <a:r>
              <a:rPr lang="en-GB" sz="2400" dirty="0">
                <a:latin typeface="Times New Roman" panose="02020603050405020304" pitchFamily="18" charset="0"/>
                <a:cs typeface="Times New Roman" panose="02020603050405020304" pitchFamily="18" charset="0"/>
              </a:rPr>
              <a:t> ala </a:t>
            </a:r>
            <a:r>
              <a:rPr lang="en-GB" sz="2400" dirty="0" err="1">
                <a:latin typeface="Times New Roman" panose="02020603050405020304" pitchFamily="18" charset="0"/>
                <a:cs typeface="Times New Roman" panose="02020603050405020304" pitchFamily="18" charset="0"/>
              </a:rPr>
              <a:t>fayyadamuu</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isaatiin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dambii</a:t>
            </a:r>
            <a:r>
              <a:rPr lang="en-GB" sz="2400" dirty="0">
                <a:latin typeface="Times New Roman" panose="02020603050405020304" pitchFamily="18" charset="0"/>
                <a:cs typeface="Times New Roman" panose="02020603050405020304" pitchFamily="18" charset="0"/>
              </a:rPr>
              <a:t> lakk.2/2001 kwt.50 </a:t>
            </a:r>
            <a:r>
              <a:rPr lang="en-GB" sz="2400" dirty="0" err="1">
                <a:latin typeface="Times New Roman" panose="02020603050405020304" pitchFamily="18" charset="0"/>
                <a:cs typeface="Times New Roman" panose="02020603050405020304" pitchFamily="18" charset="0"/>
              </a:rPr>
              <a:t>darbe</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jedhamee</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murtiin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balleessummaa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erga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kennamee</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booda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himatamaan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yeroo</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dheeraa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waan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tajaajileef</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maatii</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hedduu</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waan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bulchuuf,faayidaa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argachuuf</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jecha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kan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to’achiise</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otoo</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hintaane</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hanga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dhimmichi</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qulqullaa’uutti</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yaadeeti</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hamilee</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isaas</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ni</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tuqa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jechuun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akeekkachiisaan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bira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darbamee</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jira</a:t>
            </a:r>
            <a:r>
              <a:rPr lang="en-GB" sz="2400" dirty="0">
                <a:latin typeface="Times New Roman" panose="02020603050405020304" pitchFamily="18" charset="0"/>
                <a:cs typeface="Times New Roman" panose="02020603050405020304" pitchFamily="18" charset="0"/>
              </a:rPr>
              <a:t>.</a:t>
            </a:r>
          </a:p>
          <a:p>
            <a:pPr algn="just"/>
            <a:r>
              <a:rPr lang="en-GB" sz="2400" dirty="0" err="1">
                <a:latin typeface="Times New Roman" panose="02020603050405020304" pitchFamily="18" charset="0"/>
                <a:cs typeface="Times New Roman" panose="02020603050405020304" pitchFamily="18" charset="0"/>
              </a:rPr>
              <a:t>Madaalamummaa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adabbii</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gumii</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tumaa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dambii</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naamusaa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waliin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xiinxaluun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mari’adhaa</a:t>
            </a:r>
            <a:r>
              <a:rPr lang="en-GB"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22229760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a:effectLst>
            <a:outerShdw blurRad="50800" dist="38100" dir="2700000" algn="tl" rotWithShape="0">
              <a:prstClr val="black">
                <a:alpha val="40000"/>
              </a:prstClr>
            </a:outerShdw>
          </a:effectLst>
        </p:spPr>
        <p:txBody>
          <a:bodyPr>
            <a:normAutofit fontScale="92500" lnSpcReduction="10000"/>
          </a:bodyPr>
          <a:lstStyle/>
          <a:p>
            <a:pPr marL="0" indent="0" algn="just">
              <a:buNone/>
            </a:pPr>
            <a:r>
              <a:rPr lang="en-US" sz="3000" b="1" dirty="0">
                <a:solidFill>
                  <a:srgbClr val="FF0000"/>
                </a:solidFill>
                <a:latin typeface="Times New Roman" pitchFamily="18" charset="0"/>
                <a:cs typeface="Times New Roman" pitchFamily="18" charset="0"/>
              </a:rPr>
              <a:t>B. </a:t>
            </a:r>
            <a:r>
              <a:rPr lang="en-US" sz="3000" dirty="0" err="1">
                <a:latin typeface="Times New Roman" pitchFamily="18" charset="0"/>
                <a:cs typeface="Times New Roman" pitchFamily="18" charset="0"/>
              </a:rPr>
              <a:t>Yuutiliitariyaaniizim</a:t>
            </a:r>
            <a:r>
              <a:rPr lang="en-US" sz="3000" dirty="0">
                <a:latin typeface="Times New Roman" pitchFamily="18" charset="0"/>
                <a:cs typeface="Times New Roman" pitchFamily="18" charset="0"/>
              </a:rPr>
              <a:t> (Utilitarianism theory): “The Greatest Happiness Of The Greatest Number.</a:t>
            </a:r>
          </a:p>
          <a:p>
            <a:pPr marL="514350" indent="-514350" algn="just">
              <a:buFont typeface="+mj-lt"/>
              <a:buAutoNum type="arabicPeriod" startAt="2"/>
            </a:pPr>
            <a:r>
              <a:rPr lang="en-GB" dirty="0" err="1">
                <a:solidFill>
                  <a:srgbClr val="FF0000"/>
                </a:solidFill>
              </a:rPr>
              <a:t>Gocha</a:t>
            </a:r>
            <a:r>
              <a:rPr lang="en-GB" dirty="0">
                <a:solidFill>
                  <a:srgbClr val="FF0000"/>
                </a:solidFill>
              </a:rPr>
              <a:t> </a:t>
            </a:r>
            <a:r>
              <a:rPr lang="en-GB" dirty="0" err="1">
                <a:solidFill>
                  <a:srgbClr val="FF0000"/>
                </a:solidFill>
              </a:rPr>
              <a:t>tokko</a:t>
            </a:r>
            <a:r>
              <a:rPr lang="en-GB" dirty="0">
                <a:solidFill>
                  <a:srgbClr val="FF0000"/>
                </a:solidFill>
              </a:rPr>
              <a:t> </a:t>
            </a:r>
            <a:r>
              <a:rPr lang="en-GB" dirty="0" err="1">
                <a:solidFill>
                  <a:srgbClr val="FF0000"/>
                </a:solidFill>
              </a:rPr>
              <a:t>gaarii</a:t>
            </a:r>
            <a:r>
              <a:rPr lang="en-GB" dirty="0">
                <a:solidFill>
                  <a:srgbClr val="FF0000"/>
                </a:solidFill>
              </a:rPr>
              <a:t> </a:t>
            </a:r>
            <a:r>
              <a:rPr lang="en-GB" dirty="0" err="1">
                <a:solidFill>
                  <a:srgbClr val="FF0000"/>
                </a:solidFill>
              </a:rPr>
              <a:t>ykn</a:t>
            </a:r>
            <a:r>
              <a:rPr lang="en-GB" dirty="0">
                <a:solidFill>
                  <a:srgbClr val="FF0000"/>
                </a:solidFill>
              </a:rPr>
              <a:t> </a:t>
            </a:r>
            <a:r>
              <a:rPr lang="en-GB" dirty="0" err="1">
                <a:solidFill>
                  <a:srgbClr val="FF0000"/>
                </a:solidFill>
              </a:rPr>
              <a:t>yaraa</a:t>
            </a:r>
            <a:r>
              <a:rPr lang="en-GB" dirty="0">
                <a:solidFill>
                  <a:srgbClr val="FF0000"/>
                </a:solidFill>
              </a:rPr>
              <a:t> </a:t>
            </a:r>
            <a:r>
              <a:rPr lang="en-GB" dirty="0" err="1">
                <a:solidFill>
                  <a:srgbClr val="FF0000"/>
                </a:solidFill>
              </a:rPr>
              <a:t>jechuuf</a:t>
            </a:r>
            <a:r>
              <a:rPr lang="en-GB" dirty="0">
                <a:solidFill>
                  <a:srgbClr val="FF0000"/>
                </a:solidFill>
              </a:rPr>
              <a:t> </a:t>
            </a:r>
            <a:r>
              <a:rPr lang="en-GB" dirty="0" err="1">
                <a:solidFill>
                  <a:srgbClr val="FF0000"/>
                </a:solidFill>
              </a:rPr>
              <a:t>bu’aan</a:t>
            </a:r>
            <a:r>
              <a:rPr lang="en-GB" dirty="0">
                <a:solidFill>
                  <a:srgbClr val="FF0000"/>
                </a:solidFill>
              </a:rPr>
              <a:t> </a:t>
            </a:r>
            <a:r>
              <a:rPr lang="en-GB" dirty="0" err="1">
                <a:solidFill>
                  <a:srgbClr val="FF0000"/>
                </a:solidFill>
              </a:rPr>
              <a:t>isaa</a:t>
            </a:r>
            <a:r>
              <a:rPr lang="en-GB" dirty="0">
                <a:solidFill>
                  <a:srgbClr val="FF0000"/>
                </a:solidFill>
              </a:rPr>
              <a:t> </a:t>
            </a:r>
            <a:r>
              <a:rPr lang="en-GB" dirty="0" err="1">
                <a:solidFill>
                  <a:srgbClr val="FF0000"/>
                </a:solidFill>
              </a:rPr>
              <a:t>ilaalamuu</a:t>
            </a:r>
            <a:r>
              <a:rPr lang="en-GB" dirty="0">
                <a:solidFill>
                  <a:srgbClr val="FF0000"/>
                </a:solidFill>
              </a:rPr>
              <a:t> </a:t>
            </a:r>
            <a:r>
              <a:rPr lang="en-GB" dirty="0" err="1">
                <a:solidFill>
                  <a:srgbClr val="FF0000"/>
                </a:solidFill>
              </a:rPr>
              <a:t>hin</a:t>
            </a:r>
            <a:r>
              <a:rPr lang="en-GB" dirty="0">
                <a:solidFill>
                  <a:srgbClr val="FF0000"/>
                </a:solidFill>
              </a:rPr>
              <a:t> </a:t>
            </a:r>
            <a:r>
              <a:rPr lang="en-GB" dirty="0" err="1">
                <a:solidFill>
                  <a:srgbClr val="FF0000"/>
                </a:solidFill>
              </a:rPr>
              <a:t>qabu</a:t>
            </a:r>
            <a:r>
              <a:rPr lang="en-GB" dirty="0">
                <a:solidFill>
                  <a:srgbClr val="FF0000"/>
                </a:solidFill>
              </a:rPr>
              <a:t> </a:t>
            </a:r>
            <a:r>
              <a:rPr lang="en-GB" dirty="0" err="1">
                <a:solidFill>
                  <a:srgbClr val="FF0000"/>
                </a:solidFill>
              </a:rPr>
              <a:t>kan</a:t>
            </a:r>
            <a:r>
              <a:rPr lang="en-GB" dirty="0">
                <a:solidFill>
                  <a:srgbClr val="FF0000"/>
                </a:solidFill>
              </a:rPr>
              <a:t> </a:t>
            </a:r>
            <a:r>
              <a:rPr lang="en-GB" dirty="0" err="1">
                <a:solidFill>
                  <a:srgbClr val="FF0000"/>
                </a:solidFill>
              </a:rPr>
              <a:t>jedhan</a:t>
            </a:r>
            <a:r>
              <a:rPr lang="en-GB" dirty="0">
                <a:solidFill>
                  <a:srgbClr val="FF0000"/>
                </a:solidFill>
              </a:rPr>
              <a:t>.</a:t>
            </a:r>
          </a:p>
          <a:p>
            <a:pPr algn="just">
              <a:buFont typeface="Wingdings" pitchFamily="2" charset="2"/>
              <a:buChar char="Ø"/>
            </a:pPr>
            <a:r>
              <a:rPr lang="en-GB" dirty="0" err="1"/>
              <a:t>Bu’aan</a:t>
            </a:r>
            <a:r>
              <a:rPr lang="en-GB" dirty="0"/>
              <a:t> </a:t>
            </a:r>
            <a:r>
              <a:rPr lang="en-GB" dirty="0" err="1"/>
              <a:t>gochichaa</a:t>
            </a:r>
            <a:r>
              <a:rPr lang="en-GB" dirty="0"/>
              <a:t> </a:t>
            </a:r>
            <a:r>
              <a:rPr lang="en-GB" dirty="0" err="1"/>
              <a:t>gaariis</a:t>
            </a:r>
            <a:r>
              <a:rPr lang="en-GB" dirty="0"/>
              <a:t> </a:t>
            </a:r>
            <a:r>
              <a:rPr lang="en-GB" dirty="0" err="1"/>
              <a:t>haa</a:t>
            </a:r>
            <a:r>
              <a:rPr lang="en-GB" dirty="0"/>
              <a:t> </a:t>
            </a:r>
            <a:r>
              <a:rPr lang="en-GB" dirty="0" err="1"/>
              <a:t>ta’u</a:t>
            </a:r>
            <a:r>
              <a:rPr lang="en-GB" dirty="0"/>
              <a:t> </a:t>
            </a:r>
            <a:r>
              <a:rPr lang="en-GB" dirty="0" err="1"/>
              <a:t>badaa</a:t>
            </a:r>
            <a:r>
              <a:rPr lang="en-GB" dirty="0"/>
              <a:t> </a:t>
            </a:r>
            <a:r>
              <a:rPr lang="en-GB" dirty="0" err="1"/>
              <a:t>wanta</a:t>
            </a:r>
            <a:r>
              <a:rPr lang="en-GB" dirty="0"/>
              <a:t> </a:t>
            </a:r>
            <a:r>
              <a:rPr lang="en-GB" dirty="0" err="1"/>
              <a:t>fedha</a:t>
            </a:r>
            <a:r>
              <a:rPr lang="en-GB" dirty="0"/>
              <a:t> </a:t>
            </a:r>
            <a:r>
              <a:rPr lang="en-GB" dirty="0" err="1"/>
              <a:t>uumaa</a:t>
            </a:r>
            <a:r>
              <a:rPr lang="en-GB" dirty="0"/>
              <a:t>/</a:t>
            </a:r>
            <a:r>
              <a:rPr lang="en-GB" dirty="0" err="1"/>
              <a:t>seerri</a:t>
            </a:r>
            <a:r>
              <a:rPr lang="en-GB" dirty="0"/>
              <a:t> </a:t>
            </a:r>
            <a:r>
              <a:rPr lang="en-GB" dirty="0" err="1"/>
              <a:t>uumamaa</a:t>
            </a:r>
            <a:r>
              <a:rPr lang="en-GB" dirty="0"/>
              <a:t> </a:t>
            </a:r>
            <a:r>
              <a:rPr lang="en-GB" dirty="0" err="1"/>
              <a:t>ajaju</a:t>
            </a:r>
            <a:r>
              <a:rPr lang="en-GB" dirty="0"/>
              <a:t>/ </a:t>
            </a:r>
            <a:r>
              <a:rPr lang="en-GB" dirty="0" err="1"/>
              <a:t>raawwannee</a:t>
            </a:r>
            <a:r>
              <a:rPr lang="en-GB" dirty="0"/>
              <a:t> </a:t>
            </a:r>
            <a:r>
              <a:rPr lang="en-GB" dirty="0" err="1"/>
              <a:t>jennaan</a:t>
            </a:r>
            <a:r>
              <a:rPr lang="en-GB" dirty="0"/>
              <a:t> </a:t>
            </a:r>
            <a:r>
              <a:rPr lang="en-GB" dirty="0" err="1"/>
              <a:t>gochichi</a:t>
            </a:r>
            <a:r>
              <a:rPr lang="en-GB" dirty="0"/>
              <a:t> </a:t>
            </a:r>
            <a:r>
              <a:rPr lang="en-GB" dirty="0" err="1"/>
              <a:t>naamusaawaa</a:t>
            </a:r>
            <a:r>
              <a:rPr lang="en-GB" dirty="0"/>
              <a:t> </a:t>
            </a:r>
            <a:r>
              <a:rPr lang="en-GB" dirty="0" err="1"/>
              <a:t>dha</a:t>
            </a:r>
            <a:r>
              <a:rPr lang="en-GB" dirty="0"/>
              <a:t>.</a:t>
            </a:r>
          </a:p>
          <a:p>
            <a:pPr algn="just">
              <a:buFont typeface="Wingdings" pitchFamily="2" charset="2"/>
              <a:buChar char="Ø"/>
            </a:pPr>
            <a:r>
              <a:rPr lang="en-GB" dirty="0" err="1"/>
              <a:t>namni</a:t>
            </a:r>
            <a:r>
              <a:rPr lang="en-GB" dirty="0"/>
              <a:t> </a:t>
            </a:r>
            <a:r>
              <a:rPr lang="en-GB" dirty="0" err="1"/>
              <a:t>gocha</a:t>
            </a:r>
            <a:r>
              <a:rPr lang="en-GB" dirty="0"/>
              <a:t> </a:t>
            </a:r>
            <a:r>
              <a:rPr lang="en-GB" dirty="0" err="1"/>
              <a:t>sana</a:t>
            </a:r>
            <a:r>
              <a:rPr lang="en-GB" dirty="0"/>
              <a:t> </a:t>
            </a:r>
            <a:r>
              <a:rPr lang="en-GB" dirty="0" err="1"/>
              <a:t>raawwatu</a:t>
            </a:r>
            <a:r>
              <a:rPr lang="en-GB" dirty="0"/>
              <a:t> </a:t>
            </a:r>
            <a:r>
              <a:rPr lang="en-GB" dirty="0" err="1"/>
              <a:t>fedha</a:t>
            </a:r>
            <a:r>
              <a:rPr lang="en-GB" dirty="0"/>
              <a:t> </a:t>
            </a:r>
            <a:r>
              <a:rPr lang="en-GB" dirty="0" err="1"/>
              <a:t>guutuun</a:t>
            </a:r>
            <a:r>
              <a:rPr lang="en-GB" dirty="0"/>
              <a:t> </a:t>
            </a:r>
            <a:r>
              <a:rPr lang="en-GB" dirty="0" err="1"/>
              <a:t>ykn</a:t>
            </a:r>
            <a:r>
              <a:rPr lang="en-GB" dirty="0"/>
              <a:t> </a:t>
            </a:r>
            <a:r>
              <a:rPr lang="en-GB" dirty="0" err="1"/>
              <a:t>yaada</a:t>
            </a:r>
            <a:r>
              <a:rPr lang="en-GB" dirty="0"/>
              <a:t> </a:t>
            </a:r>
            <a:r>
              <a:rPr lang="en-GB" dirty="0" err="1"/>
              <a:t>tolaan</a:t>
            </a:r>
            <a:r>
              <a:rPr lang="en-GB" dirty="0"/>
              <a:t> </a:t>
            </a:r>
            <a:r>
              <a:rPr lang="en-GB" dirty="0" err="1"/>
              <a:t>yoo</a:t>
            </a:r>
            <a:r>
              <a:rPr lang="en-GB" dirty="0"/>
              <a:t> </a:t>
            </a:r>
            <a:r>
              <a:rPr lang="en-GB" dirty="0" err="1"/>
              <a:t>raawwate</a:t>
            </a:r>
            <a:r>
              <a:rPr lang="en-GB" dirty="0"/>
              <a:t> </a:t>
            </a:r>
            <a:r>
              <a:rPr lang="en-GB" dirty="0" err="1"/>
              <a:t>gochi</a:t>
            </a:r>
            <a:r>
              <a:rPr lang="en-GB" dirty="0"/>
              <a:t> sun </a:t>
            </a:r>
            <a:r>
              <a:rPr lang="en-GB" dirty="0" err="1"/>
              <a:t>gaariis</a:t>
            </a:r>
            <a:r>
              <a:rPr lang="en-GB" dirty="0"/>
              <a:t> </a:t>
            </a:r>
            <a:r>
              <a:rPr lang="en-GB" dirty="0" err="1"/>
              <a:t>haata’u</a:t>
            </a:r>
            <a:r>
              <a:rPr lang="en-GB" dirty="0"/>
              <a:t> </a:t>
            </a:r>
            <a:r>
              <a:rPr lang="en-GB" dirty="0" err="1"/>
              <a:t>yaraa</a:t>
            </a:r>
            <a:r>
              <a:rPr lang="en-GB" dirty="0"/>
              <a:t> </a:t>
            </a:r>
            <a:r>
              <a:rPr lang="en-GB" dirty="0" err="1"/>
              <a:t>gocha</a:t>
            </a:r>
            <a:r>
              <a:rPr lang="en-GB" dirty="0"/>
              <a:t> </a:t>
            </a:r>
            <a:r>
              <a:rPr lang="en-GB" dirty="0" err="1"/>
              <a:t>naamusaawaa</a:t>
            </a:r>
            <a:r>
              <a:rPr lang="en-GB" dirty="0"/>
              <a:t> </a:t>
            </a:r>
            <a:r>
              <a:rPr lang="en-GB" dirty="0" err="1"/>
              <a:t>ta’a</a:t>
            </a:r>
            <a:r>
              <a:rPr lang="en-GB" dirty="0"/>
              <a:t>. </a:t>
            </a:r>
          </a:p>
        </p:txBody>
      </p:sp>
    </p:spTree>
    <p:extLst>
      <p:ext uri="{BB962C8B-B14F-4D97-AF65-F5344CB8AC3E}">
        <p14:creationId xmlns:p14="http://schemas.microsoft.com/office/powerpoint/2010/main" val="382487124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B354F82-2A58-4F51-899F-7C025D9EFD54}"/>
              </a:ext>
            </a:extLst>
          </p:cNvPr>
          <p:cNvSpPr>
            <a:spLocks noGrp="1"/>
          </p:cNvSpPr>
          <p:nvPr>
            <p:ph idx="1"/>
          </p:nvPr>
        </p:nvSpPr>
        <p:spPr>
          <a:xfrm>
            <a:off x="457200" y="692696"/>
            <a:ext cx="8229600" cy="5433467"/>
          </a:xfrm>
          <a:effectLst>
            <a:outerShdw blurRad="50800" dist="38100" dir="8100000" algn="tr" rotWithShape="0">
              <a:prstClr val="black">
                <a:alpha val="40000"/>
              </a:prstClr>
            </a:outerShdw>
          </a:effectLst>
        </p:spPr>
        <p:txBody>
          <a:bodyPr>
            <a:normAutofit fontScale="85000" lnSpcReduction="20000"/>
          </a:bodyPr>
          <a:lstStyle/>
          <a:p>
            <a:pPr marL="0" indent="0" algn="ctr">
              <a:buNone/>
            </a:pPr>
            <a:r>
              <a:rPr lang="en-GB" b="1" dirty="0" err="1">
                <a:latin typeface="Times New Roman" pitchFamily="18" charset="0"/>
                <a:cs typeface="Times New Roman" pitchFamily="18" charset="0"/>
              </a:rPr>
              <a:t>Dhimma</a:t>
            </a:r>
            <a:r>
              <a:rPr lang="en-GB" b="1" dirty="0">
                <a:latin typeface="Times New Roman" pitchFamily="18" charset="0"/>
                <a:cs typeface="Times New Roman" pitchFamily="18" charset="0"/>
              </a:rPr>
              <a:t> 27ffaa </a:t>
            </a:r>
          </a:p>
          <a:p>
            <a:pPr algn="just"/>
            <a:r>
              <a:rPr lang="en-GB" dirty="0" err="1">
                <a:latin typeface="Times New Roman" pitchFamily="18" charset="0"/>
                <a:cs typeface="Times New Roman" pitchFamily="18" charset="0"/>
              </a:rPr>
              <a:t>abbaa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seeraa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aangoo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garmalee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fayyadamuun</a:t>
            </a:r>
            <a:r>
              <a:rPr lang="en-GB" dirty="0">
                <a:latin typeface="Times New Roman" pitchFamily="18" charset="0"/>
                <a:cs typeface="Times New Roman" pitchFamily="18" charset="0"/>
              </a:rPr>
              <a:t> of/sera </a:t>
            </a:r>
            <a:r>
              <a:rPr lang="en-GB" dirty="0" err="1">
                <a:latin typeface="Times New Roman" pitchFamily="18" charset="0"/>
                <a:cs typeface="Times New Roman" pitchFamily="18" charset="0"/>
              </a:rPr>
              <a:t>seeraa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hidhaa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ji’a</a:t>
            </a:r>
            <a:r>
              <a:rPr lang="en-GB" dirty="0">
                <a:latin typeface="Times New Roman" pitchFamily="18" charset="0"/>
                <a:cs typeface="Times New Roman" pitchFamily="18" charset="0"/>
              </a:rPr>
              <a:t> lama </a:t>
            </a:r>
            <a:r>
              <a:rPr lang="en-GB" dirty="0" err="1">
                <a:latin typeface="Times New Roman" pitchFamily="18" charset="0"/>
                <a:cs typeface="Times New Roman" pitchFamily="18" charset="0"/>
              </a:rPr>
              <a:t>ykn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qarshii</a:t>
            </a:r>
            <a:r>
              <a:rPr lang="en-GB" dirty="0">
                <a:latin typeface="Times New Roman" pitchFamily="18" charset="0"/>
                <a:cs typeface="Times New Roman" pitchFamily="18" charset="0"/>
              </a:rPr>
              <a:t> 1,000 </a:t>
            </a:r>
            <a:r>
              <a:rPr lang="en-GB" dirty="0" err="1">
                <a:latin typeface="Times New Roman" pitchFamily="18" charset="0"/>
                <a:cs typeface="Times New Roman" pitchFamily="18" charset="0"/>
              </a:rPr>
              <a:t>erga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adabee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booda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hojjattoonni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qarshii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walitti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buusanii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hidhaadhaa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baasuuf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yemmuu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jedhan</a:t>
            </a:r>
            <a:r>
              <a:rPr lang="en-GB" dirty="0">
                <a:latin typeface="Times New Roman" pitchFamily="18" charset="0"/>
                <a:cs typeface="Times New Roman" pitchFamily="18" charset="0"/>
              </a:rPr>
              <a:t> murti </a:t>
            </a:r>
            <a:r>
              <a:rPr lang="en-GB" dirty="0" err="1">
                <a:latin typeface="Times New Roman" pitchFamily="18" charset="0"/>
                <a:cs typeface="Times New Roman" pitchFamily="18" charset="0"/>
              </a:rPr>
              <a:t>duraanii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fooyyessuun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adabbii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hidhaa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qofaan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akka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adabamu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murteesse.Qajeeltoo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adabbii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kam</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akka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cabse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xiinxali</a:t>
            </a:r>
            <a:r>
              <a:rPr lang="en-GB" dirty="0">
                <a:latin typeface="Times New Roman" pitchFamily="18" charset="0"/>
                <a:cs typeface="Times New Roman" pitchFamily="18" charset="0"/>
              </a:rPr>
              <a:t>!</a:t>
            </a:r>
          </a:p>
          <a:p>
            <a:pPr marL="0" indent="0" algn="ctr">
              <a:buNone/>
            </a:pPr>
            <a:r>
              <a:rPr lang="en-GB" b="1" dirty="0" err="1">
                <a:latin typeface="Times New Roman" pitchFamily="18" charset="0"/>
                <a:cs typeface="Times New Roman" pitchFamily="18" charset="0"/>
              </a:rPr>
              <a:t>Dhimma</a:t>
            </a:r>
            <a:r>
              <a:rPr lang="en-GB" b="1" dirty="0">
                <a:latin typeface="Times New Roman" pitchFamily="18" charset="0"/>
                <a:cs typeface="Times New Roman" pitchFamily="18" charset="0"/>
              </a:rPr>
              <a:t> 28ffaa </a:t>
            </a:r>
          </a:p>
          <a:p>
            <a:pPr algn="just"/>
            <a:r>
              <a:rPr lang="en-GB" dirty="0" err="1">
                <a:latin typeface="Times New Roman" pitchFamily="18" charset="0"/>
                <a:cs typeface="Times New Roman" pitchFamily="18" charset="0"/>
              </a:rPr>
              <a:t>falmii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qabiyyee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lafaa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erga</a:t>
            </a:r>
            <a:r>
              <a:rPr lang="en-GB" dirty="0">
                <a:latin typeface="Times New Roman" pitchFamily="18" charset="0"/>
                <a:cs typeface="Times New Roman" pitchFamily="18" charset="0"/>
              </a:rPr>
              <a:t> murti </a:t>
            </a:r>
            <a:r>
              <a:rPr lang="en-GB" dirty="0" err="1">
                <a:latin typeface="Times New Roman" pitchFamily="18" charset="0"/>
                <a:cs typeface="Times New Roman" pitchFamily="18" charset="0"/>
              </a:rPr>
              <a:t>argatee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dhorkaan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oomishaa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duraan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kennames</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erga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kaafamee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booda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Oomishin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harka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gandaatti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dhorkamee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jiru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akka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gadhiifamu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jechuun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iyyata</a:t>
            </a:r>
            <a:r>
              <a:rPr lang="en-GB" dirty="0">
                <a:latin typeface="Times New Roman" pitchFamily="18" charset="0"/>
                <a:cs typeface="Times New Roman" pitchFamily="18" charset="0"/>
              </a:rPr>
              <a:t> M/A/</a:t>
            </a:r>
            <a:r>
              <a:rPr lang="en-GB" dirty="0" err="1">
                <a:latin typeface="Times New Roman" pitchFamily="18" charset="0"/>
                <a:cs typeface="Times New Roman" pitchFamily="18" charset="0"/>
              </a:rPr>
              <a:t>mirgaa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dhiyeessite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bu’uureffachuun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oomishichi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akka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kenammuuf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ajajee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jira</a:t>
            </a:r>
            <a:r>
              <a:rPr lang="en-GB" dirty="0">
                <a:latin typeface="Times New Roman" pitchFamily="18" charset="0"/>
                <a:cs typeface="Times New Roman" pitchFamily="18" charset="0"/>
              </a:rPr>
              <a:t>. </a:t>
            </a:r>
          </a:p>
        </p:txBody>
      </p:sp>
    </p:spTree>
    <p:extLst>
      <p:ext uri="{BB962C8B-B14F-4D97-AF65-F5344CB8AC3E}">
        <p14:creationId xmlns:p14="http://schemas.microsoft.com/office/powerpoint/2010/main" val="23614387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809C76A-CA28-45E1-BD77-6669CA6CC22D}"/>
              </a:ext>
            </a:extLst>
          </p:cNvPr>
          <p:cNvSpPr>
            <a:spLocks noGrp="1"/>
          </p:cNvSpPr>
          <p:nvPr>
            <p:ph idx="1"/>
          </p:nvPr>
        </p:nvSpPr>
        <p:spPr>
          <a:xfrm>
            <a:off x="457200" y="908720"/>
            <a:ext cx="8229600" cy="5217443"/>
          </a:xfrm>
          <a:effectLst>
            <a:outerShdw blurRad="50800" dist="38100" dir="10800000" algn="r" rotWithShape="0">
              <a:prstClr val="black">
                <a:alpha val="40000"/>
              </a:prstClr>
            </a:outerShdw>
          </a:effectLst>
        </p:spPr>
        <p:txBody>
          <a:bodyPr>
            <a:normAutofit fontScale="92500"/>
          </a:bodyPr>
          <a:lstStyle/>
          <a:p>
            <a:pPr algn="just"/>
            <a:r>
              <a:rPr lang="en-GB" dirty="0">
                <a:latin typeface="Times New Roman" pitchFamily="18" charset="0"/>
                <a:cs typeface="Times New Roman" pitchFamily="18" charset="0"/>
              </a:rPr>
              <a:t>M/A/</a:t>
            </a:r>
            <a:r>
              <a:rPr lang="en-GB" dirty="0" err="1">
                <a:latin typeface="Times New Roman" pitchFamily="18" charset="0"/>
                <a:cs typeface="Times New Roman" pitchFamily="18" charset="0"/>
              </a:rPr>
              <a:t>Idaas</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seerummaa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hingaafatamne</a:t>
            </a:r>
            <a:r>
              <a:rPr lang="en-GB" dirty="0">
                <a:latin typeface="Times New Roman" pitchFamily="18" charset="0"/>
                <a:cs typeface="Times New Roman" pitchFamily="18" charset="0"/>
              </a:rPr>
              <a:t> fi </a:t>
            </a:r>
            <a:r>
              <a:rPr lang="en-GB" dirty="0" err="1">
                <a:latin typeface="Times New Roman" pitchFamily="18" charset="0"/>
                <a:cs typeface="Times New Roman" pitchFamily="18" charset="0"/>
              </a:rPr>
              <a:t>dhimma</a:t>
            </a:r>
            <a:r>
              <a:rPr lang="en-GB" dirty="0">
                <a:latin typeface="Times New Roman" pitchFamily="18" charset="0"/>
                <a:cs typeface="Times New Roman" pitchFamily="18" charset="0"/>
              </a:rPr>
              <a:t> falmii </a:t>
            </a:r>
            <a:r>
              <a:rPr lang="en-GB" dirty="0" err="1">
                <a:latin typeface="Times New Roman" pitchFamily="18" charset="0"/>
                <a:cs typeface="Times New Roman" pitchFamily="18" charset="0"/>
              </a:rPr>
              <a:t>keessa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hinjirre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irratti</a:t>
            </a:r>
            <a:r>
              <a:rPr lang="en-GB" dirty="0">
                <a:latin typeface="Times New Roman" pitchFamily="18" charset="0"/>
                <a:cs typeface="Times New Roman" pitchFamily="18" charset="0"/>
              </a:rPr>
              <a:t> murti </a:t>
            </a:r>
            <a:r>
              <a:rPr lang="en-GB" dirty="0" err="1">
                <a:latin typeface="Times New Roman" pitchFamily="18" charset="0"/>
                <a:cs typeface="Times New Roman" pitchFamily="18" charset="0"/>
              </a:rPr>
              <a:t>kenname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jechuun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komii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naamusaa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dhiyeesse.Gareen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inspekshinii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Godinaa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badii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cimaa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aangoo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garmalee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fayyadamuuti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jechuun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Garee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Inspekshinii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Naannootti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dhiyeesse.Haata’u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malee</a:t>
            </a:r>
            <a:r>
              <a:rPr lang="en-GB" dirty="0">
                <a:latin typeface="Times New Roman" pitchFamily="18" charset="0"/>
                <a:cs typeface="Times New Roman" pitchFamily="18" charset="0"/>
              </a:rPr>
              <a:t> G/</a:t>
            </a:r>
            <a:r>
              <a:rPr lang="en-GB" dirty="0" err="1">
                <a:latin typeface="Times New Roman" pitchFamily="18" charset="0"/>
                <a:cs typeface="Times New Roman" pitchFamily="18" charset="0"/>
              </a:rPr>
              <a:t>Gumii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Naannoo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himatamaan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yaadee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otoo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taane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dogoggoraan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badii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raawwatamee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jechuun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bilisa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baase.Dhimma</a:t>
            </a:r>
            <a:r>
              <a:rPr lang="en-GB" dirty="0">
                <a:latin typeface="Times New Roman" pitchFamily="18" charset="0"/>
                <a:cs typeface="Times New Roman" pitchFamily="18" charset="0"/>
              </a:rPr>
              <a:t> kana </a:t>
            </a:r>
            <a:r>
              <a:rPr lang="en-GB" dirty="0" err="1">
                <a:latin typeface="Times New Roman" pitchFamily="18" charset="0"/>
                <a:cs typeface="Times New Roman" pitchFamily="18" charset="0"/>
              </a:rPr>
              <a:t>keessatti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aangoo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garmalee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fayyadamuu</a:t>
            </a:r>
            <a:r>
              <a:rPr lang="en-GB" dirty="0">
                <a:latin typeface="Times New Roman" pitchFamily="18" charset="0"/>
                <a:cs typeface="Times New Roman" pitchFamily="18" charset="0"/>
              </a:rPr>
              <a:t> moo </a:t>
            </a:r>
            <a:r>
              <a:rPr lang="en-GB" dirty="0" err="1">
                <a:latin typeface="Times New Roman" pitchFamily="18" charset="0"/>
                <a:cs typeface="Times New Roman" pitchFamily="18" charset="0"/>
              </a:rPr>
              <a:t>seera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ifa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jiru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cabsuun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himatamuu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qaba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jettu</a:t>
            </a:r>
            <a:r>
              <a:rPr lang="en-GB" dirty="0">
                <a:latin typeface="Times New Roman" pitchFamily="18" charset="0"/>
                <a:cs typeface="Times New Roman" pitchFamily="18" charset="0"/>
              </a:rPr>
              <a:t>?</a:t>
            </a:r>
          </a:p>
          <a:p>
            <a:pPr marL="0" indent="0" algn="just">
              <a:buNone/>
            </a:pPr>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268468346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7C45CEE-1FD4-44F1-A4EC-78AFB2C42A6E}"/>
              </a:ext>
            </a:extLst>
          </p:cNvPr>
          <p:cNvSpPr>
            <a:spLocks noGrp="1"/>
          </p:cNvSpPr>
          <p:nvPr>
            <p:ph idx="1"/>
          </p:nvPr>
        </p:nvSpPr>
        <p:spPr>
          <a:xfrm>
            <a:off x="457200" y="692696"/>
            <a:ext cx="8229600" cy="5433467"/>
          </a:xfrm>
          <a:effectLst>
            <a:outerShdw blurRad="50800" dist="38100" dir="5400000" algn="t" rotWithShape="0">
              <a:prstClr val="black">
                <a:alpha val="40000"/>
              </a:prstClr>
            </a:outerShdw>
          </a:effectLst>
        </p:spPr>
        <p:txBody>
          <a:bodyPr>
            <a:normAutofit lnSpcReduction="10000"/>
          </a:bodyPr>
          <a:lstStyle/>
          <a:p>
            <a:pPr algn="just"/>
            <a:r>
              <a:rPr lang="en-GB" dirty="0" err="1">
                <a:latin typeface="Times New Roman" pitchFamily="18" charset="0"/>
                <a:cs typeface="Times New Roman" pitchFamily="18" charset="0"/>
              </a:rPr>
              <a:t>Dhimma</a:t>
            </a:r>
            <a:r>
              <a:rPr lang="en-GB" dirty="0">
                <a:latin typeface="Times New Roman" pitchFamily="18" charset="0"/>
                <a:cs typeface="Times New Roman" pitchFamily="18" charset="0"/>
              </a:rPr>
              <a:t> 30ffaa:-A/</a:t>
            </a:r>
            <a:r>
              <a:rPr lang="en-GB" dirty="0" err="1">
                <a:latin typeface="Times New Roman" pitchFamily="18" charset="0"/>
                <a:cs typeface="Times New Roman" pitchFamily="18" charset="0"/>
              </a:rPr>
              <a:t>Seeraa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Godinaa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dhimma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tokko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bu’uura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sdfy</a:t>
            </a:r>
            <a:r>
              <a:rPr lang="en-GB" dirty="0">
                <a:latin typeface="Times New Roman" pitchFamily="18" charset="0"/>
                <a:cs typeface="Times New Roman" pitchFamily="18" charset="0"/>
              </a:rPr>
              <a:t> kwt.195tiin </a:t>
            </a:r>
            <a:r>
              <a:rPr lang="en-GB" dirty="0" err="1">
                <a:latin typeface="Times New Roman" pitchFamily="18" charset="0"/>
                <a:cs typeface="Times New Roman" pitchFamily="18" charset="0"/>
              </a:rPr>
              <a:t>hin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dhiyeessisu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jedhanii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gaafa</a:t>
            </a:r>
            <a:r>
              <a:rPr lang="en-GB" dirty="0">
                <a:latin typeface="Times New Roman" pitchFamily="18" charset="0"/>
                <a:cs typeface="Times New Roman" pitchFamily="18" charset="0"/>
              </a:rPr>
              <a:t> 07/07/2010 </a:t>
            </a:r>
            <a:r>
              <a:rPr lang="en-GB" dirty="0" err="1">
                <a:latin typeface="Times New Roman" pitchFamily="18" charset="0"/>
                <a:cs typeface="Times New Roman" pitchFamily="18" charset="0"/>
              </a:rPr>
              <a:t>erga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cufanii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booda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galmee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dhuma</a:t>
            </a:r>
            <a:r>
              <a:rPr lang="en-GB" dirty="0">
                <a:latin typeface="Times New Roman" pitchFamily="18" charset="0"/>
                <a:cs typeface="Times New Roman" pitchFamily="18" charset="0"/>
              </a:rPr>
              <a:t> kana </a:t>
            </a:r>
            <a:r>
              <a:rPr lang="en-GB" dirty="0" err="1">
                <a:latin typeface="Times New Roman" pitchFamily="18" charset="0"/>
                <a:cs typeface="Times New Roman" pitchFamily="18" charset="0"/>
              </a:rPr>
              <a:t>gaafa</a:t>
            </a:r>
            <a:r>
              <a:rPr lang="en-GB" dirty="0">
                <a:latin typeface="Times New Roman" pitchFamily="18" charset="0"/>
                <a:cs typeface="Times New Roman" pitchFamily="18" charset="0"/>
              </a:rPr>
              <a:t> 10/07/2010 </a:t>
            </a:r>
            <a:r>
              <a:rPr lang="en-GB" dirty="0" err="1">
                <a:latin typeface="Times New Roman" pitchFamily="18" charset="0"/>
                <a:cs typeface="Times New Roman" pitchFamily="18" charset="0"/>
              </a:rPr>
              <a:t>ni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dhiyeessisa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waan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jedhaniif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badii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aangoo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garmalee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fayyadamuutiin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himataman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Isaanis</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dogoggoreeti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malee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nama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fayyaduuf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ykn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miidhuuf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yaadeeti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miti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jedhan.Gareen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Gumii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naannoos</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adabbii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galmee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biraa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irra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jiru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waliin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dachaasee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sadarkaa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guddinaa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tokko</a:t>
            </a:r>
            <a:r>
              <a:rPr lang="en-GB" dirty="0">
                <a:latin typeface="Times New Roman" pitchFamily="18" charset="0"/>
                <a:cs typeface="Times New Roman" pitchFamily="18" charset="0"/>
              </a:rPr>
              <a:t> gad-</a:t>
            </a:r>
            <a:r>
              <a:rPr lang="en-GB" dirty="0" err="1">
                <a:latin typeface="Times New Roman" pitchFamily="18" charset="0"/>
                <a:cs typeface="Times New Roman" pitchFamily="18" charset="0"/>
              </a:rPr>
              <a:t>bu’anii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akka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hojjatan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murteesse.Deebii</a:t>
            </a:r>
            <a:r>
              <a:rPr lang="en-GB" dirty="0">
                <a:latin typeface="Times New Roman" pitchFamily="18" charset="0"/>
                <a:cs typeface="Times New Roman" pitchFamily="18" charset="0"/>
              </a:rPr>
              <a:t> AS </a:t>
            </a:r>
            <a:r>
              <a:rPr lang="en-GB" dirty="0" err="1">
                <a:latin typeface="Times New Roman" pitchFamily="18" charset="0"/>
                <a:cs typeface="Times New Roman" pitchFamily="18" charset="0"/>
              </a:rPr>
              <a:t>laate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amansiisaadha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jettuu</a:t>
            </a:r>
            <a:r>
              <a:rPr lang="en-GB" dirty="0">
                <a:latin typeface="Times New Roman" pitchFamily="18" charset="0"/>
                <a:cs typeface="Times New Roman" pitchFamily="18" charset="0"/>
              </a:rPr>
              <a:t>?</a:t>
            </a:r>
          </a:p>
        </p:txBody>
      </p:sp>
    </p:spTree>
    <p:extLst>
      <p:ext uri="{BB962C8B-B14F-4D97-AF65-F5344CB8AC3E}">
        <p14:creationId xmlns:p14="http://schemas.microsoft.com/office/powerpoint/2010/main" val="106511186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016691"/>
          </a:xfrm>
          <a:effectLst>
            <a:outerShdw blurRad="50800" dist="38100" dir="5400000" algn="t" rotWithShape="0">
              <a:prstClr val="black">
                <a:alpha val="40000"/>
              </a:prstClr>
            </a:outerShdw>
          </a:effectLst>
        </p:spPr>
        <p:txBody>
          <a:bodyPr>
            <a:normAutofit lnSpcReduction="10000"/>
          </a:bodyPr>
          <a:lstStyle/>
          <a:p>
            <a:pPr algn="just"/>
            <a:r>
              <a:rPr lang="en-CA" i="1" dirty="0" err="1">
                <a:latin typeface="Times New Roman" pitchFamily="18" charset="0"/>
                <a:cs typeface="Times New Roman" pitchFamily="18" charset="0"/>
              </a:rPr>
              <a:t>naamusaa</a:t>
            </a:r>
            <a:r>
              <a:rPr lang="en-CA" i="1" dirty="0">
                <a:latin typeface="Times New Roman" pitchFamily="18" charset="0"/>
                <a:cs typeface="Times New Roman" pitchFamily="18" charset="0"/>
              </a:rPr>
              <a:t> fi </a:t>
            </a:r>
            <a:r>
              <a:rPr lang="en-CA" i="1" dirty="0" err="1">
                <a:latin typeface="Times New Roman" pitchFamily="18" charset="0"/>
                <a:cs typeface="Times New Roman" pitchFamily="18" charset="0"/>
              </a:rPr>
              <a:t>amala</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fakkeenyummaa</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qabu</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gonfachiisuu</a:t>
            </a:r>
            <a:r>
              <a:rPr lang="en-CA" i="1" dirty="0">
                <a:latin typeface="Times New Roman" pitchFamily="18" charset="0"/>
                <a:cs typeface="Times New Roman" pitchFamily="18" charset="0"/>
              </a:rPr>
              <a:t>,  </a:t>
            </a:r>
          </a:p>
          <a:p>
            <a:pPr algn="just"/>
            <a:r>
              <a:rPr lang="en-CA" i="1" dirty="0" err="1">
                <a:latin typeface="Times New Roman" pitchFamily="18" charset="0"/>
                <a:cs typeface="Times New Roman" pitchFamily="18" charset="0"/>
              </a:rPr>
              <a:t>adabamaan</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badii</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raawwatetti</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gaabbee</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akka</a:t>
            </a:r>
            <a:r>
              <a:rPr lang="en-CA" i="1" dirty="0">
                <a:latin typeface="Times New Roman" pitchFamily="18" charset="0"/>
                <a:cs typeface="Times New Roman" pitchFamily="18" charset="0"/>
              </a:rPr>
              <a:t> of </a:t>
            </a:r>
            <a:r>
              <a:rPr lang="en-CA" i="1" dirty="0" err="1">
                <a:latin typeface="Times New Roman" pitchFamily="18" charset="0"/>
                <a:cs typeface="Times New Roman" pitchFamily="18" charset="0"/>
              </a:rPr>
              <a:t>sirreessu</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dandeessisuu</a:t>
            </a:r>
            <a:r>
              <a:rPr lang="en-CA" i="1" dirty="0">
                <a:latin typeface="Times New Roman" pitchFamily="18" charset="0"/>
                <a:cs typeface="Times New Roman" pitchFamily="18" charset="0"/>
              </a:rPr>
              <a:t> fi </a:t>
            </a:r>
            <a:r>
              <a:rPr lang="en-CA" i="1" dirty="0" err="1">
                <a:latin typeface="Times New Roman" pitchFamily="18" charset="0"/>
                <a:cs typeface="Times New Roman" pitchFamily="18" charset="0"/>
              </a:rPr>
              <a:t>abbootiin</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seeraa</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yookiin</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muudamtoonni</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kaanis</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akka</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irraa</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baratan</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taasisuu</a:t>
            </a:r>
            <a:r>
              <a:rPr lang="en-CA" i="1" dirty="0">
                <a:latin typeface="Times New Roman" pitchFamily="18" charset="0"/>
                <a:cs typeface="Times New Roman" pitchFamily="18" charset="0"/>
              </a:rPr>
              <a:t>,     </a:t>
            </a:r>
          </a:p>
          <a:p>
            <a:pPr algn="just"/>
            <a:r>
              <a:rPr lang="en-CA" i="1" dirty="0" err="1">
                <a:latin typeface="Times New Roman" pitchFamily="18" charset="0"/>
                <a:cs typeface="Times New Roman" pitchFamily="18" charset="0"/>
              </a:rPr>
              <a:t>Hojii</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Abbaa</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seerummaa</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bakka</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dhugaa</a:t>
            </a:r>
            <a:r>
              <a:rPr lang="en-CA" i="1" dirty="0">
                <a:latin typeface="Times New Roman" pitchFamily="18" charset="0"/>
                <a:cs typeface="Times New Roman" pitchFamily="18" charset="0"/>
              </a:rPr>
              <a:t> fi </a:t>
            </a:r>
            <a:r>
              <a:rPr lang="en-CA" i="1" dirty="0" err="1">
                <a:latin typeface="Times New Roman" pitchFamily="18" charset="0"/>
                <a:cs typeface="Times New Roman" pitchFamily="18" charset="0"/>
              </a:rPr>
              <a:t>haqni</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itti</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mirkanooftu</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taasisuudhaan</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manneen</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murtii</a:t>
            </a:r>
            <a:r>
              <a:rPr lang="en-CA" i="1" dirty="0">
                <a:latin typeface="Times New Roman" pitchFamily="18" charset="0"/>
                <a:cs typeface="Times New Roman" pitchFamily="18" charset="0"/>
              </a:rPr>
              <a:t> fi </a:t>
            </a:r>
            <a:r>
              <a:rPr lang="en-CA" i="1" dirty="0" err="1">
                <a:latin typeface="Times New Roman" pitchFamily="18" charset="0"/>
                <a:cs typeface="Times New Roman" pitchFamily="18" charset="0"/>
              </a:rPr>
              <a:t>abbootii</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seeraa</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amantaa</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ummataa</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akka</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horatan</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gumaachuu</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dha</a:t>
            </a:r>
            <a:r>
              <a:rPr lang="en-CA" i="1">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792162"/>
          </a:xfrm>
        </p:spPr>
        <p:txBody>
          <a:bodyPr>
            <a:normAutofit fontScale="90000"/>
          </a:bodyPr>
          <a:lstStyle/>
          <a:p>
            <a:pPr lvl="1" algn="ctr"/>
            <a:r>
              <a:rPr lang="en-US" b="1" dirty="0"/>
              <a:t/>
            </a:r>
            <a:br>
              <a:rPr lang="en-US" b="1" dirty="0"/>
            </a:br>
            <a:r>
              <a:rPr lang="en-CA" sz="3100" b="1" dirty="0" err="1">
                <a:solidFill>
                  <a:srgbClr val="FF0000"/>
                </a:solidFill>
                <a:latin typeface="Times New Roman" panose="02020603050405020304" pitchFamily="18" charset="0"/>
                <a:cs typeface="Times New Roman" panose="02020603050405020304" pitchFamily="18" charset="0"/>
              </a:rPr>
              <a:t>Kaayyoo</a:t>
            </a:r>
            <a:r>
              <a:rPr lang="en-CA" sz="3100" b="1" dirty="0">
                <a:solidFill>
                  <a:srgbClr val="FF0000"/>
                </a:solidFill>
                <a:latin typeface="Times New Roman" panose="02020603050405020304" pitchFamily="18" charset="0"/>
                <a:cs typeface="Times New Roman" panose="02020603050405020304" pitchFamily="18" charset="0"/>
              </a:rPr>
              <a:t> </a:t>
            </a:r>
            <a:r>
              <a:rPr lang="en-CA" sz="3100" b="1" dirty="0" err="1">
                <a:solidFill>
                  <a:srgbClr val="FF0000"/>
                </a:solidFill>
                <a:latin typeface="Times New Roman" panose="02020603050405020304" pitchFamily="18" charset="0"/>
                <a:cs typeface="Times New Roman" panose="02020603050405020304" pitchFamily="18" charset="0"/>
              </a:rPr>
              <a:t>Adabbii</a:t>
            </a:r>
            <a:r>
              <a:rPr lang="en-CA" sz="3100" b="1" dirty="0">
                <a:solidFill>
                  <a:srgbClr val="FF0000"/>
                </a:solidFill>
                <a:latin typeface="Times New Roman" panose="02020603050405020304" pitchFamily="18" charset="0"/>
                <a:cs typeface="Times New Roman" panose="02020603050405020304" pitchFamily="18" charset="0"/>
              </a:rPr>
              <a:t> </a:t>
            </a:r>
            <a:r>
              <a:rPr lang="en-CA" sz="3100" b="1" dirty="0" err="1">
                <a:solidFill>
                  <a:srgbClr val="FF0000"/>
                </a:solidFill>
                <a:latin typeface="Times New Roman" panose="02020603050405020304" pitchFamily="18" charset="0"/>
                <a:cs typeface="Times New Roman" panose="02020603050405020304" pitchFamily="18" charset="0"/>
              </a:rPr>
              <a:t>Naamusaa</a:t>
            </a:r>
            <a:r>
              <a:rPr lang="en-US" b="1" dirty="0"/>
              <a:t/>
            </a:r>
            <a:br>
              <a:rPr lang="en-US" b="1" dirty="0"/>
            </a:br>
            <a:endParaRPr lang="en-US" dirty="0"/>
          </a:p>
        </p:txBody>
      </p:sp>
    </p:spTree>
    <p:extLst>
      <p:ext uri="{BB962C8B-B14F-4D97-AF65-F5344CB8AC3E}">
        <p14:creationId xmlns:p14="http://schemas.microsoft.com/office/powerpoint/2010/main" val="312398833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11891"/>
          </a:xfrm>
          <a:effectLst>
            <a:outerShdw blurRad="50800" dist="38100" dir="10800000" algn="r" rotWithShape="0">
              <a:prstClr val="black">
                <a:alpha val="40000"/>
              </a:prstClr>
            </a:outerShdw>
          </a:effectLst>
        </p:spPr>
        <p:txBody>
          <a:bodyPr>
            <a:normAutofit fontScale="85000" lnSpcReduction="20000"/>
          </a:bodyPr>
          <a:lstStyle/>
          <a:p>
            <a:pPr algn="just"/>
            <a:r>
              <a:rPr lang="en-CA" dirty="0" err="1">
                <a:latin typeface="Times New Roman" pitchFamily="18" charset="0"/>
                <a:cs typeface="Times New Roman" pitchFamily="18" charset="0"/>
              </a:rPr>
              <a:t>Badiiwwaan</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Naamusaa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xiqqaa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salphaa</a:t>
            </a:r>
            <a:r>
              <a:rPr lang="en-CA" dirty="0">
                <a:latin typeface="Times New Roman" pitchFamily="18" charset="0"/>
                <a:cs typeface="Times New Roman" pitchFamily="18" charset="0"/>
              </a:rPr>
              <a:t> fi </a:t>
            </a:r>
            <a:r>
              <a:rPr lang="en-CA" dirty="0" err="1">
                <a:latin typeface="Times New Roman" pitchFamily="18" charset="0"/>
                <a:cs typeface="Times New Roman" pitchFamily="18" charset="0"/>
              </a:rPr>
              <a:t>cimaan</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akkuma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haala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isaatti</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adabbiiwwan</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armaan</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gadii</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hordofsiisuu</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danda’u</a:t>
            </a:r>
            <a:r>
              <a:rPr lang="en-CA" dirty="0">
                <a:latin typeface="Times New Roman" pitchFamily="18" charset="0"/>
                <a:cs typeface="Times New Roman" pitchFamily="18" charset="0"/>
              </a:rPr>
              <a:t>;-</a:t>
            </a:r>
          </a:p>
          <a:p>
            <a:pPr marL="514350" indent="-514350" algn="just">
              <a:buFont typeface="+mj-lt"/>
              <a:buAutoNum type="arabicPeriod"/>
            </a:pPr>
            <a:r>
              <a:rPr lang="en-CA" i="1" dirty="0" err="1">
                <a:latin typeface="Times New Roman" pitchFamily="18" charset="0"/>
                <a:cs typeface="Times New Roman" pitchFamily="18" charset="0"/>
              </a:rPr>
              <a:t>Gorsaa</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afaanii</a:t>
            </a:r>
            <a:endParaRPr lang="en-CA" i="1" dirty="0">
              <a:latin typeface="Times New Roman" pitchFamily="18" charset="0"/>
              <a:cs typeface="Times New Roman" pitchFamily="18" charset="0"/>
            </a:endParaRPr>
          </a:p>
          <a:p>
            <a:pPr marL="514350" indent="-514350" algn="just">
              <a:buFont typeface="+mj-lt"/>
              <a:buAutoNum type="arabicPeriod"/>
            </a:pPr>
            <a:r>
              <a:rPr lang="en-CA" i="1" dirty="0" err="1">
                <a:latin typeface="Times New Roman" pitchFamily="18" charset="0"/>
                <a:cs typeface="Times New Roman" pitchFamily="18" charset="0"/>
              </a:rPr>
              <a:t>Akeekkachiisa</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barreeffamaa</a:t>
            </a:r>
            <a:endParaRPr lang="en-CA" i="1" dirty="0">
              <a:latin typeface="Times New Roman" pitchFamily="18" charset="0"/>
              <a:cs typeface="Times New Roman" pitchFamily="18" charset="0"/>
            </a:endParaRPr>
          </a:p>
          <a:p>
            <a:pPr marL="514350" indent="-514350" algn="just">
              <a:buFont typeface="+mj-lt"/>
              <a:buAutoNum type="arabicPeriod"/>
            </a:pPr>
            <a:r>
              <a:rPr lang="en-CA" i="1" dirty="0" err="1">
                <a:latin typeface="Times New Roman" pitchFamily="18" charset="0"/>
                <a:cs typeface="Times New Roman" pitchFamily="18" charset="0"/>
              </a:rPr>
              <a:t>Adabbii</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mindaa</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bultii</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kudha</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shanii</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hanga</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baatii</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tokkoo</a:t>
            </a:r>
            <a:endParaRPr lang="en-CA" i="1" dirty="0">
              <a:latin typeface="Times New Roman" pitchFamily="18" charset="0"/>
              <a:cs typeface="Times New Roman" pitchFamily="18" charset="0"/>
            </a:endParaRPr>
          </a:p>
          <a:p>
            <a:pPr marL="514350" indent="-514350" algn="just">
              <a:buFont typeface="+mj-lt"/>
              <a:buAutoNum type="arabicPeriod"/>
            </a:pPr>
            <a:r>
              <a:rPr lang="en-CA" i="1" dirty="0" err="1">
                <a:latin typeface="Times New Roman" pitchFamily="18" charset="0"/>
                <a:cs typeface="Times New Roman" pitchFamily="18" charset="0"/>
              </a:rPr>
              <a:t>Adabbii</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mindaa</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baatii</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tokko</a:t>
            </a:r>
            <a:r>
              <a:rPr lang="en-CA" i="1" dirty="0">
                <a:latin typeface="Times New Roman" pitchFamily="18" charset="0"/>
                <a:cs typeface="Times New Roman" pitchFamily="18" charset="0"/>
              </a:rPr>
              <a:t> gadi </a:t>
            </a:r>
            <a:r>
              <a:rPr lang="en-CA" i="1" dirty="0" err="1">
                <a:latin typeface="Times New Roman" pitchFamily="18" charset="0"/>
                <a:cs typeface="Times New Roman" pitchFamily="18" charset="0"/>
              </a:rPr>
              <a:t>hin</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taane</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yookiin</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baatii</a:t>
            </a:r>
            <a:r>
              <a:rPr lang="en-CA" i="1" dirty="0">
                <a:latin typeface="Times New Roman" pitchFamily="18" charset="0"/>
                <a:cs typeface="Times New Roman" pitchFamily="18" charset="0"/>
              </a:rPr>
              <a:t> lama </a:t>
            </a:r>
            <a:r>
              <a:rPr lang="en-CA" i="1" dirty="0" err="1">
                <a:latin typeface="Times New Roman" pitchFamily="18" charset="0"/>
                <a:cs typeface="Times New Roman" pitchFamily="18" charset="0"/>
              </a:rPr>
              <a:t>hin</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caalle</a:t>
            </a:r>
            <a:endParaRPr lang="en-CA" i="1" dirty="0">
              <a:latin typeface="Times New Roman" pitchFamily="18" charset="0"/>
              <a:cs typeface="Times New Roman" pitchFamily="18" charset="0"/>
            </a:endParaRPr>
          </a:p>
          <a:p>
            <a:pPr marL="514350" indent="-514350" algn="just">
              <a:buFont typeface="+mj-lt"/>
              <a:buAutoNum type="arabicPeriod"/>
            </a:pPr>
            <a:r>
              <a:rPr lang="en-CA" i="1" dirty="0" err="1">
                <a:latin typeface="Times New Roman" pitchFamily="18" charset="0"/>
                <a:cs typeface="Times New Roman" pitchFamily="18" charset="0"/>
              </a:rPr>
              <a:t>Mindaa</a:t>
            </a:r>
            <a:r>
              <a:rPr lang="en-CA" i="1" dirty="0">
                <a:latin typeface="Times New Roman" pitchFamily="18" charset="0"/>
                <a:cs typeface="Times New Roman" pitchFamily="18" charset="0"/>
              </a:rPr>
              <a:t> fi </a:t>
            </a:r>
            <a:r>
              <a:rPr lang="en-CA" i="1" dirty="0" err="1">
                <a:latin typeface="Times New Roman" pitchFamily="18" charset="0"/>
                <a:cs typeface="Times New Roman" pitchFamily="18" charset="0"/>
              </a:rPr>
              <a:t>sadarkaa</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irraa</a:t>
            </a:r>
            <a:r>
              <a:rPr lang="en-CA" i="1" dirty="0">
                <a:latin typeface="Times New Roman" pitchFamily="18" charset="0"/>
                <a:cs typeface="Times New Roman" pitchFamily="18" charset="0"/>
              </a:rPr>
              <a:t> gad  </a:t>
            </a:r>
            <a:r>
              <a:rPr lang="en-CA" i="1" dirty="0" err="1">
                <a:latin typeface="Times New Roman" pitchFamily="18" charset="0"/>
                <a:cs typeface="Times New Roman" pitchFamily="18" charset="0"/>
              </a:rPr>
              <a:t>buusuu</a:t>
            </a:r>
            <a:r>
              <a:rPr lang="en-CA" i="1" dirty="0">
                <a:latin typeface="Times New Roman" pitchFamily="18" charset="0"/>
                <a:cs typeface="Times New Roman" pitchFamily="18" charset="0"/>
              </a:rPr>
              <a:t>  </a:t>
            </a:r>
          </a:p>
          <a:p>
            <a:pPr marL="514350" indent="-514350" algn="just">
              <a:buFont typeface="+mj-lt"/>
              <a:buAutoNum type="arabicPeriod"/>
            </a:pPr>
            <a:r>
              <a:rPr lang="en-CA" i="1" dirty="0" err="1">
                <a:latin typeface="Times New Roman" pitchFamily="18" charset="0"/>
                <a:cs typeface="Times New Roman" pitchFamily="18" charset="0"/>
              </a:rPr>
              <a:t>Hojii</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irraa</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gaggeessuu</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akka</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ta’e</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tumaa</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dambii</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kanaa</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irraa</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ni</a:t>
            </a:r>
            <a:r>
              <a:rPr lang="en-CA" i="1" dirty="0">
                <a:latin typeface="Times New Roman" pitchFamily="18" charset="0"/>
                <a:cs typeface="Times New Roman" pitchFamily="18" charset="0"/>
              </a:rPr>
              <a:t> </a:t>
            </a:r>
            <a:r>
              <a:rPr lang="en-CA" i="1" dirty="0" err="1">
                <a:latin typeface="Times New Roman" pitchFamily="18" charset="0"/>
                <a:cs typeface="Times New Roman" pitchFamily="18" charset="0"/>
              </a:rPr>
              <a:t>hubatama</a:t>
            </a:r>
            <a:r>
              <a:rPr lang="en-CA" i="1" dirty="0">
                <a:latin typeface="Times New Roman" pitchFamily="18" charset="0"/>
                <a:cs typeface="Times New Roman" pitchFamily="18" charset="0"/>
              </a:rPr>
              <a:t> (kew.13(1-6</a:t>
            </a:r>
            <a:r>
              <a:rPr lang="en-CA" i="1" dirty="0" smtClean="0">
                <a:latin typeface="Times New Roman" pitchFamily="18" charset="0"/>
                <a:cs typeface="Times New Roman" pitchFamily="18" charset="0"/>
              </a:rPr>
              <a:t>)</a:t>
            </a:r>
            <a:r>
              <a:rPr lang="en-CA" dirty="0" smtClean="0">
                <a:latin typeface="Times New Roman" pitchFamily="18" charset="0"/>
                <a:cs typeface="Times New Roman" pitchFamily="18" charset="0"/>
              </a:rPr>
              <a:t>.   </a:t>
            </a:r>
            <a:endParaRPr lang="en-CA"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922114"/>
          </a:xfrm>
        </p:spPr>
        <p:txBody>
          <a:bodyPr>
            <a:normAutofit/>
          </a:bodyPr>
          <a:lstStyle/>
          <a:p>
            <a:pPr algn="ctr"/>
            <a:r>
              <a:rPr lang="en-CA" sz="2800" b="1" dirty="0" err="1">
                <a:solidFill>
                  <a:srgbClr val="FF0000"/>
                </a:solidFill>
                <a:latin typeface="Times New Roman" pitchFamily="18" charset="0"/>
                <a:cs typeface="Times New Roman" pitchFamily="18" charset="0"/>
              </a:rPr>
              <a:t>Gosoota</a:t>
            </a:r>
            <a:r>
              <a:rPr lang="en-CA" sz="2800" b="1" dirty="0">
                <a:solidFill>
                  <a:srgbClr val="FF0000"/>
                </a:solidFill>
                <a:latin typeface="Times New Roman" pitchFamily="18" charset="0"/>
                <a:cs typeface="Times New Roman" pitchFamily="18" charset="0"/>
              </a:rPr>
              <a:t> </a:t>
            </a:r>
            <a:r>
              <a:rPr lang="en-CA" sz="2800" b="1" dirty="0" err="1">
                <a:solidFill>
                  <a:srgbClr val="FF0000"/>
                </a:solidFill>
                <a:latin typeface="Times New Roman" pitchFamily="18" charset="0"/>
                <a:cs typeface="Times New Roman" pitchFamily="18" charset="0"/>
              </a:rPr>
              <a:t>Adabbii</a:t>
            </a:r>
            <a:r>
              <a:rPr lang="en-CA" sz="2800" b="1" dirty="0">
                <a:solidFill>
                  <a:srgbClr val="FF0000"/>
                </a:solidFill>
                <a:latin typeface="Times New Roman" pitchFamily="18" charset="0"/>
                <a:cs typeface="Times New Roman" pitchFamily="18" charset="0"/>
              </a:rPr>
              <a:t> </a:t>
            </a:r>
            <a:r>
              <a:rPr lang="en-CA" sz="2800" b="1" dirty="0" err="1">
                <a:solidFill>
                  <a:srgbClr val="FF0000"/>
                </a:solidFill>
                <a:latin typeface="Times New Roman" pitchFamily="18" charset="0"/>
                <a:cs typeface="Times New Roman" pitchFamily="18" charset="0"/>
              </a:rPr>
              <a:t>Naamusaa</a:t>
            </a:r>
            <a:endParaRPr lang="en-US" sz="28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835315645"/>
      </p:ext>
    </p:extLst>
  </p:cSld>
  <p:clrMapOvr>
    <a:masterClrMapping/>
  </p:clrMapOvr>
  <p:transition spd="slow">
    <p:cover/>
  </p:transition>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a:effectLst>
            <a:outerShdw blurRad="50800" dist="38100" dir="5400000" algn="t" rotWithShape="0">
              <a:prstClr val="black">
                <a:alpha val="40000"/>
              </a:prstClr>
            </a:outerShdw>
          </a:effectLst>
        </p:spPr>
        <p:txBody>
          <a:bodyPr>
            <a:normAutofit/>
          </a:bodyPr>
          <a:lstStyle/>
          <a:p>
            <a:pPr lvl="0" algn="just"/>
            <a:r>
              <a:rPr lang="en-CA" dirty="0" err="1">
                <a:solidFill>
                  <a:prstClr val="black"/>
                </a:solidFill>
                <a:latin typeface="Times New Roman" pitchFamily="18" charset="0"/>
                <a:cs typeface="Times New Roman" pitchFamily="18" charset="0"/>
              </a:rPr>
              <a:t>Adabbiin</a:t>
            </a:r>
            <a:r>
              <a:rPr lang="en-CA" dirty="0">
                <a:solidFill>
                  <a:prstClr val="black"/>
                </a:solidFill>
                <a:latin typeface="Times New Roman" pitchFamily="18" charset="0"/>
                <a:cs typeface="Times New Roman" pitchFamily="18" charset="0"/>
              </a:rPr>
              <a:t> </a:t>
            </a:r>
            <a:r>
              <a:rPr lang="en-CA" dirty="0" err="1">
                <a:solidFill>
                  <a:prstClr val="black"/>
                </a:solidFill>
                <a:latin typeface="Times New Roman" pitchFamily="18" charset="0"/>
                <a:cs typeface="Times New Roman" pitchFamily="18" charset="0"/>
              </a:rPr>
              <a:t>gorsa</a:t>
            </a:r>
            <a:r>
              <a:rPr lang="en-CA" dirty="0">
                <a:solidFill>
                  <a:prstClr val="black"/>
                </a:solidFill>
                <a:latin typeface="Times New Roman" pitchFamily="18" charset="0"/>
                <a:cs typeface="Times New Roman" pitchFamily="18" charset="0"/>
              </a:rPr>
              <a:t> </a:t>
            </a:r>
            <a:r>
              <a:rPr lang="en-CA" dirty="0" err="1">
                <a:solidFill>
                  <a:prstClr val="black"/>
                </a:solidFill>
                <a:latin typeface="Times New Roman" pitchFamily="18" charset="0"/>
                <a:cs typeface="Times New Roman" pitchFamily="18" charset="0"/>
              </a:rPr>
              <a:t>afaanii</a:t>
            </a:r>
            <a:r>
              <a:rPr lang="en-CA" dirty="0">
                <a:solidFill>
                  <a:prstClr val="black"/>
                </a:solidFill>
                <a:latin typeface="Times New Roman" pitchFamily="18" charset="0"/>
                <a:cs typeface="Times New Roman" pitchFamily="18" charset="0"/>
              </a:rPr>
              <a:t> </a:t>
            </a:r>
            <a:r>
              <a:rPr lang="en-CA" dirty="0" err="1">
                <a:solidFill>
                  <a:prstClr val="black"/>
                </a:solidFill>
                <a:latin typeface="Times New Roman" pitchFamily="18" charset="0"/>
                <a:cs typeface="Times New Roman" pitchFamily="18" charset="0"/>
              </a:rPr>
              <a:t>badii</a:t>
            </a:r>
            <a:r>
              <a:rPr lang="en-CA" dirty="0">
                <a:solidFill>
                  <a:prstClr val="black"/>
                </a:solidFill>
                <a:latin typeface="Times New Roman" pitchFamily="18" charset="0"/>
                <a:cs typeface="Times New Roman" pitchFamily="18" charset="0"/>
              </a:rPr>
              <a:t> </a:t>
            </a:r>
            <a:r>
              <a:rPr lang="en-CA" dirty="0" err="1">
                <a:solidFill>
                  <a:prstClr val="black"/>
                </a:solidFill>
                <a:latin typeface="Times New Roman" pitchFamily="18" charset="0"/>
                <a:cs typeface="Times New Roman" pitchFamily="18" charset="0"/>
              </a:rPr>
              <a:t>xiqaaf</a:t>
            </a:r>
            <a:r>
              <a:rPr lang="en-CA" dirty="0">
                <a:solidFill>
                  <a:prstClr val="black"/>
                </a:solidFill>
                <a:latin typeface="Times New Roman" pitchFamily="18" charset="0"/>
                <a:cs typeface="Times New Roman" pitchFamily="18" charset="0"/>
              </a:rPr>
              <a:t> </a:t>
            </a:r>
            <a:r>
              <a:rPr lang="en-CA" dirty="0" err="1">
                <a:solidFill>
                  <a:prstClr val="black"/>
                </a:solidFill>
                <a:latin typeface="Times New Roman" pitchFamily="18" charset="0"/>
                <a:cs typeface="Times New Roman" pitchFamily="18" charset="0"/>
              </a:rPr>
              <a:t>yoo</a:t>
            </a:r>
            <a:r>
              <a:rPr lang="en-CA" dirty="0">
                <a:solidFill>
                  <a:prstClr val="black"/>
                </a:solidFill>
                <a:latin typeface="Times New Roman" pitchFamily="18" charset="0"/>
                <a:cs typeface="Times New Roman" pitchFamily="18" charset="0"/>
              </a:rPr>
              <a:t> </a:t>
            </a:r>
            <a:r>
              <a:rPr lang="en-CA" dirty="0" err="1">
                <a:solidFill>
                  <a:prstClr val="black"/>
                </a:solidFill>
                <a:latin typeface="Times New Roman" pitchFamily="18" charset="0"/>
                <a:cs typeface="Times New Roman" pitchFamily="18" charset="0"/>
              </a:rPr>
              <a:t>ta’u</a:t>
            </a:r>
            <a:r>
              <a:rPr lang="en-CA" dirty="0">
                <a:solidFill>
                  <a:prstClr val="black"/>
                </a:solidFill>
                <a:latin typeface="Times New Roman" pitchFamily="18" charset="0"/>
                <a:cs typeface="Times New Roman" pitchFamily="18" charset="0"/>
              </a:rPr>
              <a:t> </a:t>
            </a:r>
            <a:r>
              <a:rPr lang="en-CA" dirty="0" err="1">
                <a:solidFill>
                  <a:prstClr val="black"/>
                </a:solidFill>
                <a:latin typeface="Times New Roman" pitchFamily="18" charset="0"/>
                <a:cs typeface="Times New Roman" pitchFamily="18" charset="0"/>
              </a:rPr>
              <a:t>adabbiin</a:t>
            </a:r>
            <a:r>
              <a:rPr lang="en-CA" dirty="0">
                <a:solidFill>
                  <a:prstClr val="black"/>
                </a:solidFill>
                <a:latin typeface="Times New Roman" pitchFamily="18" charset="0"/>
                <a:cs typeface="Times New Roman" pitchFamily="18" charset="0"/>
              </a:rPr>
              <a:t> </a:t>
            </a:r>
            <a:r>
              <a:rPr lang="en-CA" dirty="0" err="1">
                <a:solidFill>
                  <a:prstClr val="black"/>
                </a:solidFill>
                <a:latin typeface="Times New Roman" pitchFamily="18" charset="0"/>
                <a:cs typeface="Times New Roman" pitchFamily="18" charset="0"/>
              </a:rPr>
              <a:t>akeekkachiisa</a:t>
            </a:r>
            <a:r>
              <a:rPr lang="en-CA" dirty="0">
                <a:solidFill>
                  <a:prstClr val="black"/>
                </a:solidFill>
                <a:latin typeface="Times New Roman" pitchFamily="18" charset="0"/>
                <a:cs typeface="Times New Roman" pitchFamily="18" charset="0"/>
              </a:rPr>
              <a:t> </a:t>
            </a:r>
            <a:r>
              <a:rPr lang="en-CA" dirty="0" err="1">
                <a:solidFill>
                  <a:prstClr val="black"/>
                </a:solidFill>
                <a:latin typeface="Times New Roman" pitchFamily="18" charset="0"/>
                <a:cs typeface="Times New Roman" pitchFamily="18" charset="0"/>
              </a:rPr>
              <a:t>barreeffamaa</a:t>
            </a:r>
            <a:r>
              <a:rPr lang="en-CA" dirty="0">
                <a:solidFill>
                  <a:prstClr val="black"/>
                </a:solidFill>
                <a:latin typeface="Times New Roman" pitchFamily="18" charset="0"/>
                <a:cs typeface="Times New Roman" pitchFamily="18" charset="0"/>
              </a:rPr>
              <a:t> </a:t>
            </a:r>
            <a:r>
              <a:rPr lang="en-CA" dirty="0" err="1">
                <a:solidFill>
                  <a:prstClr val="black"/>
                </a:solidFill>
                <a:latin typeface="Times New Roman" pitchFamily="18" charset="0"/>
                <a:cs typeface="Times New Roman" pitchFamily="18" charset="0"/>
              </a:rPr>
              <a:t>immoo</a:t>
            </a:r>
            <a:r>
              <a:rPr lang="en-CA" dirty="0">
                <a:solidFill>
                  <a:prstClr val="black"/>
                </a:solidFill>
                <a:latin typeface="Times New Roman" pitchFamily="18" charset="0"/>
                <a:cs typeface="Times New Roman" pitchFamily="18" charset="0"/>
              </a:rPr>
              <a:t> </a:t>
            </a:r>
            <a:r>
              <a:rPr lang="en-CA" dirty="0" err="1">
                <a:solidFill>
                  <a:prstClr val="black"/>
                </a:solidFill>
                <a:latin typeface="Times New Roman" pitchFamily="18" charset="0"/>
                <a:cs typeface="Times New Roman" pitchFamily="18" charset="0"/>
              </a:rPr>
              <a:t>badii</a:t>
            </a:r>
            <a:r>
              <a:rPr lang="en-CA" dirty="0">
                <a:solidFill>
                  <a:prstClr val="black"/>
                </a:solidFill>
                <a:latin typeface="Times New Roman" pitchFamily="18" charset="0"/>
                <a:cs typeface="Times New Roman" pitchFamily="18" charset="0"/>
              </a:rPr>
              <a:t> </a:t>
            </a:r>
            <a:r>
              <a:rPr lang="en-CA" dirty="0" err="1">
                <a:solidFill>
                  <a:prstClr val="black"/>
                </a:solidFill>
                <a:latin typeface="Times New Roman" pitchFamily="18" charset="0"/>
                <a:cs typeface="Times New Roman" pitchFamily="18" charset="0"/>
              </a:rPr>
              <a:t>salphaa</a:t>
            </a:r>
            <a:r>
              <a:rPr lang="en-CA" dirty="0">
                <a:solidFill>
                  <a:prstClr val="black"/>
                </a:solidFill>
                <a:latin typeface="Times New Roman" pitchFamily="18" charset="0"/>
                <a:cs typeface="Times New Roman" pitchFamily="18" charset="0"/>
              </a:rPr>
              <a:t> fi </a:t>
            </a:r>
            <a:r>
              <a:rPr lang="en-CA" dirty="0" err="1">
                <a:solidFill>
                  <a:prstClr val="black"/>
                </a:solidFill>
                <a:latin typeface="Times New Roman" pitchFamily="18" charset="0"/>
                <a:cs typeface="Times New Roman" pitchFamily="18" charset="0"/>
              </a:rPr>
              <a:t>adabbiiwwan</a:t>
            </a:r>
            <a:r>
              <a:rPr lang="en-CA" dirty="0">
                <a:solidFill>
                  <a:prstClr val="black"/>
                </a:solidFill>
                <a:latin typeface="Times New Roman" pitchFamily="18" charset="0"/>
                <a:cs typeface="Times New Roman" pitchFamily="18" charset="0"/>
              </a:rPr>
              <a:t> </a:t>
            </a:r>
            <a:r>
              <a:rPr lang="en-CA" dirty="0" err="1">
                <a:solidFill>
                  <a:prstClr val="black"/>
                </a:solidFill>
                <a:latin typeface="Times New Roman" pitchFamily="18" charset="0"/>
                <a:cs typeface="Times New Roman" pitchFamily="18" charset="0"/>
              </a:rPr>
              <a:t>hafan</a:t>
            </a:r>
            <a:r>
              <a:rPr lang="en-CA" dirty="0">
                <a:solidFill>
                  <a:prstClr val="black"/>
                </a:solidFill>
                <a:latin typeface="Times New Roman" pitchFamily="18" charset="0"/>
                <a:cs typeface="Times New Roman" pitchFamily="18" charset="0"/>
              </a:rPr>
              <a:t> </a:t>
            </a:r>
            <a:r>
              <a:rPr lang="en-CA" dirty="0" err="1">
                <a:solidFill>
                  <a:prstClr val="black"/>
                </a:solidFill>
                <a:latin typeface="Times New Roman" pitchFamily="18" charset="0"/>
                <a:cs typeface="Times New Roman" pitchFamily="18" charset="0"/>
              </a:rPr>
              <a:t>badii</a:t>
            </a:r>
            <a:r>
              <a:rPr lang="en-CA" dirty="0">
                <a:solidFill>
                  <a:prstClr val="black"/>
                </a:solidFill>
                <a:latin typeface="Times New Roman" pitchFamily="18" charset="0"/>
                <a:cs typeface="Times New Roman" pitchFamily="18" charset="0"/>
              </a:rPr>
              <a:t> </a:t>
            </a:r>
            <a:r>
              <a:rPr lang="en-CA" dirty="0" err="1">
                <a:solidFill>
                  <a:prstClr val="black"/>
                </a:solidFill>
                <a:latin typeface="Times New Roman" pitchFamily="18" charset="0"/>
                <a:cs typeface="Times New Roman" pitchFamily="18" charset="0"/>
              </a:rPr>
              <a:t>naamusaa</a:t>
            </a:r>
            <a:r>
              <a:rPr lang="en-CA" dirty="0">
                <a:solidFill>
                  <a:prstClr val="black"/>
                </a:solidFill>
                <a:latin typeface="Times New Roman" pitchFamily="18" charset="0"/>
                <a:cs typeface="Times New Roman" pitchFamily="18" charset="0"/>
              </a:rPr>
              <a:t> </a:t>
            </a:r>
            <a:r>
              <a:rPr lang="en-CA" dirty="0" err="1">
                <a:solidFill>
                  <a:prstClr val="black"/>
                </a:solidFill>
                <a:latin typeface="Times New Roman" pitchFamily="18" charset="0"/>
                <a:cs typeface="Times New Roman" pitchFamily="18" charset="0"/>
              </a:rPr>
              <a:t>cimaaf</a:t>
            </a:r>
            <a:r>
              <a:rPr lang="en-CA" dirty="0">
                <a:solidFill>
                  <a:prstClr val="black"/>
                </a:solidFill>
                <a:latin typeface="Times New Roman" pitchFamily="18" charset="0"/>
                <a:cs typeface="Times New Roman" pitchFamily="18" charset="0"/>
              </a:rPr>
              <a:t> </a:t>
            </a:r>
            <a:r>
              <a:rPr lang="en-CA" dirty="0" err="1">
                <a:solidFill>
                  <a:prstClr val="black"/>
                </a:solidFill>
                <a:latin typeface="Times New Roman" pitchFamily="18" charset="0"/>
                <a:cs typeface="Times New Roman" pitchFamily="18" charset="0"/>
              </a:rPr>
              <a:t>kan</a:t>
            </a:r>
            <a:r>
              <a:rPr lang="en-CA" dirty="0">
                <a:solidFill>
                  <a:prstClr val="black"/>
                </a:solidFill>
                <a:latin typeface="Times New Roman" pitchFamily="18" charset="0"/>
                <a:cs typeface="Times New Roman" pitchFamily="18" charset="0"/>
              </a:rPr>
              <a:t> </a:t>
            </a:r>
            <a:r>
              <a:rPr lang="en-CA" dirty="0" err="1">
                <a:solidFill>
                  <a:prstClr val="black"/>
                </a:solidFill>
                <a:latin typeface="Times New Roman" pitchFamily="18" charset="0"/>
                <a:cs typeface="Times New Roman" pitchFamily="18" charset="0"/>
              </a:rPr>
              <a:t>tumame</a:t>
            </a:r>
            <a:r>
              <a:rPr lang="en-CA" dirty="0">
                <a:solidFill>
                  <a:prstClr val="black"/>
                </a:solidFill>
                <a:latin typeface="Times New Roman" pitchFamily="18" charset="0"/>
                <a:cs typeface="Times New Roman" pitchFamily="18" charset="0"/>
              </a:rPr>
              <a:t> </a:t>
            </a:r>
            <a:r>
              <a:rPr lang="en-CA" dirty="0" err="1">
                <a:solidFill>
                  <a:prstClr val="black"/>
                </a:solidFill>
                <a:latin typeface="Times New Roman" pitchFamily="18" charset="0"/>
                <a:cs typeface="Times New Roman" pitchFamily="18" charset="0"/>
              </a:rPr>
              <a:t>ta’uu</a:t>
            </a:r>
            <a:r>
              <a:rPr lang="en-CA" dirty="0">
                <a:solidFill>
                  <a:prstClr val="black"/>
                </a:solidFill>
                <a:latin typeface="Times New Roman" pitchFamily="18" charset="0"/>
                <a:cs typeface="Times New Roman" pitchFamily="18" charset="0"/>
              </a:rPr>
              <a:t> </a:t>
            </a:r>
            <a:r>
              <a:rPr lang="en-CA" dirty="0" err="1">
                <a:solidFill>
                  <a:prstClr val="black"/>
                </a:solidFill>
                <a:latin typeface="Times New Roman" pitchFamily="18" charset="0"/>
                <a:cs typeface="Times New Roman" pitchFamily="18" charset="0"/>
              </a:rPr>
              <a:t>danbichi</a:t>
            </a:r>
            <a:r>
              <a:rPr lang="en-CA" dirty="0">
                <a:solidFill>
                  <a:prstClr val="black"/>
                </a:solidFill>
                <a:latin typeface="Times New Roman" pitchFamily="18" charset="0"/>
                <a:cs typeface="Times New Roman" pitchFamily="18" charset="0"/>
              </a:rPr>
              <a:t> </a:t>
            </a:r>
            <a:r>
              <a:rPr lang="en-CA" dirty="0" err="1">
                <a:solidFill>
                  <a:prstClr val="black"/>
                </a:solidFill>
                <a:latin typeface="Times New Roman" pitchFamily="18" charset="0"/>
                <a:cs typeface="Times New Roman" pitchFamily="18" charset="0"/>
              </a:rPr>
              <a:t>ifatti</a:t>
            </a:r>
            <a:r>
              <a:rPr lang="en-CA" dirty="0">
                <a:solidFill>
                  <a:prstClr val="black"/>
                </a:solidFill>
                <a:latin typeface="Times New Roman" pitchFamily="18" charset="0"/>
                <a:cs typeface="Times New Roman" pitchFamily="18" charset="0"/>
              </a:rPr>
              <a:t> </a:t>
            </a:r>
            <a:r>
              <a:rPr lang="en-CA" dirty="0" err="1">
                <a:solidFill>
                  <a:prstClr val="black"/>
                </a:solidFill>
                <a:latin typeface="Times New Roman" pitchFamily="18" charset="0"/>
                <a:cs typeface="Times New Roman" pitchFamily="18" charset="0"/>
              </a:rPr>
              <a:t>agarsiisa</a:t>
            </a:r>
            <a:r>
              <a:rPr lang="en-CA" dirty="0">
                <a:solidFill>
                  <a:prstClr val="black"/>
                </a:solidFill>
                <a:latin typeface="Times New Roman" pitchFamily="18" charset="0"/>
                <a:cs typeface="Times New Roman" pitchFamily="18" charset="0"/>
              </a:rPr>
              <a:t> (13(7)</a:t>
            </a:r>
          </a:p>
          <a:p>
            <a:pPr marL="0" lvl="0" indent="0" algn="just">
              <a:buNone/>
            </a:pPr>
            <a:endParaRPr lang="en-US" dirty="0">
              <a:solidFill>
                <a:prstClr val="black"/>
              </a:solidFill>
              <a:latin typeface="Times New Roman" pitchFamily="18" charset="0"/>
              <a:cs typeface="Times New Roman" pitchFamily="18" charset="0"/>
            </a:endParaRPr>
          </a:p>
          <a:p>
            <a:pPr marL="0" indent="0">
              <a:buNone/>
            </a:pPr>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198014627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28E4CD3-66A7-41E5-AF4D-5C4CB668B7FE}"/>
              </a:ext>
            </a:extLst>
          </p:cNvPr>
          <p:cNvSpPr>
            <a:spLocks noGrp="1"/>
          </p:cNvSpPr>
          <p:nvPr>
            <p:ph type="title"/>
          </p:nvPr>
        </p:nvSpPr>
        <p:spPr>
          <a:xfrm>
            <a:off x="457200" y="162768"/>
            <a:ext cx="8229600" cy="817960"/>
          </a:xfrm>
          <a:effectLst>
            <a:outerShdw blurRad="50800" dist="38100" dir="5400000" algn="t" rotWithShape="0">
              <a:prstClr val="black">
                <a:alpha val="40000"/>
              </a:prstClr>
            </a:outerShdw>
          </a:effectLst>
        </p:spPr>
        <p:txBody>
          <a:bodyPr>
            <a:normAutofit fontScale="90000"/>
          </a:bodyPr>
          <a:lstStyle/>
          <a:p>
            <a:r>
              <a:rPr lang="en-GB" sz="4000" dirty="0">
                <a:latin typeface="Times New Roman" pitchFamily="18" charset="0"/>
                <a:cs typeface="Times New Roman" pitchFamily="18" charset="0"/>
              </a:rPr>
              <a:t/>
            </a:r>
            <a:br>
              <a:rPr lang="en-GB" sz="4000" dirty="0">
                <a:latin typeface="Times New Roman" pitchFamily="18" charset="0"/>
                <a:cs typeface="Times New Roman" pitchFamily="18" charset="0"/>
              </a:rPr>
            </a:br>
            <a:r>
              <a:rPr lang="en-GB" sz="4000" dirty="0" err="1">
                <a:solidFill>
                  <a:srgbClr val="FF0000"/>
                </a:solidFill>
                <a:latin typeface="Times New Roman" pitchFamily="18" charset="0"/>
                <a:cs typeface="Times New Roman" pitchFamily="18" charset="0"/>
              </a:rPr>
              <a:t>Adabbii</a:t>
            </a:r>
            <a:r>
              <a:rPr lang="en-GB" sz="4000" dirty="0">
                <a:solidFill>
                  <a:srgbClr val="FF0000"/>
                </a:solidFill>
                <a:latin typeface="Times New Roman" pitchFamily="18" charset="0"/>
                <a:cs typeface="Times New Roman" pitchFamily="18" charset="0"/>
              </a:rPr>
              <a:t> </a:t>
            </a:r>
            <a:r>
              <a:rPr lang="en-GB" sz="4000" dirty="0" err="1">
                <a:solidFill>
                  <a:srgbClr val="FF0000"/>
                </a:solidFill>
                <a:latin typeface="Times New Roman" pitchFamily="18" charset="0"/>
                <a:cs typeface="Times New Roman" pitchFamily="18" charset="0"/>
              </a:rPr>
              <a:t>Badii</a:t>
            </a:r>
            <a:r>
              <a:rPr lang="en-GB" sz="4000" dirty="0">
                <a:solidFill>
                  <a:srgbClr val="FF0000"/>
                </a:solidFill>
                <a:latin typeface="Times New Roman" pitchFamily="18" charset="0"/>
                <a:cs typeface="Times New Roman" pitchFamily="18" charset="0"/>
              </a:rPr>
              <a:t> </a:t>
            </a:r>
            <a:r>
              <a:rPr lang="en-GB" sz="4000" dirty="0" err="1">
                <a:solidFill>
                  <a:srgbClr val="FF0000"/>
                </a:solidFill>
                <a:latin typeface="Times New Roman" pitchFamily="18" charset="0"/>
                <a:cs typeface="Times New Roman" pitchFamily="18" charset="0"/>
              </a:rPr>
              <a:t>Naamusaa</a:t>
            </a:r>
            <a:r>
              <a:rPr lang="en-GB" sz="4000" dirty="0">
                <a:solidFill>
                  <a:srgbClr val="FF0000"/>
                </a:solidFill>
                <a:latin typeface="Times New Roman" pitchFamily="18" charset="0"/>
                <a:cs typeface="Times New Roman" pitchFamily="18" charset="0"/>
              </a:rPr>
              <a:t> </a:t>
            </a:r>
            <a:r>
              <a:rPr lang="en-GB" sz="4000" dirty="0" err="1">
                <a:solidFill>
                  <a:srgbClr val="FF0000"/>
                </a:solidFill>
                <a:latin typeface="Times New Roman" pitchFamily="18" charset="0"/>
                <a:cs typeface="Times New Roman" pitchFamily="18" charset="0"/>
              </a:rPr>
              <a:t>Xiqqaa</a:t>
            </a:r>
            <a:r>
              <a:rPr lang="en-GB" sz="4000" dirty="0">
                <a:solidFill>
                  <a:srgbClr val="FF0000"/>
                </a:solidFill>
                <a:latin typeface="Times New Roman" pitchFamily="18" charset="0"/>
                <a:cs typeface="Times New Roman" pitchFamily="18" charset="0"/>
              </a:rPr>
              <a:t> kwt.14</a:t>
            </a:r>
            <a:r>
              <a:rPr lang="en-GB" dirty="0"/>
              <a:t/>
            </a:r>
            <a:br>
              <a:rPr lang="en-GB" dirty="0"/>
            </a:br>
            <a:endParaRPr lang="en-GB" dirty="0"/>
          </a:p>
        </p:txBody>
      </p:sp>
      <p:sp>
        <p:nvSpPr>
          <p:cNvPr id="3" name="Content Placeholder 2">
            <a:extLst>
              <a:ext uri="{FF2B5EF4-FFF2-40B4-BE49-F238E27FC236}">
                <a16:creationId xmlns="" xmlns:a16="http://schemas.microsoft.com/office/drawing/2014/main" id="{0C12B0C8-C637-47E0-A31D-30CC6A169DE2}"/>
              </a:ext>
            </a:extLst>
          </p:cNvPr>
          <p:cNvSpPr>
            <a:spLocks noGrp="1"/>
          </p:cNvSpPr>
          <p:nvPr>
            <p:ph idx="1"/>
          </p:nvPr>
        </p:nvSpPr>
        <p:spPr>
          <a:xfrm>
            <a:off x="457200" y="980728"/>
            <a:ext cx="8229600" cy="5145435"/>
          </a:xfrm>
          <a:effectLst>
            <a:outerShdw blurRad="50800" dist="38100" dir="5400000" algn="t" rotWithShape="0">
              <a:prstClr val="black">
                <a:alpha val="40000"/>
              </a:prstClr>
            </a:outerShdw>
          </a:effectLst>
        </p:spPr>
        <p:txBody>
          <a:bodyPr>
            <a:normAutofit/>
          </a:bodyPr>
          <a:lstStyle/>
          <a:p>
            <a:pPr algn="just"/>
            <a:r>
              <a:rPr lang="en-GB" dirty="0" err="1">
                <a:latin typeface="Times New Roman" pitchFamily="18" charset="0"/>
                <a:cs typeface="Times New Roman" pitchFamily="18" charset="0"/>
              </a:rPr>
              <a:t>Yeroo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jalqabaatiif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dhimma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bulchiinsaatiin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ilaalamu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gorsa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barreeffamaan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kennamee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faayilaan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wal-qabatuudha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Haata’u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malee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kuusaan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dhimmichi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bulchiinsaa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ilaalamuu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isaa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ibsa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malee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guddinaa</a:t>
            </a:r>
            <a:r>
              <a:rPr lang="en-GB" dirty="0">
                <a:latin typeface="Times New Roman" pitchFamily="18" charset="0"/>
                <a:cs typeface="Times New Roman" pitchFamily="18" charset="0"/>
              </a:rPr>
              <a:t> fi </a:t>
            </a:r>
            <a:r>
              <a:rPr lang="en-GB" dirty="0" err="1">
                <a:latin typeface="Times New Roman" pitchFamily="18" charset="0"/>
                <a:cs typeface="Times New Roman" pitchFamily="18" charset="0"/>
              </a:rPr>
              <a:t>jijjiirraa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irratti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bu’aa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qabaatu.Adabbii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naamusaa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xiqqaa</a:t>
            </a:r>
            <a:r>
              <a:rPr lang="en-GB" dirty="0">
                <a:latin typeface="Times New Roman" pitchFamily="18" charset="0"/>
                <a:cs typeface="Times New Roman" pitchFamily="18" charset="0"/>
              </a:rPr>
              <a:t> lama al-</a:t>
            </a:r>
            <a:r>
              <a:rPr lang="en-GB" dirty="0" err="1">
                <a:latin typeface="Times New Roman" pitchFamily="18" charset="0"/>
                <a:cs typeface="Times New Roman" pitchFamily="18" charset="0"/>
              </a:rPr>
              <a:t>tokkotti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ykn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yeroo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addaa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addaatti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raawwatame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adabbii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naamusaa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salphaa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adeemsa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idileetiin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ilaalamu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ta’a</a:t>
            </a:r>
            <a:r>
              <a:rPr lang="en-GB" dirty="0">
                <a:latin typeface="Times New Roman" pitchFamily="18" charset="0"/>
                <a:cs typeface="Times New Roman" pitchFamily="18" charset="0"/>
              </a:rPr>
              <a:t>.</a:t>
            </a:r>
          </a:p>
        </p:txBody>
      </p:sp>
    </p:spTree>
    <p:extLst>
      <p:ext uri="{BB962C8B-B14F-4D97-AF65-F5344CB8AC3E}">
        <p14:creationId xmlns:p14="http://schemas.microsoft.com/office/powerpoint/2010/main" val="177782987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740044C-D47F-4F1E-93DD-716E427E92A3}"/>
              </a:ext>
            </a:extLst>
          </p:cNvPr>
          <p:cNvSpPr>
            <a:spLocks noGrp="1"/>
          </p:cNvSpPr>
          <p:nvPr>
            <p:ph type="title"/>
          </p:nvPr>
        </p:nvSpPr>
        <p:spPr>
          <a:xfrm>
            <a:off x="457200" y="274638"/>
            <a:ext cx="8229600" cy="562074"/>
          </a:xfrm>
        </p:spPr>
        <p:txBody>
          <a:bodyPr>
            <a:normAutofit fontScale="90000"/>
          </a:bodyPr>
          <a:lstStyle/>
          <a:p>
            <a:r>
              <a:rPr lang="en-GB" sz="3600" b="1" dirty="0" err="1">
                <a:solidFill>
                  <a:srgbClr val="FF0000"/>
                </a:solidFill>
                <a:latin typeface="Times New Roman" pitchFamily="18" charset="0"/>
                <a:cs typeface="Times New Roman" pitchFamily="18" charset="0"/>
              </a:rPr>
              <a:t>Badii</a:t>
            </a:r>
            <a:r>
              <a:rPr lang="en-GB" sz="3600" b="1" dirty="0">
                <a:solidFill>
                  <a:srgbClr val="FF0000"/>
                </a:solidFill>
                <a:latin typeface="Times New Roman" pitchFamily="18" charset="0"/>
                <a:cs typeface="Times New Roman" pitchFamily="18" charset="0"/>
              </a:rPr>
              <a:t> </a:t>
            </a:r>
            <a:r>
              <a:rPr lang="en-GB" sz="3600" b="1" dirty="0" err="1">
                <a:solidFill>
                  <a:srgbClr val="FF0000"/>
                </a:solidFill>
                <a:latin typeface="Times New Roman" pitchFamily="18" charset="0"/>
                <a:cs typeface="Times New Roman" pitchFamily="18" charset="0"/>
              </a:rPr>
              <a:t>Naamusaa</a:t>
            </a:r>
            <a:r>
              <a:rPr lang="en-GB" sz="3600" b="1" dirty="0">
                <a:solidFill>
                  <a:srgbClr val="FF0000"/>
                </a:solidFill>
                <a:latin typeface="Times New Roman" pitchFamily="18" charset="0"/>
                <a:cs typeface="Times New Roman" pitchFamily="18" charset="0"/>
              </a:rPr>
              <a:t> </a:t>
            </a:r>
            <a:r>
              <a:rPr lang="en-GB" sz="3600" b="1" dirty="0" err="1">
                <a:solidFill>
                  <a:srgbClr val="FF0000"/>
                </a:solidFill>
                <a:latin typeface="Times New Roman" pitchFamily="18" charset="0"/>
                <a:cs typeface="Times New Roman" pitchFamily="18" charset="0"/>
              </a:rPr>
              <a:t>Salphaa</a:t>
            </a:r>
            <a:r>
              <a:rPr lang="en-GB" sz="3600" b="1" dirty="0">
                <a:solidFill>
                  <a:srgbClr val="FF0000"/>
                </a:solidFill>
                <a:latin typeface="Times New Roman" pitchFamily="18" charset="0"/>
                <a:cs typeface="Times New Roman" pitchFamily="18" charset="0"/>
              </a:rPr>
              <a:t> kwt.15</a:t>
            </a:r>
          </a:p>
        </p:txBody>
      </p:sp>
      <p:sp>
        <p:nvSpPr>
          <p:cNvPr id="3" name="Content Placeholder 2">
            <a:extLst>
              <a:ext uri="{FF2B5EF4-FFF2-40B4-BE49-F238E27FC236}">
                <a16:creationId xmlns="" xmlns:a16="http://schemas.microsoft.com/office/drawing/2014/main" id="{96D95CC6-7AB9-4F28-81A3-5A1A77EEC89C}"/>
              </a:ext>
            </a:extLst>
          </p:cNvPr>
          <p:cNvSpPr>
            <a:spLocks noGrp="1"/>
          </p:cNvSpPr>
          <p:nvPr>
            <p:ph idx="1"/>
          </p:nvPr>
        </p:nvSpPr>
        <p:spPr>
          <a:xfrm>
            <a:off x="457200" y="980728"/>
            <a:ext cx="8229600" cy="5145435"/>
          </a:xfrm>
          <a:effectLst>
            <a:outerShdw blurRad="50800" dist="38100" dir="5400000" algn="t" rotWithShape="0">
              <a:prstClr val="black">
                <a:alpha val="40000"/>
              </a:prstClr>
            </a:outerShdw>
          </a:effectLst>
        </p:spPr>
        <p:txBody>
          <a:bodyPr/>
          <a:lstStyle/>
          <a:p>
            <a:pPr algn="just"/>
            <a:r>
              <a:rPr lang="en-GB" dirty="0" err="1">
                <a:latin typeface="Times New Roman" pitchFamily="18" charset="0"/>
                <a:cs typeface="Times New Roman" pitchFamily="18" charset="0"/>
              </a:rPr>
              <a:t>Si’a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jalqabaatiif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akeekkachiifne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barreeffamaan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kennamee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galmee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dhuunfaan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wal-qabata</a:t>
            </a:r>
            <a:r>
              <a:rPr lang="en-GB" dirty="0">
                <a:latin typeface="Times New Roman" pitchFamily="18" charset="0"/>
                <a:cs typeface="Times New Roman" pitchFamily="18" charset="0"/>
              </a:rPr>
              <a:t>.</a:t>
            </a:r>
          </a:p>
          <a:p>
            <a:pPr algn="just"/>
            <a:r>
              <a:rPr lang="en-GB" dirty="0" err="1">
                <a:latin typeface="Times New Roman" pitchFamily="18" charset="0"/>
                <a:cs typeface="Times New Roman" pitchFamily="18" charset="0"/>
              </a:rPr>
              <a:t>Badiin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salphaa</a:t>
            </a:r>
            <a:r>
              <a:rPr lang="en-GB" dirty="0">
                <a:latin typeface="Times New Roman" pitchFamily="18" charset="0"/>
                <a:cs typeface="Times New Roman" pitchFamily="18" charset="0"/>
              </a:rPr>
              <a:t> lama </a:t>
            </a:r>
            <a:r>
              <a:rPr lang="en-GB" dirty="0" err="1">
                <a:latin typeface="Times New Roman" pitchFamily="18" charset="0"/>
                <a:cs typeface="Times New Roman" pitchFamily="18" charset="0"/>
              </a:rPr>
              <a:t>altokkotti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ykn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yeroo</a:t>
            </a:r>
            <a:r>
              <a:rPr lang="en-GB" dirty="0">
                <a:latin typeface="Times New Roman" pitchFamily="18" charset="0"/>
                <a:cs typeface="Times New Roman" pitchFamily="18" charset="0"/>
              </a:rPr>
              <a:t> adda </a:t>
            </a:r>
            <a:r>
              <a:rPr lang="en-GB" dirty="0" err="1">
                <a:latin typeface="Times New Roman" pitchFamily="18" charset="0"/>
                <a:cs typeface="Times New Roman" pitchFamily="18" charset="0"/>
              </a:rPr>
              <a:t>addaa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raawwatamu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badii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naamusaa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salphaa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hafee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cimaatiin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adabsiisa</a:t>
            </a:r>
            <a:r>
              <a:rPr lang="en-GB" dirty="0">
                <a:latin typeface="Times New Roman" pitchFamily="18" charset="0"/>
                <a:cs typeface="Times New Roman" pitchFamily="18" charset="0"/>
              </a:rPr>
              <a:t>.</a:t>
            </a:r>
          </a:p>
        </p:txBody>
      </p:sp>
    </p:spTree>
    <p:extLst>
      <p:ext uri="{BB962C8B-B14F-4D97-AF65-F5344CB8AC3E}">
        <p14:creationId xmlns:p14="http://schemas.microsoft.com/office/powerpoint/2010/main" val="693031700"/>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83FB8C3-047B-48F7-A027-428CAAF28884}"/>
              </a:ext>
            </a:extLst>
          </p:cNvPr>
          <p:cNvSpPr>
            <a:spLocks noGrp="1"/>
          </p:cNvSpPr>
          <p:nvPr>
            <p:ph type="title"/>
          </p:nvPr>
        </p:nvSpPr>
        <p:spPr>
          <a:xfrm>
            <a:off x="457200" y="274638"/>
            <a:ext cx="8229600" cy="850106"/>
          </a:xfrm>
        </p:spPr>
        <p:txBody>
          <a:bodyPr/>
          <a:lstStyle/>
          <a:p>
            <a:r>
              <a:rPr lang="en-GB" dirty="0" err="1">
                <a:solidFill>
                  <a:srgbClr val="FF0000"/>
                </a:solidFill>
                <a:latin typeface="Times New Roman" pitchFamily="18" charset="0"/>
                <a:cs typeface="Times New Roman" pitchFamily="18" charset="0"/>
              </a:rPr>
              <a:t>Badii</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naamusaa</a:t>
            </a:r>
            <a:r>
              <a:rPr lang="en-GB" dirty="0">
                <a:solidFill>
                  <a:srgbClr val="FF0000"/>
                </a:solidFill>
                <a:latin typeface="Times New Roman" pitchFamily="18" charset="0"/>
                <a:cs typeface="Times New Roman" pitchFamily="18" charset="0"/>
              </a:rPr>
              <a:t> Cimaa kwt.16</a:t>
            </a:r>
          </a:p>
        </p:txBody>
      </p:sp>
      <p:sp>
        <p:nvSpPr>
          <p:cNvPr id="3" name="Content Placeholder 2">
            <a:extLst>
              <a:ext uri="{FF2B5EF4-FFF2-40B4-BE49-F238E27FC236}">
                <a16:creationId xmlns="" xmlns:a16="http://schemas.microsoft.com/office/drawing/2014/main" id="{9CD010B2-32FD-44DA-A43B-E1CC51801DA5}"/>
              </a:ext>
            </a:extLst>
          </p:cNvPr>
          <p:cNvSpPr>
            <a:spLocks noGrp="1"/>
          </p:cNvSpPr>
          <p:nvPr>
            <p:ph idx="1"/>
          </p:nvPr>
        </p:nvSpPr>
        <p:spPr>
          <a:xfrm>
            <a:off x="457200" y="1124744"/>
            <a:ext cx="8229600" cy="5001419"/>
          </a:xfrm>
          <a:effectLst>
            <a:outerShdw blurRad="50800" dist="38100" dir="5400000" algn="t" rotWithShape="0">
              <a:prstClr val="black">
                <a:alpha val="40000"/>
              </a:prstClr>
            </a:outerShdw>
          </a:effectLst>
        </p:spPr>
        <p:txBody>
          <a:bodyPr>
            <a:normAutofit fontScale="85000" lnSpcReduction="20000"/>
          </a:bodyPr>
          <a:lstStyle/>
          <a:p>
            <a:pPr algn="just"/>
            <a:r>
              <a:rPr lang="en-GB" dirty="0" err="1">
                <a:latin typeface="Times New Roman" pitchFamily="18" charset="0"/>
                <a:cs typeface="Times New Roman" pitchFamily="18" charset="0"/>
              </a:rPr>
              <a:t>Yeroo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jalqbatiif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adabbii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mindaa</a:t>
            </a:r>
            <a:r>
              <a:rPr lang="en-GB" dirty="0">
                <a:latin typeface="Times New Roman" pitchFamily="18" charset="0"/>
                <a:cs typeface="Times New Roman" pitchFamily="18" charset="0"/>
              </a:rPr>
              <a:t> guy.15 </a:t>
            </a:r>
            <a:r>
              <a:rPr lang="en-GB" dirty="0" err="1">
                <a:latin typeface="Times New Roman" pitchFamily="18" charset="0"/>
                <a:cs typeface="Times New Roman" pitchFamily="18" charset="0"/>
              </a:rPr>
              <a:t>hanga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baatii</a:t>
            </a:r>
            <a:r>
              <a:rPr lang="en-GB" dirty="0">
                <a:latin typeface="Times New Roman" pitchFamily="18" charset="0"/>
                <a:cs typeface="Times New Roman" pitchFamily="18" charset="0"/>
              </a:rPr>
              <a:t> 1</a:t>
            </a:r>
          </a:p>
          <a:p>
            <a:pPr algn="just"/>
            <a:r>
              <a:rPr lang="en-GB" dirty="0" err="1">
                <a:latin typeface="Times New Roman" pitchFamily="18" charset="0"/>
                <a:cs typeface="Times New Roman" pitchFamily="18" charset="0"/>
              </a:rPr>
              <a:t>Badii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salphaa</a:t>
            </a:r>
            <a:r>
              <a:rPr lang="en-GB" dirty="0">
                <a:latin typeface="Times New Roman" pitchFamily="18" charset="0"/>
                <a:cs typeface="Times New Roman" pitchFamily="18" charset="0"/>
              </a:rPr>
              <a:t> fi </a:t>
            </a:r>
            <a:r>
              <a:rPr lang="en-GB" dirty="0" err="1">
                <a:latin typeface="Times New Roman" pitchFamily="18" charset="0"/>
                <a:cs typeface="Times New Roman" pitchFamily="18" charset="0"/>
              </a:rPr>
              <a:t>cimaa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altokkotti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ykn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yeroo</a:t>
            </a:r>
            <a:r>
              <a:rPr lang="en-GB" dirty="0">
                <a:latin typeface="Times New Roman" pitchFamily="18" charset="0"/>
                <a:cs typeface="Times New Roman" pitchFamily="18" charset="0"/>
              </a:rPr>
              <a:t> adda </a:t>
            </a:r>
            <a:r>
              <a:rPr lang="en-GB" dirty="0" err="1">
                <a:latin typeface="Times New Roman" pitchFamily="18" charset="0"/>
                <a:cs typeface="Times New Roman" pitchFamily="18" charset="0"/>
              </a:rPr>
              <a:t>addaa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raawwachuun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adabbii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mindaa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ji’a</a:t>
            </a:r>
            <a:r>
              <a:rPr lang="en-GB" dirty="0">
                <a:latin typeface="Times New Roman" pitchFamily="18" charset="0"/>
                <a:cs typeface="Times New Roman" pitchFamily="18" charset="0"/>
              </a:rPr>
              <a:t> 1 </a:t>
            </a:r>
            <a:r>
              <a:rPr lang="en-GB" dirty="0" err="1">
                <a:latin typeface="Times New Roman" pitchFamily="18" charset="0"/>
                <a:cs typeface="Times New Roman" pitchFamily="18" charset="0"/>
              </a:rPr>
              <a:t>hanga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ji’a</a:t>
            </a:r>
            <a:r>
              <a:rPr lang="en-GB" dirty="0">
                <a:latin typeface="Times New Roman" pitchFamily="18" charset="0"/>
                <a:cs typeface="Times New Roman" pitchFamily="18" charset="0"/>
              </a:rPr>
              <a:t> 2</a:t>
            </a:r>
          </a:p>
          <a:p>
            <a:pPr algn="just"/>
            <a:r>
              <a:rPr lang="en-GB" dirty="0" err="1">
                <a:latin typeface="Times New Roman" pitchFamily="18" charset="0"/>
                <a:cs typeface="Times New Roman" pitchFamily="18" charset="0"/>
              </a:rPr>
              <a:t>Badii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naamusaa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cimaan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yeroo</a:t>
            </a:r>
            <a:r>
              <a:rPr lang="en-GB" dirty="0">
                <a:latin typeface="Times New Roman" pitchFamily="18" charset="0"/>
                <a:cs typeface="Times New Roman" pitchFamily="18" charset="0"/>
              </a:rPr>
              <a:t> 2ffaaf </a:t>
            </a:r>
            <a:r>
              <a:rPr lang="en-GB" dirty="0" err="1">
                <a:latin typeface="Times New Roman" pitchFamily="18" charset="0"/>
                <a:cs typeface="Times New Roman" pitchFamily="18" charset="0"/>
              </a:rPr>
              <a:t>raawwatame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mindaa</a:t>
            </a:r>
            <a:r>
              <a:rPr lang="en-GB" dirty="0">
                <a:latin typeface="Times New Roman" pitchFamily="18" charset="0"/>
                <a:cs typeface="Times New Roman" pitchFamily="18" charset="0"/>
              </a:rPr>
              <a:t> fi </a:t>
            </a:r>
            <a:r>
              <a:rPr lang="en-GB" dirty="0" err="1">
                <a:latin typeface="Times New Roman" pitchFamily="18" charset="0"/>
                <a:cs typeface="Times New Roman" pitchFamily="18" charset="0"/>
              </a:rPr>
              <a:t>sadarkaa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irraa</a:t>
            </a:r>
            <a:r>
              <a:rPr lang="en-GB" dirty="0">
                <a:latin typeface="Times New Roman" pitchFamily="18" charset="0"/>
                <a:cs typeface="Times New Roman" pitchFamily="18" charset="0"/>
              </a:rPr>
              <a:t> gadi </a:t>
            </a:r>
            <a:r>
              <a:rPr lang="en-GB" dirty="0" err="1">
                <a:latin typeface="Times New Roman" pitchFamily="18" charset="0"/>
                <a:cs typeface="Times New Roman" pitchFamily="18" charset="0"/>
              </a:rPr>
              <a:t>buusuu</a:t>
            </a:r>
            <a:endParaRPr lang="en-GB" dirty="0">
              <a:latin typeface="Times New Roman" pitchFamily="18" charset="0"/>
              <a:cs typeface="Times New Roman" pitchFamily="18" charset="0"/>
            </a:endParaRPr>
          </a:p>
          <a:p>
            <a:pPr algn="just"/>
            <a:r>
              <a:rPr lang="en-GB" dirty="0" err="1">
                <a:latin typeface="Times New Roman" pitchFamily="18" charset="0"/>
                <a:cs typeface="Times New Roman" pitchFamily="18" charset="0"/>
              </a:rPr>
              <a:t>Badii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naamusaa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cimaan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yeroo</a:t>
            </a:r>
            <a:r>
              <a:rPr lang="en-GB" dirty="0">
                <a:latin typeface="Times New Roman" pitchFamily="18" charset="0"/>
                <a:cs typeface="Times New Roman" pitchFamily="18" charset="0"/>
              </a:rPr>
              <a:t> 3ffaatiif </a:t>
            </a:r>
            <a:r>
              <a:rPr lang="en-GB" dirty="0" err="1">
                <a:latin typeface="Times New Roman" pitchFamily="18" charset="0"/>
                <a:cs typeface="Times New Roman" pitchFamily="18" charset="0"/>
              </a:rPr>
              <a:t>hojiirraa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gaggeessuu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ta’a</a:t>
            </a:r>
            <a:r>
              <a:rPr lang="en-GB" dirty="0">
                <a:latin typeface="Times New Roman" pitchFamily="18" charset="0"/>
                <a:cs typeface="Times New Roman" pitchFamily="18" charset="0"/>
              </a:rPr>
              <a:t>.</a:t>
            </a:r>
          </a:p>
          <a:p>
            <a:pPr algn="just"/>
            <a:r>
              <a:rPr lang="en-GB" dirty="0" err="1">
                <a:solidFill>
                  <a:srgbClr val="FF0000"/>
                </a:solidFill>
                <a:latin typeface="Times New Roman" pitchFamily="18" charset="0"/>
                <a:cs typeface="Times New Roman" pitchFamily="18" charset="0"/>
              </a:rPr>
              <a:t>Badii</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naamusaa</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cimaa</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yeroo</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jalqabatiif</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raawwatame</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ta’ee</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garuu</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haalli</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raawwii</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isaa</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haala</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safuu,amantaa</a:t>
            </a:r>
            <a:r>
              <a:rPr lang="en-GB" dirty="0">
                <a:solidFill>
                  <a:srgbClr val="FF0000"/>
                </a:solidFill>
                <a:latin typeface="Times New Roman" pitchFamily="18" charset="0"/>
                <a:cs typeface="Times New Roman" pitchFamily="18" charset="0"/>
              </a:rPr>
              <a:t> fi </a:t>
            </a:r>
            <a:r>
              <a:rPr lang="en-GB" dirty="0" err="1">
                <a:solidFill>
                  <a:srgbClr val="FF0000"/>
                </a:solidFill>
                <a:latin typeface="Times New Roman" pitchFamily="18" charset="0"/>
                <a:cs typeface="Times New Roman" pitchFamily="18" charset="0"/>
              </a:rPr>
              <a:t>aadaa</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naannoo</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sanaatiin</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gocha</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qaanessaa</a:t>
            </a:r>
            <a:r>
              <a:rPr lang="en-GB" dirty="0">
                <a:solidFill>
                  <a:srgbClr val="FF0000"/>
                </a:solidFill>
                <a:latin typeface="Times New Roman" pitchFamily="18" charset="0"/>
                <a:cs typeface="Times New Roman" pitchFamily="18" charset="0"/>
              </a:rPr>
              <a:t> fi </a:t>
            </a:r>
            <a:r>
              <a:rPr lang="en-GB" dirty="0" err="1">
                <a:solidFill>
                  <a:srgbClr val="FF0000"/>
                </a:solidFill>
                <a:latin typeface="Times New Roman" pitchFamily="18" charset="0"/>
                <a:cs typeface="Times New Roman" pitchFamily="18" charset="0"/>
              </a:rPr>
              <a:t>amantaa</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namni</a:t>
            </a:r>
            <a:r>
              <a:rPr lang="en-GB" dirty="0">
                <a:solidFill>
                  <a:srgbClr val="FF0000"/>
                </a:solidFill>
                <a:latin typeface="Times New Roman" pitchFamily="18" charset="0"/>
                <a:cs typeface="Times New Roman" pitchFamily="18" charset="0"/>
              </a:rPr>
              <a:t> mana murti </a:t>
            </a:r>
            <a:r>
              <a:rPr lang="en-GB" dirty="0" err="1">
                <a:solidFill>
                  <a:srgbClr val="FF0000"/>
                </a:solidFill>
                <a:latin typeface="Times New Roman" pitchFamily="18" charset="0"/>
                <a:cs typeface="Times New Roman" pitchFamily="18" charset="0"/>
              </a:rPr>
              <a:t>irraa</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qabu</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baayee</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kan</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miidhe</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yoo</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ta’e</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adabbii</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hojiirraa</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gaggeessuutiin</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adabsiisuu</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danda’a</a:t>
            </a:r>
            <a:r>
              <a:rPr lang="en-GB" dirty="0">
                <a:solidFill>
                  <a:srgbClr val="FF0000"/>
                </a:solidFill>
                <a:latin typeface="Times New Roman" pitchFamily="18" charset="0"/>
                <a:cs typeface="Times New Roman" pitchFamily="18" charset="0"/>
              </a:rPr>
              <a:t>.</a:t>
            </a:r>
          </a:p>
        </p:txBody>
      </p:sp>
    </p:spTree>
    <p:extLst>
      <p:ext uri="{BB962C8B-B14F-4D97-AF65-F5344CB8AC3E}">
        <p14:creationId xmlns:p14="http://schemas.microsoft.com/office/powerpoint/2010/main" val="60002822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871C802-FCB4-4191-837F-628E8642F1D0}"/>
              </a:ext>
            </a:extLst>
          </p:cNvPr>
          <p:cNvSpPr>
            <a:spLocks noGrp="1"/>
          </p:cNvSpPr>
          <p:nvPr>
            <p:ph idx="1"/>
          </p:nvPr>
        </p:nvSpPr>
        <p:spPr>
          <a:xfrm>
            <a:off x="457200" y="836712"/>
            <a:ext cx="8229600" cy="5289451"/>
          </a:xfrm>
          <a:effectLst>
            <a:outerShdw blurRad="50800" dist="38100" dir="5400000" algn="t" rotWithShape="0">
              <a:prstClr val="black">
                <a:alpha val="40000"/>
              </a:prstClr>
            </a:outerShdw>
          </a:effectLst>
        </p:spPr>
        <p:txBody>
          <a:bodyPr>
            <a:normAutofit fontScale="85000" lnSpcReduction="20000"/>
          </a:bodyPr>
          <a:lstStyle/>
          <a:p>
            <a:pPr algn="just"/>
            <a:r>
              <a:rPr lang="en-GB" dirty="0" err="1">
                <a:highlight>
                  <a:srgbClr val="FFFF00"/>
                </a:highlight>
                <a:latin typeface="Times New Roman" pitchFamily="18" charset="0"/>
                <a:cs typeface="Times New Roman" pitchFamily="18" charset="0"/>
              </a:rPr>
              <a:t>Abbaan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seeraa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badii</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naamusaatiin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adabame</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hanga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moggaafamutti</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guddina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ykn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muudama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kamirrattiyyuu</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dorgomuu</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hin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danda’u</a:t>
            </a:r>
            <a:r>
              <a:rPr lang="en-GB" dirty="0">
                <a:highlight>
                  <a:srgbClr val="FFFF00"/>
                </a:highlight>
                <a:latin typeface="Times New Roman" pitchFamily="18" charset="0"/>
                <a:cs typeface="Times New Roman" pitchFamily="18" charset="0"/>
              </a:rPr>
              <a:t>.</a:t>
            </a:r>
          </a:p>
          <a:p>
            <a:pPr marL="0" indent="0" algn="just">
              <a:buNone/>
            </a:pPr>
            <a:r>
              <a:rPr lang="en-GB" dirty="0" err="1">
                <a:highlight>
                  <a:srgbClr val="FFFF00"/>
                </a:highlight>
                <a:latin typeface="Times New Roman" pitchFamily="18" charset="0"/>
                <a:cs typeface="Times New Roman" pitchFamily="18" charset="0"/>
              </a:rPr>
              <a:t>Dhimma</a:t>
            </a:r>
            <a:r>
              <a:rPr lang="en-GB" dirty="0">
                <a:highlight>
                  <a:srgbClr val="FFFF00"/>
                </a:highlight>
                <a:latin typeface="Times New Roman" pitchFamily="18" charset="0"/>
                <a:cs typeface="Times New Roman" pitchFamily="18" charset="0"/>
              </a:rPr>
              <a:t> 31ffaa</a:t>
            </a:r>
          </a:p>
          <a:p>
            <a:pPr marL="0" indent="0" algn="just">
              <a:buNone/>
            </a:pPr>
            <a:r>
              <a:rPr lang="en-GB" dirty="0" err="1">
                <a:highlight>
                  <a:srgbClr val="FFFF00"/>
                </a:highlight>
                <a:latin typeface="Times New Roman" pitchFamily="18" charset="0"/>
                <a:cs typeface="Times New Roman" pitchFamily="18" charset="0"/>
              </a:rPr>
              <a:t>Sababa</a:t>
            </a:r>
            <a:r>
              <a:rPr lang="en-GB" dirty="0">
                <a:highlight>
                  <a:srgbClr val="FFFF00"/>
                </a:highlight>
                <a:latin typeface="Times New Roman" pitchFamily="18" charset="0"/>
                <a:cs typeface="Times New Roman" pitchFamily="18" charset="0"/>
              </a:rPr>
              <a:t> adda </a:t>
            </a:r>
            <a:r>
              <a:rPr lang="en-GB" dirty="0" err="1">
                <a:highlight>
                  <a:srgbClr val="FFFF00"/>
                </a:highlight>
                <a:latin typeface="Times New Roman" pitchFamily="18" charset="0"/>
                <a:cs typeface="Times New Roman" pitchFamily="18" charset="0"/>
              </a:rPr>
              <a:t>addaatiin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galmee</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si’a</a:t>
            </a:r>
            <a:r>
              <a:rPr lang="en-GB" dirty="0">
                <a:highlight>
                  <a:srgbClr val="FFFF00"/>
                </a:highlight>
                <a:latin typeface="Times New Roman" pitchFamily="18" charset="0"/>
                <a:cs typeface="Times New Roman" pitchFamily="18" charset="0"/>
              </a:rPr>
              <a:t> 8ffaa </a:t>
            </a:r>
            <a:r>
              <a:rPr lang="en-GB" dirty="0" err="1">
                <a:highlight>
                  <a:srgbClr val="FFFF00"/>
                </a:highlight>
                <a:latin typeface="Times New Roman" pitchFamily="18" charset="0"/>
                <a:cs typeface="Times New Roman" pitchFamily="18" charset="0"/>
              </a:rPr>
              <a:t>beellamame</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dambii</a:t>
            </a:r>
            <a:r>
              <a:rPr lang="en-GB" dirty="0">
                <a:highlight>
                  <a:srgbClr val="FFFF00"/>
                </a:highlight>
                <a:latin typeface="Times New Roman" pitchFamily="18" charset="0"/>
                <a:cs typeface="Times New Roman" pitchFamily="18" charset="0"/>
              </a:rPr>
              <a:t> lakk.2/2001 kwt.25tiin </a:t>
            </a:r>
            <a:r>
              <a:rPr lang="en-GB" dirty="0" err="1">
                <a:highlight>
                  <a:srgbClr val="FFFF00"/>
                </a:highlight>
                <a:latin typeface="Times New Roman" pitchFamily="18" charset="0"/>
                <a:cs typeface="Times New Roman" pitchFamily="18" charset="0"/>
              </a:rPr>
              <a:t>riifaromii</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kabajanii</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galmeef</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xiyyeeffannaa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kennanii</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hojjachuu</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hafuun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abbaa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dhimmaa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deddeebisuun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himataman.Isaanis</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sababa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baay’ina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galmee</a:t>
            </a:r>
            <a:r>
              <a:rPr lang="en-GB" dirty="0">
                <a:highlight>
                  <a:srgbClr val="FFFF00"/>
                </a:highlight>
                <a:latin typeface="Times New Roman" pitchFamily="18" charset="0"/>
                <a:cs typeface="Times New Roman" pitchFamily="18" charset="0"/>
              </a:rPr>
              <a:t> fi </a:t>
            </a:r>
            <a:r>
              <a:rPr lang="en-GB" dirty="0" err="1">
                <a:highlight>
                  <a:srgbClr val="FFFF00"/>
                </a:highlight>
                <a:latin typeface="Times New Roman" pitchFamily="18" charset="0"/>
                <a:cs typeface="Times New Roman" pitchFamily="18" charset="0"/>
              </a:rPr>
              <a:t>hanqina</a:t>
            </a:r>
            <a:r>
              <a:rPr lang="en-GB" dirty="0">
                <a:highlight>
                  <a:srgbClr val="FFFF00"/>
                </a:highlight>
                <a:latin typeface="Times New Roman" pitchFamily="18" charset="0"/>
                <a:cs typeface="Times New Roman" pitchFamily="18" charset="0"/>
              </a:rPr>
              <a:t> human </a:t>
            </a:r>
            <a:r>
              <a:rPr lang="en-GB" dirty="0" err="1">
                <a:highlight>
                  <a:srgbClr val="FFFF00"/>
                </a:highlight>
                <a:latin typeface="Times New Roman" pitchFamily="18" charset="0"/>
                <a:cs typeface="Times New Roman" pitchFamily="18" charset="0"/>
              </a:rPr>
              <a:t>namaatiin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kan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beellaman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ta’uu</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ibsuun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falman.Gareen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gumii</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Godinas</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bakka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galmeen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baay’ate</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humni</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namaa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xiqqaatetti</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beellamuun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hojimaata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tureefi</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sababa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gahaati</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jechuun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bilisa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jechuun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murteessan.Dambii</a:t>
            </a:r>
            <a:r>
              <a:rPr lang="en-GB" dirty="0">
                <a:highlight>
                  <a:srgbClr val="FFFF00"/>
                </a:highlight>
                <a:latin typeface="Times New Roman" pitchFamily="18" charset="0"/>
                <a:cs typeface="Times New Roman" pitchFamily="18" charset="0"/>
              </a:rPr>
              <a:t> 2/011 kwt.9(3)fi 8(1)</a:t>
            </a:r>
            <a:r>
              <a:rPr lang="en-GB" dirty="0" err="1">
                <a:highlight>
                  <a:srgbClr val="FFFF00"/>
                </a:highlight>
                <a:latin typeface="Times New Roman" pitchFamily="18" charset="0"/>
                <a:cs typeface="Times New Roman" pitchFamily="18" charset="0"/>
              </a:rPr>
              <a:t>waliin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kamtu</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rogummaa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akka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qabu</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ilaali</a:t>
            </a:r>
            <a:r>
              <a:rPr lang="en-GB" dirty="0">
                <a:highlight>
                  <a:srgbClr val="FFFF00"/>
                </a:highlight>
                <a:latin typeface="Times New Roman" pitchFamily="18" charset="0"/>
                <a:cs typeface="Times New Roman" pitchFamily="18" charset="0"/>
              </a:rPr>
              <a:t>!</a:t>
            </a:r>
          </a:p>
        </p:txBody>
      </p:sp>
    </p:spTree>
    <p:extLst>
      <p:ext uri="{BB962C8B-B14F-4D97-AF65-F5344CB8AC3E}">
        <p14:creationId xmlns:p14="http://schemas.microsoft.com/office/powerpoint/2010/main" val="246636115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r>
              <a:rPr lang="en-GB" dirty="0" err="1">
                <a:solidFill>
                  <a:srgbClr val="FF0000"/>
                </a:solidFill>
                <a:latin typeface="Times New Roman" pitchFamily="18" charset="0"/>
                <a:cs typeface="Times New Roman" pitchFamily="18" charset="0"/>
              </a:rPr>
              <a:t>Gaaffii</a:t>
            </a:r>
            <a:r>
              <a:rPr lang="en-GB" dirty="0">
                <a:solidFill>
                  <a:srgbClr val="FF0000"/>
                </a:solidFill>
                <a:latin typeface="Times New Roman" pitchFamily="18" charset="0"/>
                <a:cs typeface="Times New Roman" pitchFamily="18" charset="0"/>
              </a:rPr>
              <a:t> Marii</a:t>
            </a:r>
            <a:r>
              <a:rPr lang="en-GB" dirty="0"/>
              <a:t/>
            </a:r>
            <a:br>
              <a:rPr lang="en-GB" dirty="0"/>
            </a:br>
            <a:endParaRPr lang="en-GB" dirty="0"/>
          </a:p>
        </p:txBody>
      </p:sp>
      <p:sp>
        <p:nvSpPr>
          <p:cNvPr id="3" name="Content Placeholder 2"/>
          <p:cNvSpPr>
            <a:spLocks noGrp="1"/>
          </p:cNvSpPr>
          <p:nvPr>
            <p:ph idx="1"/>
          </p:nvPr>
        </p:nvSpPr>
        <p:spPr>
          <a:xfrm>
            <a:off x="457200" y="1268760"/>
            <a:ext cx="8229600" cy="4857403"/>
          </a:xfrm>
        </p:spPr>
        <p:txBody>
          <a:bodyPr/>
          <a:lstStyle/>
          <a:p>
            <a:pPr algn="just"/>
            <a:r>
              <a:rPr lang="en-GB" b="1" dirty="0" err="1">
                <a:latin typeface="Times New Roman" pitchFamily="18" charset="0"/>
                <a:cs typeface="Times New Roman" pitchFamily="18" charset="0"/>
              </a:rPr>
              <a:t>Gocha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tokkoon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gaariidha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ykn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badaadha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jennee</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murteessuuf</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safartuulee</a:t>
            </a:r>
            <a:r>
              <a:rPr lang="en-GB" b="1" dirty="0">
                <a:latin typeface="Times New Roman" pitchFamily="18" charset="0"/>
                <a:cs typeface="Times New Roman" pitchFamily="18" charset="0"/>
              </a:rPr>
              <a:t> nu </a:t>
            </a:r>
            <a:r>
              <a:rPr lang="en-GB" b="1" dirty="0" err="1">
                <a:latin typeface="Times New Roman" pitchFamily="18" charset="0"/>
                <a:cs typeface="Times New Roman" pitchFamily="18" charset="0"/>
              </a:rPr>
              <a:t>gargaaran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ilaalchisee</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yaadamoota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olitti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ibsaman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keessaa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isa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kamtu</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sirriidha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jettanii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yaaddu</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Bu’aa</a:t>
            </a:r>
            <a:r>
              <a:rPr lang="en-GB" b="1" dirty="0">
                <a:latin typeface="Times New Roman" pitchFamily="18" charset="0"/>
                <a:cs typeface="Times New Roman" pitchFamily="18" charset="0"/>
              </a:rPr>
              <a:t> fi </a:t>
            </a:r>
            <a:r>
              <a:rPr lang="en-GB" b="1" dirty="0" err="1">
                <a:latin typeface="Times New Roman" pitchFamily="18" charset="0"/>
                <a:cs typeface="Times New Roman" pitchFamily="18" charset="0"/>
              </a:rPr>
              <a:t>miidhaa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yaadamootni</a:t>
            </a:r>
            <a:r>
              <a:rPr lang="en-GB" b="1" dirty="0">
                <a:latin typeface="Times New Roman" pitchFamily="18" charset="0"/>
                <a:cs typeface="Times New Roman" pitchFamily="18" charset="0"/>
              </a:rPr>
              <a:t> kun </a:t>
            </a:r>
            <a:r>
              <a:rPr lang="en-GB" b="1" dirty="0" err="1">
                <a:latin typeface="Times New Roman" pitchFamily="18" charset="0"/>
                <a:cs typeface="Times New Roman" pitchFamily="18" charset="0"/>
              </a:rPr>
              <a:t>qaban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tokko</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tokkoon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kaasuun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irratti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mari’adhaa</a:t>
            </a:r>
            <a:r>
              <a:rPr lang="en-GB" b="1" dirty="0">
                <a:latin typeface="Times New Roman" pitchFamily="18" charset="0"/>
                <a:cs typeface="Times New Roman" pitchFamily="18" charset="0"/>
              </a:rPr>
              <a:t>!</a:t>
            </a:r>
          </a:p>
          <a:p>
            <a:endParaRPr lang="en-GB" b="1" dirty="0">
              <a:latin typeface="Times New Roman" pitchFamily="18" charset="0"/>
              <a:cs typeface="Times New Roman" pitchFamily="18" charset="0"/>
            </a:endParaRPr>
          </a:p>
        </p:txBody>
      </p:sp>
    </p:spTree>
    <p:extLst>
      <p:ext uri="{BB962C8B-B14F-4D97-AF65-F5344CB8AC3E}">
        <p14:creationId xmlns:p14="http://schemas.microsoft.com/office/powerpoint/2010/main" val="648328539"/>
      </p:ext>
    </p:extLst>
  </p:cSld>
  <p:clrMapOvr>
    <a:masterClrMapping/>
  </p:clrMapOvr>
  <p:transition spd="slow">
    <p:pull/>
  </p:transition>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0B26111-81E8-41D8-9ADE-4EA48131A931}"/>
              </a:ext>
            </a:extLst>
          </p:cNvPr>
          <p:cNvSpPr>
            <a:spLocks noGrp="1"/>
          </p:cNvSpPr>
          <p:nvPr>
            <p:ph idx="1"/>
          </p:nvPr>
        </p:nvSpPr>
        <p:spPr>
          <a:xfrm>
            <a:off x="457200" y="908720"/>
            <a:ext cx="8229600" cy="5217443"/>
          </a:xfrm>
        </p:spPr>
        <p:txBody>
          <a:bodyPr/>
          <a:lstStyle/>
          <a:p>
            <a:pPr algn="just"/>
            <a:r>
              <a:rPr lang="en-GB" dirty="0" err="1">
                <a:highlight>
                  <a:srgbClr val="FFFF00"/>
                </a:highlight>
              </a:rPr>
              <a:t>Dhimma</a:t>
            </a:r>
            <a:r>
              <a:rPr lang="en-GB" dirty="0">
                <a:highlight>
                  <a:srgbClr val="FFFF00"/>
                </a:highlight>
              </a:rPr>
              <a:t> 31ffaa </a:t>
            </a:r>
            <a:r>
              <a:rPr lang="en-GB" dirty="0" err="1">
                <a:highlight>
                  <a:srgbClr val="FFFF00"/>
                </a:highlight>
              </a:rPr>
              <a:t>abbaa</a:t>
            </a:r>
            <a:r>
              <a:rPr lang="en-GB" dirty="0">
                <a:highlight>
                  <a:srgbClr val="FFFF00"/>
                </a:highlight>
              </a:rPr>
              <a:t> </a:t>
            </a:r>
            <a:r>
              <a:rPr lang="en-GB" dirty="0" err="1">
                <a:highlight>
                  <a:srgbClr val="FFFF00"/>
                </a:highlight>
              </a:rPr>
              <a:t>seeraa</a:t>
            </a:r>
            <a:r>
              <a:rPr lang="en-GB" dirty="0">
                <a:highlight>
                  <a:srgbClr val="FFFF00"/>
                </a:highlight>
              </a:rPr>
              <a:t> </a:t>
            </a:r>
            <a:r>
              <a:rPr lang="en-GB" dirty="0" err="1">
                <a:highlight>
                  <a:srgbClr val="FFFF00"/>
                </a:highlight>
              </a:rPr>
              <a:t>galmee</a:t>
            </a:r>
            <a:r>
              <a:rPr lang="en-GB" dirty="0">
                <a:highlight>
                  <a:srgbClr val="FFFF00"/>
                </a:highlight>
              </a:rPr>
              <a:t> </a:t>
            </a:r>
            <a:r>
              <a:rPr lang="en-GB" dirty="0" err="1">
                <a:highlight>
                  <a:srgbClr val="FFFF00"/>
                </a:highlight>
              </a:rPr>
              <a:t>yaadaa</a:t>
            </a:r>
            <a:r>
              <a:rPr lang="en-GB" dirty="0">
                <a:highlight>
                  <a:srgbClr val="FFFF00"/>
                </a:highlight>
              </a:rPr>
              <a:t> </a:t>
            </a:r>
            <a:r>
              <a:rPr lang="en-GB" dirty="0" err="1">
                <a:highlight>
                  <a:srgbClr val="FFFF00"/>
                </a:highlight>
              </a:rPr>
              <a:t>keessatti</a:t>
            </a:r>
            <a:r>
              <a:rPr lang="en-GB" dirty="0">
                <a:highlight>
                  <a:srgbClr val="FFFF00"/>
                </a:highlight>
              </a:rPr>
              <a:t> </a:t>
            </a:r>
            <a:r>
              <a:rPr lang="en-GB" dirty="0" err="1">
                <a:highlight>
                  <a:srgbClr val="FFFF00"/>
                </a:highlight>
              </a:rPr>
              <a:t>wanta</a:t>
            </a:r>
            <a:r>
              <a:rPr lang="en-GB" dirty="0">
                <a:highlight>
                  <a:srgbClr val="FFFF00"/>
                </a:highlight>
              </a:rPr>
              <a:t> </a:t>
            </a:r>
            <a:r>
              <a:rPr lang="en-GB" dirty="0" err="1">
                <a:highlight>
                  <a:srgbClr val="FFFF00"/>
                </a:highlight>
              </a:rPr>
              <a:t>barraa’e</a:t>
            </a:r>
            <a:r>
              <a:rPr lang="en-GB" dirty="0">
                <a:highlight>
                  <a:srgbClr val="FFFF00"/>
                </a:highlight>
              </a:rPr>
              <a:t> </a:t>
            </a:r>
            <a:r>
              <a:rPr lang="en-GB" dirty="0" err="1">
                <a:highlight>
                  <a:srgbClr val="FFFF00"/>
                </a:highlight>
              </a:rPr>
              <a:t>ciree</a:t>
            </a:r>
            <a:r>
              <a:rPr lang="en-GB" dirty="0">
                <a:highlight>
                  <a:srgbClr val="FFFF00"/>
                </a:highlight>
              </a:rPr>
              <a:t>, </a:t>
            </a:r>
            <a:r>
              <a:rPr lang="en-GB" dirty="0" err="1">
                <a:highlight>
                  <a:srgbClr val="FFFF00"/>
                </a:highlight>
              </a:rPr>
              <a:t>abbaa</a:t>
            </a:r>
            <a:r>
              <a:rPr lang="en-GB" dirty="0">
                <a:highlight>
                  <a:srgbClr val="FFFF00"/>
                </a:highlight>
              </a:rPr>
              <a:t> </a:t>
            </a:r>
            <a:r>
              <a:rPr lang="en-GB" dirty="0" err="1">
                <a:highlight>
                  <a:srgbClr val="FFFF00"/>
                </a:highlight>
              </a:rPr>
              <a:t>dhimmaa</a:t>
            </a:r>
            <a:r>
              <a:rPr lang="en-GB" dirty="0">
                <a:highlight>
                  <a:srgbClr val="FFFF00"/>
                </a:highlight>
              </a:rPr>
              <a:t> kana </a:t>
            </a:r>
            <a:r>
              <a:rPr lang="en-GB" dirty="0" err="1">
                <a:highlight>
                  <a:srgbClr val="FFFF00"/>
                </a:highlight>
              </a:rPr>
              <a:t>barreesse</a:t>
            </a:r>
            <a:r>
              <a:rPr lang="en-GB" dirty="0">
                <a:highlight>
                  <a:srgbClr val="FFFF00"/>
                </a:highlight>
              </a:rPr>
              <a:t> </a:t>
            </a:r>
            <a:r>
              <a:rPr lang="en-GB" dirty="0" err="1">
                <a:highlight>
                  <a:srgbClr val="FFFF00"/>
                </a:highlight>
              </a:rPr>
              <a:t>jedhuu</a:t>
            </a:r>
            <a:r>
              <a:rPr lang="en-GB" dirty="0">
                <a:highlight>
                  <a:srgbClr val="FFFF00"/>
                </a:highlight>
              </a:rPr>
              <a:t> fi </a:t>
            </a:r>
            <a:r>
              <a:rPr lang="en-GB" dirty="0" err="1">
                <a:highlight>
                  <a:srgbClr val="FFFF00"/>
                </a:highlight>
              </a:rPr>
              <a:t>hojjataa</a:t>
            </a:r>
            <a:r>
              <a:rPr lang="en-GB" dirty="0">
                <a:highlight>
                  <a:srgbClr val="FFFF00"/>
                </a:highlight>
              </a:rPr>
              <a:t> </a:t>
            </a:r>
            <a:r>
              <a:rPr lang="en-GB" dirty="0" err="1">
                <a:highlight>
                  <a:srgbClr val="FFFF00"/>
                </a:highlight>
              </a:rPr>
              <a:t>kutaa</a:t>
            </a:r>
            <a:r>
              <a:rPr lang="en-GB" dirty="0">
                <a:highlight>
                  <a:srgbClr val="FFFF00"/>
                </a:highlight>
              </a:rPr>
              <a:t> </a:t>
            </a:r>
            <a:r>
              <a:rPr lang="en-GB" dirty="0" err="1">
                <a:highlight>
                  <a:srgbClr val="FFFF00"/>
                </a:highlight>
              </a:rPr>
              <a:t>odeeffannootti</a:t>
            </a:r>
            <a:r>
              <a:rPr lang="en-GB" dirty="0">
                <a:highlight>
                  <a:srgbClr val="FFFF00"/>
                </a:highlight>
              </a:rPr>
              <a:t> </a:t>
            </a:r>
            <a:r>
              <a:rPr lang="en-GB" dirty="0" err="1">
                <a:highlight>
                  <a:srgbClr val="FFFF00"/>
                </a:highlight>
              </a:rPr>
              <a:t>maal</a:t>
            </a:r>
            <a:r>
              <a:rPr lang="en-GB" dirty="0">
                <a:highlight>
                  <a:srgbClr val="FFFF00"/>
                </a:highlight>
              </a:rPr>
              <a:t> </a:t>
            </a:r>
            <a:r>
              <a:rPr lang="en-GB" dirty="0" err="1">
                <a:highlight>
                  <a:srgbClr val="FFFF00"/>
                </a:highlight>
              </a:rPr>
              <a:t>dubbii</a:t>
            </a:r>
            <a:r>
              <a:rPr lang="en-GB" dirty="0">
                <a:highlight>
                  <a:srgbClr val="FFFF00"/>
                </a:highlight>
              </a:rPr>
              <a:t> </a:t>
            </a:r>
            <a:r>
              <a:rPr lang="en-GB" dirty="0" err="1">
                <a:highlight>
                  <a:srgbClr val="FFFF00"/>
                </a:highlight>
              </a:rPr>
              <a:t>ol</a:t>
            </a:r>
            <a:r>
              <a:rPr lang="en-GB" dirty="0">
                <a:highlight>
                  <a:srgbClr val="FFFF00"/>
                </a:highlight>
              </a:rPr>
              <a:t> gadi </a:t>
            </a:r>
            <a:r>
              <a:rPr lang="en-GB" dirty="0" err="1">
                <a:highlight>
                  <a:srgbClr val="FFFF00"/>
                </a:highlight>
              </a:rPr>
              <a:t>hoofta</a:t>
            </a:r>
            <a:r>
              <a:rPr lang="en-GB" dirty="0">
                <a:highlight>
                  <a:srgbClr val="FFFF00"/>
                </a:highlight>
              </a:rPr>
              <a:t> saree </a:t>
            </a:r>
            <a:r>
              <a:rPr lang="en-GB" dirty="0" err="1">
                <a:highlight>
                  <a:srgbClr val="FFFF00"/>
                </a:highlight>
              </a:rPr>
              <a:t>jechuun</a:t>
            </a:r>
            <a:r>
              <a:rPr lang="en-GB" dirty="0">
                <a:highlight>
                  <a:srgbClr val="FFFF00"/>
                </a:highlight>
              </a:rPr>
              <a:t> </a:t>
            </a:r>
            <a:r>
              <a:rPr lang="en-GB" dirty="0" err="1">
                <a:highlight>
                  <a:srgbClr val="FFFF00"/>
                </a:highlight>
              </a:rPr>
              <a:t>biyya</a:t>
            </a:r>
            <a:r>
              <a:rPr lang="en-GB" dirty="0">
                <a:highlight>
                  <a:srgbClr val="FFFF00"/>
                </a:highlight>
              </a:rPr>
              <a:t> kana </a:t>
            </a:r>
            <a:r>
              <a:rPr lang="en-GB" dirty="0" err="1">
                <a:highlight>
                  <a:srgbClr val="FFFF00"/>
                </a:highlight>
              </a:rPr>
              <a:t>hinjiraattan</a:t>
            </a:r>
            <a:r>
              <a:rPr lang="en-GB" dirty="0">
                <a:highlight>
                  <a:srgbClr val="FFFF00"/>
                </a:highlight>
              </a:rPr>
              <a:t> </a:t>
            </a:r>
            <a:r>
              <a:rPr lang="en-GB" dirty="0" err="1">
                <a:highlight>
                  <a:srgbClr val="FFFF00"/>
                </a:highlight>
              </a:rPr>
              <a:t>jechuun</a:t>
            </a:r>
            <a:r>
              <a:rPr lang="en-GB" dirty="0">
                <a:highlight>
                  <a:srgbClr val="FFFF00"/>
                </a:highlight>
              </a:rPr>
              <a:t> </a:t>
            </a:r>
            <a:r>
              <a:rPr lang="en-GB" dirty="0" err="1">
                <a:highlight>
                  <a:srgbClr val="FFFF00"/>
                </a:highlight>
              </a:rPr>
              <a:t>sodaachise</a:t>
            </a:r>
            <a:r>
              <a:rPr lang="en-GB" dirty="0">
                <a:highlight>
                  <a:srgbClr val="FFFF00"/>
                </a:highlight>
              </a:rPr>
              <a:t> </a:t>
            </a:r>
            <a:r>
              <a:rPr lang="en-GB" dirty="0" err="1">
                <a:highlight>
                  <a:srgbClr val="FFFF00"/>
                </a:highlight>
              </a:rPr>
              <a:t>gumiin</a:t>
            </a:r>
            <a:r>
              <a:rPr lang="en-GB" dirty="0">
                <a:highlight>
                  <a:srgbClr val="FFFF00"/>
                </a:highlight>
              </a:rPr>
              <a:t> </a:t>
            </a:r>
            <a:r>
              <a:rPr lang="en-GB" dirty="0" err="1">
                <a:highlight>
                  <a:srgbClr val="FFFF00"/>
                </a:highlight>
              </a:rPr>
              <a:t>Godinaa</a:t>
            </a:r>
            <a:r>
              <a:rPr lang="en-GB" dirty="0">
                <a:highlight>
                  <a:srgbClr val="FFFF00"/>
                </a:highlight>
              </a:rPr>
              <a:t> </a:t>
            </a:r>
            <a:r>
              <a:rPr lang="en-GB" dirty="0" err="1">
                <a:highlight>
                  <a:srgbClr val="FFFF00"/>
                </a:highlight>
              </a:rPr>
              <a:t>dambii</a:t>
            </a:r>
            <a:r>
              <a:rPr lang="en-GB" dirty="0">
                <a:highlight>
                  <a:srgbClr val="FFFF00"/>
                </a:highlight>
              </a:rPr>
              <a:t> 2/01 kwt.33(A) </a:t>
            </a:r>
            <a:r>
              <a:rPr lang="en-GB" dirty="0" err="1">
                <a:highlight>
                  <a:srgbClr val="FFFF00"/>
                </a:highlight>
              </a:rPr>
              <a:t>jalatti</a:t>
            </a:r>
            <a:r>
              <a:rPr lang="en-GB" dirty="0">
                <a:highlight>
                  <a:srgbClr val="FFFF00"/>
                </a:highlight>
              </a:rPr>
              <a:t> </a:t>
            </a:r>
            <a:r>
              <a:rPr lang="en-GB" dirty="0" err="1">
                <a:highlight>
                  <a:srgbClr val="FFFF00"/>
                </a:highlight>
              </a:rPr>
              <a:t>balleessa</a:t>
            </a:r>
            <a:r>
              <a:rPr lang="en-GB" dirty="0">
                <a:highlight>
                  <a:srgbClr val="FFFF00"/>
                </a:highlight>
              </a:rPr>
              <a:t> </a:t>
            </a:r>
            <a:r>
              <a:rPr lang="en-GB" dirty="0" err="1">
                <a:highlight>
                  <a:srgbClr val="FFFF00"/>
                </a:highlight>
              </a:rPr>
              <a:t>jechuun</a:t>
            </a:r>
            <a:r>
              <a:rPr lang="en-GB" dirty="0">
                <a:highlight>
                  <a:srgbClr val="FFFF00"/>
                </a:highlight>
              </a:rPr>
              <a:t> </a:t>
            </a:r>
            <a:r>
              <a:rPr lang="en-GB" dirty="0" err="1">
                <a:highlight>
                  <a:srgbClr val="FFFF00"/>
                </a:highlight>
              </a:rPr>
              <a:t>akeekkachiisaan</a:t>
            </a:r>
            <a:r>
              <a:rPr lang="en-GB" dirty="0">
                <a:highlight>
                  <a:srgbClr val="FFFF00"/>
                </a:highlight>
              </a:rPr>
              <a:t> </a:t>
            </a:r>
            <a:r>
              <a:rPr lang="en-GB" dirty="0" err="1">
                <a:highlight>
                  <a:srgbClr val="FFFF00"/>
                </a:highlight>
              </a:rPr>
              <a:t>bira</a:t>
            </a:r>
            <a:r>
              <a:rPr lang="en-GB" dirty="0">
                <a:highlight>
                  <a:srgbClr val="FFFF00"/>
                </a:highlight>
              </a:rPr>
              <a:t> </a:t>
            </a:r>
            <a:r>
              <a:rPr lang="en-GB" dirty="0" err="1">
                <a:highlight>
                  <a:srgbClr val="FFFF00"/>
                </a:highlight>
              </a:rPr>
              <a:t>darbe</a:t>
            </a:r>
            <a:r>
              <a:rPr lang="en-GB" dirty="0">
                <a:highlight>
                  <a:srgbClr val="FFFF00"/>
                </a:highlight>
              </a:rPr>
              <a:t>.</a:t>
            </a:r>
          </a:p>
          <a:p>
            <a:pPr algn="just"/>
            <a:r>
              <a:rPr lang="en-GB" dirty="0">
                <a:highlight>
                  <a:srgbClr val="FFFF00"/>
                </a:highlight>
              </a:rPr>
              <a:t> </a:t>
            </a:r>
            <a:r>
              <a:rPr lang="en-GB" dirty="0" err="1">
                <a:highlight>
                  <a:srgbClr val="FFFF00"/>
                </a:highlight>
              </a:rPr>
              <a:t>duudhaa</a:t>
            </a:r>
            <a:r>
              <a:rPr lang="en-GB" dirty="0">
                <a:highlight>
                  <a:srgbClr val="FFFF00"/>
                </a:highlight>
              </a:rPr>
              <a:t> fi </a:t>
            </a:r>
            <a:r>
              <a:rPr lang="en-GB" dirty="0" err="1">
                <a:highlight>
                  <a:srgbClr val="FFFF00"/>
                </a:highlight>
              </a:rPr>
              <a:t>qajeeltoo</a:t>
            </a:r>
            <a:r>
              <a:rPr lang="en-GB" dirty="0">
                <a:highlight>
                  <a:srgbClr val="FFFF00"/>
                </a:highlight>
              </a:rPr>
              <a:t> </a:t>
            </a:r>
            <a:r>
              <a:rPr lang="en-GB" dirty="0" err="1">
                <a:highlight>
                  <a:srgbClr val="FFFF00"/>
                </a:highlight>
              </a:rPr>
              <a:t>inni</a:t>
            </a:r>
            <a:r>
              <a:rPr lang="en-GB" dirty="0">
                <a:highlight>
                  <a:srgbClr val="FFFF00"/>
                </a:highlight>
              </a:rPr>
              <a:t> </a:t>
            </a:r>
            <a:r>
              <a:rPr lang="en-GB" dirty="0" err="1">
                <a:highlight>
                  <a:srgbClr val="FFFF00"/>
                </a:highlight>
              </a:rPr>
              <a:t>cabse</a:t>
            </a:r>
            <a:r>
              <a:rPr lang="en-GB" dirty="0">
                <a:highlight>
                  <a:srgbClr val="FFFF00"/>
                </a:highlight>
              </a:rPr>
              <a:t> </a:t>
            </a:r>
            <a:r>
              <a:rPr lang="en-GB" dirty="0" err="1">
                <a:highlight>
                  <a:srgbClr val="FFFF00"/>
                </a:highlight>
              </a:rPr>
              <a:t>kam</a:t>
            </a:r>
            <a:r>
              <a:rPr lang="en-GB" dirty="0">
                <a:highlight>
                  <a:srgbClr val="FFFF00"/>
                </a:highlight>
              </a:rPr>
              <a:t> </a:t>
            </a:r>
            <a:r>
              <a:rPr lang="en-GB" dirty="0" err="1">
                <a:highlight>
                  <a:srgbClr val="FFFF00"/>
                </a:highlight>
              </a:rPr>
              <a:t>akka</a:t>
            </a:r>
            <a:r>
              <a:rPr lang="en-GB" dirty="0">
                <a:highlight>
                  <a:srgbClr val="FFFF00"/>
                </a:highlight>
              </a:rPr>
              <a:t> </a:t>
            </a:r>
            <a:r>
              <a:rPr lang="en-GB" dirty="0" err="1">
                <a:highlight>
                  <a:srgbClr val="FFFF00"/>
                </a:highlight>
              </a:rPr>
              <a:t>ta’e</a:t>
            </a:r>
            <a:r>
              <a:rPr lang="en-GB" dirty="0">
                <a:highlight>
                  <a:srgbClr val="FFFF00"/>
                </a:highlight>
              </a:rPr>
              <a:t> adda </a:t>
            </a:r>
            <a:r>
              <a:rPr lang="en-GB" dirty="0" err="1">
                <a:highlight>
                  <a:srgbClr val="FFFF00"/>
                </a:highlight>
              </a:rPr>
              <a:t>baasi</a:t>
            </a:r>
            <a:r>
              <a:rPr lang="en-GB" dirty="0">
                <a:highlight>
                  <a:srgbClr val="FFFF00"/>
                </a:highlight>
              </a:rPr>
              <a:t>!</a:t>
            </a:r>
          </a:p>
        </p:txBody>
      </p:sp>
    </p:spTree>
    <p:extLst>
      <p:ext uri="{BB962C8B-B14F-4D97-AF65-F5344CB8AC3E}">
        <p14:creationId xmlns:p14="http://schemas.microsoft.com/office/powerpoint/2010/main" val="214958111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416B52F-ECAE-46DE-BB2C-F8DC575CC7E7}"/>
              </a:ext>
            </a:extLst>
          </p:cNvPr>
          <p:cNvSpPr>
            <a:spLocks noGrp="1"/>
          </p:cNvSpPr>
          <p:nvPr>
            <p:ph idx="1"/>
          </p:nvPr>
        </p:nvSpPr>
        <p:spPr>
          <a:xfrm>
            <a:off x="457200" y="764704"/>
            <a:ext cx="8229600" cy="5361459"/>
          </a:xfrm>
          <a:effectLst>
            <a:outerShdw blurRad="50800" dist="38100" dir="5400000" algn="t" rotWithShape="0">
              <a:prstClr val="black">
                <a:alpha val="40000"/>
              </a:prstClr>
            </a:outerShdw>
          </a:effectLst>
        </p:spPr>
        <p:txBody>
          <a:bodyPr>
            <a:normAutofit lnSpcReduction="10000"/>
          </a:bodyPr>
          <a:lstStyle/>
          <a:p>
            <a:pPr algn="just"/>
            <a:r>
              <a:rPr lang="en-GB" dirty="0" err="1">
                <a:highlight>
                  <a:srgbClr val="FFFF00"/>
                </a:highlight>
                <a:latin typeface="Times New Roman" pitchFamily="18" charset="0"/>
                <a:cs typeface="Times New Roman" pitchFamily="18" charset="0"/>
              </a:rPr>
              <a:t>Dhimma</a:t>
            </a:r>
            <a:r>
              <a:rPr lang="en-GB" dirty="0">
                <a:highlight>
                  <a:srgbClr val="FFFF00"/>
                </a:highlight>
                <a:latin typeface="Times New Roman" pitchFamily="18" charset="0"/>
                <a:cs typeface="Times New Roman" pitchFamily="18" charset="0"/>
              </a:rPr>
              <a:t> 33ffaa </a:t>
            </a:r>
            <a:r>
              <a:rPr lang="en-GB" dirty="0" err="1">
                <a:highlight>
                  <a:srgbClr val="FFFF00"/>
                </a:highlight>
                <a:latin typeface="Times New Roman" pitchFamily="18" charset="0"/>
                <a:cs typeface="Times New Roman" pitchFamily="18" charset="0"/>
              </a:rPr>
              <a:t>irratti</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Garee</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Inspekshinii</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Godina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Shawaa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Kaabaa</a:t>
            </a:r>
            <a:r>
              <a:rPr lang="en-GB" dirty="0">
                <a:highlight>
                  <a:srgbClr val="FFFF00"/>
                </a:highlight>
                <a:latin typeface="Times New Roman" pitchFamily="18" charset="0"/>
                <a:cs typeface="Times New Roman" pitchFamily="18" charset="0"/>
              </a:rPr>
              <a:t> Vs Bashir </a:t>
            </a:r>
            <a:r>
              <a:rPr lang="en-GB" dirty="0" err="1">
                <a:highlight>
                  <a:srgbClr val="FFFF00"/>
                </a:highlight>
                <a:latin typeface="Times New Roman" pitchFamily="18" charset="0"/>
                <a:cs typeface="Times New Roman" pitchFamily="18" charset="0"/>
              </a:rPr>
              <a:t>Tum’aa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abbaa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seeraa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namoota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dhaaddacha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jeeqxan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gaa’ila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gidduu</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seentan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jechuun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adabee</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ka’ee</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guyyaan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adabbii</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otoo</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hin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dhumin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ajaja</a:t>
            </a:r>
            <a:r>
              <a:rPr lang="en-GB" dirty="0">
                <a:highlight>
                  <a:srgbClr val="FFFF00"/>
                </a:highlight>
                <a:latin typeface="Times New Roman" pitchFamily="18" charset="0"/>
                <a:cs typeface="Times New Roman" pitchFamily="18" charset="0"/>
              </a:rPr>
              <a:t> gadi </a:t>
            </a:r>
            <a:r>
              <a:rPr lang="en-GB" dirty="0" err="1">
                <a:highlight>
                  <a:srgbClr val="FFFF00"/>
                </a:highlight>
                <a:latin typeface="Times New Roman" pitchFamily="18" charset="0"/>
                <a:cs typeface="Times New Roman" pitchFamily="18" charset="0"/>
              </a:rPr>
              <a:t>lakkisaa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kenne</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akkasumas</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yeroo</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hin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beekamneef</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dhaaddacha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jeequun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adabee</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jaarsummaan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kadhatamee</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ajaja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gallakkisaa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kenne.badii</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naamusa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cimaa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raawwateen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hojiirraa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akka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gaggeeffamu</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ta’eera.Keewwata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dambii</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naamusaa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kam</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akka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cabse</a:t>
            </a:r>
            <a:r>
              <a:rPr lang="en-GB" dirty="0">
                <a:highlight>
                  <a:srgbClr val="FFFF00"/>
                </a:highlight>
                <a:latin typeface="Times New Roman" pitchFamily="18" charset="0"/>
                <a:cs typeface="Times New Roman" pitchFamily="18" charset="0"/>
              </a:rPr>
              <a:t> adda </a:t>
            </a:r>
            <a:r>
              <a:rPr lang="en-GB" dirty="0" err="1">
                <a:highlight>
                  <a:srgbClr val="FFFF00"/>
                </a:highlight>
                <a:latin typeface="Times New Roman" pitchFamily="18" charset="0"/>
                <a:cs typeface="Times New Roman" pitchFamily="18" charset="0"/>
              </a:rPr>
              <a:t>baasaa</a:t>
            </a:r>
            <a:r>
              <a:rPr lang="en-GB" dirty="0">
                <a:highlight>
                  <a:srgbClr val="FFFF00"/>
                </a:highlight>
                <a:latin typeface="Times New Roman" pitchFamily="18" charset="0"/>
                <a:cs typeface="Times New Roman" pitchFamily="18" charset="0"/>
              </a:rPr>
              <a:t>!</a:t>
            </a:r>
          </a:p>
        </p:txBody>
      </p:sp>
    </p:spTree>
    <p:extLst>
      <p:ext uri="{BB962C8B-B14F-4D97-AF65-F5344CB8AC3E}">
        <p14:creationId xmlns:p14="http://schemas.microsoft.com/office/powerpoint/2010/main" val="52845512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AFFC20C-892E-4E3E-932B-3945F07840B9}"/>
              </a:ext>
            </a:extLst>
          </p:cNvPr>
          <p:cNvSpPr>
            <a:spLocks noGrp="1"/>
          </p:cNvSpPr>
          <p:nvPr>
            <p:ph idx="1"/>
          </p:nvPr>
        </p:nvSpPr>
        <p:spPr>
          <a:xfrm>
            <a:off x="457200" y="764704"/>
            <a:ext cx="8229600" cy="5361459"/>
          </a:xfrm>
          <a:effectLst>
            <a:outerShdw blurRad="50800" dist="38100" algn="l" rotWithShape="0">
              <a:prstClr val="black">
                <a:alpha val="40000"/>
              </a:prstClr>
            </a:outerShdw>
          </a:effectLst>
        </p:spPr>
        <p:txBody>
          <a:bodyPr>
            <a:normAutofit fontScale="85000" lnSpcReduction="10000"/>
          </a:bodyPr>
          <a:lstStyle/>
          <a:p>
            <a:pPr algn="just"/>
            <a:r>
              <a:rPr lang="en-GB" dirty="0" err="1">
                <a:highlight>
                  <a:srgbClr val="FFFF00"/>
                </a:highlight>
                <a:latin typeface="Times New Roman" pitchFamily="18" charset="0"/>
                <a:cs typeface="Times New Roman" pitchFamily="18" charset="0"/>
              </a:rPr>
              <a:t>Dhimma</a:t>
            </a:r>
            <a:r>
              <a:rPr lang="en-GB" dirty="0">
                <a:highlight>
                  <a:srgbClr val="FFFF00"/>
                </a:highlight>
                <a:latin typeface="Times New Roman" pitchFamily="18" charset="0"/>
                <a:cs typeface="Times New Roman" pitchFamily="18" charset="0"/>
              </a:rPr>
              <a:t> 34ffaa A/</a:t>
            </a:r>
            <a:r>
              <a:rPr lang="en-GB" dirty="0" err="1">
                <a:highlight>
                  <a:srgbClr val="FFFF00"/>
                </a:highlight>
                <a:latin typeface="Times New Roman" pitchFamily="18" charset="0"/>
                <a:cs typeface="Times New Roman" pitchFamily="18" charset="0"/>
              </a:rPr>
              <a:t>Seeraa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karaa</a:t>
            </a:r>
            <a:r>
              <a:rPr lang="en-GB" dirty="0">
                <a:highlight>
                  <a:srgbClr val="FFFF00"/>
                </a:highlight>
                <a:latin typeface="Times New Roman" pitchFamily="18" charset="0"/>
                <a:cs typeface="Times New Roman" pitchFamily="18" charset="0"/>
              </a:rPr>
              <a:t> of/sera </a:t>
            </a:r>
            <a:r>
              <a:rPr lang="en-GB" dirty="0" err="1">
                <a:highlight>
                  <a:srgbClr val="FFFF00"/>
                </a:highlight>
                <a:latin typeface="Times New Roman" pitchFamily="18" charset="0"/>
                <a:cs typeface="Times New Roman" pitchFamily="18" charset="0"/>
              </a:rPr>
              <a:t>seeraatiin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dhimman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siif</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murteessa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jechuun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mattayaa</a:t>
            </a:r>
            <a:r>
              <a:rPr lang="en-GB" dirty="0">
                <a:highlight>
                  <a:srgbClr val="FFFF00"/>
                </a:highlight>
                <a:latin typeface="Times New Roman" pitchFamily="18" charset="0"/>
                <a:cs typeface="Times New Roman" pitchFamily="18" charset="0"/>
              </a:rPr>
              <a:t> qar.10,000 </a:t>
            </a:r>
            <a:r>
              <a:rPr lang="en-GB" dirty="0" err="1">
                <a:highlight>
                  <a:srgbClr val="FFFF00"/>
                </a:highlight>
                <a:latin typeface="Times New Roman" pitchFamily="18" charset="0"/>
                <a:cs typeface="Times New Roman" pitchFamily="18" charset="0"/>
              </a:rPr>
              <a:t>fudhate</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badii</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naamusaa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fokkisaa</a:t>
            </a:r>
            <a:r>
              <a:rPr lang="en-GB" dirty="0">
                <a:highlight>
                  <a:srgbClr val="FFFF00"/>
                </a:highlight>
                <a:latin typeface="Times New Roman" pitchFamily="18" charset="0"/>
                <a:cs typeface="Times New Roman" pitchFamily="18" charset="0"/>
              </a:rPr>
              <a:t>(kwt.16(8) </a:t>
            </a:r>
            <a:r>
              <a:rPr lang="en-GB" dirty="0" err="1">
                <a:highlight>
                  <a:srgbClr val="FFFF00"/>
                </a:highlight>
                <a:latin typeface="Times New Roman" pitchFamily="18" charset="0"/>
                <a:cs typeface="Times New Roman" pitchFamily="18" charset="0"/>
              </a:rPr>
              <a:t>raawwate</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jedhamee</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hojiirraa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gaggeeffame.Badii</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naamusaa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jibbisiisaaf</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fokkisaa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jechuun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maali</a:t>
            </a:r>
            <a:r>
              <a:rPr lang="en-GB" dirty="0">
                <a:highlight>
                  <a:srgbClr val="FFFF00"/>
                </a:highlight>
                <a:latin typeface="Times New Roman" pitchFamily="18" charset="0"/>
                <a:cs typeface="Times New Roman" pitchFamily="18" charset="0"/>
              </a:rPr>
              <a:t>?</a:t>
            </a:r>
          </a:p>
          <a:p>
            <a:pPr algn="just"/>
            <a:r>
              <a:rPr lang="en-GB" dirty="0" err="1">
                <a:highlight>
                  <a:srgbClr val="FFFF00"/>
                </a:highlight>
                <a:latin typeface="Times New Roman" pitchFamily="18" charset="0"/>
                <a:cs typeface="Times New Roman" pitchFamily="18" charset="0"/>
              </a:rPr>
              <a:t>Dhimma</a:t>
            </a:r>
            <a:r>
              <a:rPr lang="en-GB" dirty="0">
                <a:highlight>
                  <a:srgbClr val="FFFF00"/>
                </a:highlight>
                <a:latin typeface="Times New Roman" pitchFamily="18" charset="0"/>
                <a:cs typeface="Times New Roman" pitchFamily="18" charset="0"/>
              </a:rPr>
              <a:t> 35ffaa, </a:t>
            </a:r>
            <a:r>
              <a:rPr lang="en-GB" dirty="0" err="1">
                <a:highlight>
                  <a:srgbClr val="FFFF00"/>
                </a:highlight>
                <a:latin typeface="Times New Roman" pitchFamily="18" charset="0"/>
                <a:cs typeface="Times New Roman" pitchFamily="18" charset="0"/>
              </a:rPr>
              <a:t>abbaa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seeraa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seerummaa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hingaafatamne</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irratti</a:t>
            </a:r>
            <a:r>
              <a:rPr lang="en-GB" dirty="0">
                <a:highlight>
                  <a:srgbClr val="FFFF00"/>
                </a:highlight>
                <a:latin typeface="Times New Roman" pitchFamily="18" charset="0"/>
                <a:cs typeface="Times New Roman" pitchFamily="18" charset="0"/>
              </a:rPr>
              <a:t> murti </a:t>
            </a:r>
            <a:r>
              <a:rPr lang="en-GB" dirty="0" err="1">
                <a:highlight>
                  <a:srgbClr val="FFFF00"/>
                </a:highlight>
                <a:latin typeface="Times New Roman" pitchFamily="18" charset="0"/>
                <a:cs typeface="Times New Roman" pitchFamily="18" charset="0"/>
              </a:rPr>
              <a:t>kennee</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yemmuu</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abbaan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dhimmaa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iyyatu</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bu’uura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sdfhh</a:t>
            </a:r>
            <a:r>
              <a:rPr lang="en-GB" dirty="0">
                <a:highlight>
                  <a:srgbClr val="FFFF00"/>
                </a:highlight>
                <a:latin typeface="Times New Roman" pitchFamily="18" charset="0"/>
                <a:cs typeface="Times New Roman" pitchFamily="18" charset="0"/>
              </a:rPr>
              <a:t> kwt.208tiitiin murti </a:t>
            </a:r>
            <a:r>
              <a:rPr lang="en-GB" dirty="0" err="1">
                <a:highlight>
                  <a:srgbClr val="FFFF00"/>
                </a:highlight>
                <a:latin typeface="Times New Roman" pitchFamily="18" charset="0"/>
                <a:cs typeface="Times New Roman" pitchFamily="18" charset="0"/>
              </a:rPr>
              <a:t>duraanii</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buqqisuun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sirreessee</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murteesse</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aangoo</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garmalee</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fayyadamte</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jedhamee</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adabbii</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mindaa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ji’a</a:t>
            </a:r>
            <a:r>
              <a:rPr lang="en-GB" dirty="0">
                <a:highlight>
                  <a:srgbClr val="FFFF00"/>
                </a:highlight>
                <a:latin typeface="Times New Roman" pitchFamily="18" charset="0"/>
                <a:cs typeface="Times New Roman" pitchFamily="18" charset="0"/>
              </a:rPr>
              <a:t> 2 </a:t>
            </a:r>
            <a:r>
              <a:rPr lang="en-GB" dirty="0" err="1">
                <a:highlight>
                  <a:srgbClr val="FFFF00"/>
                </a:highlight>
                <a:latin typeface="Times New Roman" pitchFamily="18" charset="0"/>
                <a:cs typeface="Times New Roman" pitchFamily="18" charset="0"/>
              </a:rPr>
              <a:t>adabameera.Dhama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qabeessummaa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murtichaa</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gaaffilee</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fuula</a:t>
            </a:r>
            <a:r>
              <a:rPr lang="en-GB" dirty="0">
                <a:highlight>
                  <a:srgbClr val="FFFF00"/>
                </a:highlight>
                <a:latin typeface="Times New Roman" pitchFamily="18" charset="0"/>
                <a:cs typeface="Times New Roman" pitchFamily="18" charset="0"/>
              </a:rPr>
              <a:t> 124 </a:t>
            </a:r>
            <a:r>
              <a:rPr lang="en-GB" dirty="0" err="1">
                <a:highlight>
                  <a:srgbClr val="FFFF00"/>
                </a:highlight>
                <a:latin typeface="Times New Roman" pitchFamily="18" charset="0"/>
                <a:cs typeface="Times New Roman" pitchFamily="18" charset="0"/>
              </a:rPr>
              <a:t>waliin</a:t>
            </a:r>
            <a:r>
              <a:rPr lang="en-GB" dirty="0">
                <a:highlight>
                  <a:srgbClr val="FFFF00"/>
                </a:highlight>
                <a:latin typeface="Times New Roman" pitchFamily="18" charset="0"/>
                <a:cs typeface="Times New Roman" pitchFamily="18" charset="0"/>
              </a:rPr>
              <a:t> </a:t>
            </a:r>
            <a:r>
              <a:rPr lang="en-GB" dirty="0" err="1">
                <a:highlight>
                  <a:srgbClr val="FFFF00"/>
                </a:highlight>
                <a:latin typeface="Times New Roman" pitchFamily="18" charset="0"/>
                <a:cs typeface="Times New Roman" pitchFamily="18" charset="0"/>
              </a:rPr>
              <a:t>xiinxali</a:t>
            </a:r>
            <a:r>
              <a:rPr lang="en-GB" dirty="0">
                <a:highlight>
                  <a:srgbClr val="FFFF00"/>
                </a:highlight>
                <a:latin typeface="Times New Roman" pitchFamily="18" charset="0"/>
                <a:cs typeface="Times New Roman" pitchFamily="18" charset="0"/>
              </a:rPr>
              <a:t>!</a:t>
            </a:r>
          </a:p>
          <a:p>
            <a:pPr algn="just"/>
            <a:r>
              <a:rPr lang="en-GB" dirty="0" err="1">
                <a:highlight>
                  <a:srgbClr val="FFFF00"/>
                </a:highlight>
                <a:latin typeface="Times New Roman" pitchFamily="18" charset="0"/>
                <a:cs typeface="Times New Roman" pitchFamily="18" charset="0"/>
              </a:rPr>
              <a:t>Dhimma</a:t>
            </a:r>
            <a:r>
              <a:rPr lang="en-GB" dirty="0">
                <a:highlight>
                  <a:srgbClr val="FFFF00"/>
                </a:highlight>
                <a:latin typeface="Times New Roman" pitchFamily="18" charset="0"/>
                <a:cs typeface="Times New Roman" pitchFamily="18" charset="0"/>
              </a:rPr>
              <a:t> 36ffaas </a:t>
            </a:r>
            <a:r>
              <a:rPr lang="en-GB" dirty="0" err="1">
                <a:highlight>
                  <a:srgbClr val="FFFF00"/>
                </a:highlight>
                <a:latin typeface="Times New Roman" pitchFamily="18" charset="0"/>
                <a:cs typeface="Times New Roman" pitchFamily="18" charset="0"/>
              </a:rPr>
              <a:t>ilaali</a:t>
            </a:r>
            <a:r>
              <a:rPr lang="en-GB" dirty="0">
                <a:highlight>
                  <a:srgbClr val="FFFF00"/>
                </a:highlight>
                <a:latin typeface="Times New Roman" pitchFamily="18" charset="0"/>
                <a:cs typeface="Times New Roman" pitchFamily="18" charset="0"/>
              </a:rPr>
              <a:t>!</a:t>
            </a:r>
          </a:p>
        </p:txBody>
      </p:sp>
    </p:spTree>
    <p:extLst>
      <p:ext uri="{BB962C8B-B14F-4D97-AF65-F5344CB8AC3E}">
        <p14:creationId xmlns:p14="http://schemas.microsoft.com/office/powerpoint/2010/main" val="136871795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446A413-A2E9-4FB8-8123-F73C5940FD22}"/>
              </a:ext>
            </a:extLst>
          </p:cNvPr>
          <p:cNvSpPr>
            <a:spLocks noGrp="1"/>
          </p:cNvSpPr>
          <p:nvPr>
            <p:ph type="title"/>
          </p:nvPr>
        </p:nvSpPr>
        <p:spPr>
          <a:xfrm>
            <a:off x="457200" y="274638"/>
            <a:ext cx="8229600" cy="562074"/>
          </a:xfrm>
        </p:spPr>
        <p:txBody>
          <a:bodyPr>
            <a:normAutofit fontScale="90000"/>
          </a:bodyPr>
          <a:lstStyle/>
          <a:p>
            <a:r>
              <a:rPr lang="en-US" dirty="0"/>
              <a:t/>
            </a:r>
            <a:br>
              <a:rPr lang="en-US" dirty="0"/>
            </a:br>
            <a:r>
              <a:rPr lang="en-US" sz="4000" b="1" dirty="0" err="1">
                <a:solidFill>
                  <a:srgbClr val="FF0000"/>
                </a:solidFill>
                <a:latin typeface="Times New Roman" pitchFamily="18" charset="0"/>
                <a:cs typeface="Times New Roman" pitchFamily="18" charset="0"/>
              </a:rPr>
              <a:t>Dhimma</a:t>
            </a:r>
            <a:r>
              <a:rPr lang="en-US" sz="4000" b="1" dirty="0">
                <a:solidFill>
                  <a:srgbClr val="FF0000"/>
                </a:solidFill>
                <a:latin typeface="Times New Roman" pitchFamily="18" charset="0"/>
                <a:cs typeface="Times New Roman" pitchFamily="18" charset="0"/>
              </a:rPr>
              <a:t> 38ffaa</a:t>
            </a:r>
            <a:r>
              <a:rPr lang="en-GB" dirty="0"/>
              <a:t/>
            </a:r>
            <a:br>
              <a:rPr lang="en-GB" dirty="0"/>
            </a:br>
            <a:endParaRPr lang="en-GB" dirty="0"/>
          </a:p>
        </p:txBody>
      </p:sp>
      <p:sp>
        <p:nvSpPr>
          <p:cNvPr id="3" name="Content Placeholder 2">
            <a:extLst>
              <a:ext uri="{FF2B5EF4-FFF2-40B4-BE49-F238E27FC236}">
                <a16:creationId xmlns="" xmlns:a16="http://schemas.microsoft.com/office/drawing/2014/main" id="{C7BB5062-B2E5-46F8-BFD9-1069037F0528}"/>
              </a:ext>
            </a:extLst>
          </p:cNvPr>
          <p:cNvSpPr>
            <a:spLocks noGrp="1"/>
          </p:cNvSpPr>
          <p:nvPr>
            <p:ph idx="1"/>
          </p:nvPr>
        </p:nvSpPr>
        <p:spPr>
          <a:xfrm>
            <a:off x="457200" y="980728"/>
            <a:ext cx="8229600" cy="5877272"/>
          </a:xfrm>
          <a:effectLst>
            <a:outerShdw blurRad="50800" dist="38100" dir="5400000" algn="t" rotWithShape="0">
              <a:prstClr val="black">
                <a:alpha val="40000"/>
              </a:prstClr>
            </a:outerShdw>
          </a:effectLst>
        </p:spPr>
        <p:txBody>
          <a:bodyPr>
            <a:noAutofit/>
          </a:bodyPr>
          <a:lstStyle/>
          <a:p>
            <a:pPr algn="just"/>
            <a:r>
              <a:rPr lang="en-GB" sz="2400" dirty="0">
                <a:highlight>
                  <a:srgbClr val="FFFF00"/>
                </a:highlight>
                <a:latin typeface="Times New Roman" panose="02020603050405020304" pitchFamily="18" charset="0"/>
                <a:cs typeface="Times New Roman" panose="02020603050405020304" pitchFamily="18" charset="0"/>
              </a:rPr>
              <a:t>Dhimmi </a:t>
            </a:r>
            <a:r>
              <a:rPr lang="en-GB" sz="2400" dirty="0" err="1">
                <a:highlight>
                  <a:srgbClr val="FFFF00"/>
                </a:highlight>
                <a:latin typeface="Times New Roman" panose="02020603050405020304" pitchFamily="18" charset="0"/>
                <a:cs typeface="Times New Roman" panose="02020603050405020304" pitchFamily="18" charset="0"/>
              </a:rPr>
              <a:t>kun</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falmii</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Garee</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Inispeekshinii</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Naannoo</a:t>
            </a:r>
            <a:r>
              <a:rPr lang="en-GB" sz="2400" dirty="0">
                <a:highlight>
                  <a:srgbClr val="FFFF00"/>
                </a:highlight>
                <a:latin typeface="Times New Roman" panose="02020603050405020304" pitchFamily="18" charset="0"/>
                <a:cs typeface="Times New Roman" panose="02020603050405020304" pitchFamily="18" charset="0"/>
              </a:rPr>
              <a:t> MMWO fi </a:t>
            </a:r>
            <a:r>
              <a:rPr lang="en-GB" sz="2400" dirty="0" err="1">
                <a:highlight>
                  <a:srgbClr val="FFFF00"/>
                </a:highlight>
                <a:latin typeface="Times New Roman" panose="02020603050405020304" pitchFamily="18" charset="0"/>
                <a:cs typeface="Times New Roman" panose="02020603050405020304" pitchFamily="18" charset="0"/>
              </a:rPr>
              <a:t>himatamaa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abbaa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seeraa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gidduutti</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geggeeffamaa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turee</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galmee</a:t>
            </a:r>
            <a:r>
              <a:rPr lang="en-GB" sz="2400" dirty="0">
                <a:highlight>
                  <a:srgbClr val="FFFF00"/>
                </a:highlight>
                <a:latin typeface="Times New Roman" panose="02020603050405020304" pitchFamily="18" charset="0"/>
                <a:cs typeface="Times New Roman" panose="02020603050405020304" pitchFamily="18" charset="0"/>
              </a:rPr>
              <a:t> lakk.00566 </a:t>
            </a:r>
            <a:r>
              <a:rPr lang="en-GB" sz="2400" dirty="0" err="1">
                <a:highlight>
                  <a:srgbClr val="FFFF00"/>
                </a:highlight>
                <a:latin typeface="Times New Roman" panose="02020603050405020304" pitchFamily="18" charset="0"/>
                <a:cs typeface="Times New Roman" panose="02020603050405020304" pitchFamily="18" charset="0"/>
              </a:rPr>
              <a:t>ta’e</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irratti</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gaafa</a:t>
            </a:r>
            <a:r>
              <a:rPr lang="en-GB" sz="2400" dirty="0">
                <a:highlight>
                  <a:srgbClr val="FFFF00"/>
                </a:highlight>
                <a:latin typeface="Times New Roman" panose="02020603050405020304" pitchFamily="18" charset="0"/>
                <a:cs typeface="Times New Roman" panose="02020603050405020304" pitchFamily="18" charset="0"/>
              </a:rPr>
              <a:t> 7/10/2009 </a:t>
            </a:r>
            <a:r>
              <a:rPr lang="en-GB" sz="2400" dirty="0" err="1">
                <a:highlight>
                  <a:srgbClr val="FFFF00"/>
                </a:highlight>
                <a:latin typeface="Times New Roman" panose="02020603050405020304" pitchFamily="18" charset="0"/>
                <a:cs typeface="Times New Roman" panose="02020603050405020304" pitchFamily="18" charset="0"/>
              </a:rPr>
              <a:t>murtii</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argateedha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Gareen</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inispeekshinii</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naannoo</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himatamaan</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kun</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danbii</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naamusaa</a:t>
            </a:r>
            <a:r>
              <a:rPr lang="en-GB" sz="2400" dirty="0">
                <a:highlight>
                  <a:srgbClr val="FFFF00"/>
                </a:highlight>
                <a:latin typeface="Times New Roman" panose="02020603050405020304" pitchFamily="18" charset="0"/>
                <a:cs typeface="Times New Roman" panose="02020603050405020304" pitchFamily="18" charset="0"/>
              </a:rPr>
              <a:t> lakk.2/2001 </a:t>
            </a:r>
            <a:r>
              <a:rPr lang="en-GB" sz="2400" dirty="0" err="1">
                <a:highlight>
                  <a:srgbClr val="FFFF00"/>
                </a:highlight>
                <a:latin typeface="Times New Roman" panose="02020603050405020304" pitchFamily="18" charset="0"/>
                <a:cs typeface="Times New Roman" panose="02020603050405020304" pitchFamily="18" charset="0"/>
              </a:rPr>
              <a:t>keewwata</a:t>
            </a:r>
            <a:r>
              <a:rPr lang="en-GB" sz="2400" dirty="0">
                <a:highlight>
                  <a:srgbClr val="FFFF00"/>
                </a:highlight>
                <a:latin typeface="Times New Roman" panose="02020603050405020304" pitchFamily="18" charset="0"/>
                <a:cs typeface="Times New Roman" panose="02020603050405020304" pitchFamily="18" charset="0"/>
              </a:rPr>
              <a:t> 43 </a:t>
            </a:r>
            <a:r>
              <a:rPr lang="en-GB" sz="2400" dirty="0" err="1">
                <a:highlight>
                  <a:srgbClr val="FFFF00"/>
                </a:highlight>
                <a:latin typeface="Times New Roman" panose="02020603050405020304" pitchFamily="18" charset="0"/>
                <a:cs typeface="Times New Roman" panose="02020603050405020304" pitchFamily="18" charset="0"/>
              </a:rPr>
              <a:t>irra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darbuun</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galmee</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raawwii</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irratti</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murtiin</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abbaa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idaa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waraqaan</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waamichaa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qaqqabuu</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isaa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osoo</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hin</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mirkaneeffatin</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ykn</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murtiin</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abbaan</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idaa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dhihaatee</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yaada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isaa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utuu</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hin</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gaafatamin</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baankii</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daldala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Itoophiyaa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damee</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Baatuu</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irraa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lakkoofsa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herregaa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murtiin</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abbaa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idaa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irraa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qarshii</a:t>
            </a:r>
            <a:r>
              <a:rPr lang="en-GB" sz="2400" dirty="0">
                <a:highlight>
                  <a:srgbClr val="FFFF00"/>
                </a:highlight>
                <a:latin typeface="Times New Roman" panose="02020603050405020304" pitchFamily="18" charset="0"/>
                <a:cs typeface="Times New Roman" panose="02020603050405020304" pitchFamily="18" charset="0"/>
              </a:rPr>
              <a:t> 33,580.16 </a:t>
            </a:r>
            <a:r>
              <a:rPr lang="en-GB" sz="2400" dirty="0" err="1">
                <a:highlight>
                  <a:srgbClr val="FFFF00"/>
                </a:highlight>
                <a:latin typeface="Times New Roman" panose="02020603050405020304" pitchFamily="18" charset="0"/>
                <a:cs typeface="Times New Roman" panose="02020603050405020304" pitchFamily="18" charset="0"/>
              </a:rPr>
              <a:t>baasii</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ta’ee</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akka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kaffalamu</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waan</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taasiseef</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ta’e</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jedhee</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seera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dabsuun</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badii</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naamusaa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raawwateera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kan</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jedhuu</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dha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Himatamaanis</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dhiyaatee</a:t>
            </a:r>
            <a:r>
              <a:rPr lang="en-GB" sz="2400" dirty="0">
                <a:highlight>
                  <a:srgbClr val="FFFF00"/>
                </a:highlight>
                <a:latin typeface="Times New Roman" panose="02020603050405020304" pitchFamily="18" charset="0"/>
                <a:cs typeface="Times New Roman" panose="02020603050405020304" pitchFamily="18" charset="0"/>
              </a:rPr>
              <a:t> m/a/</a:t>
            </a:r>
            <a:r>
              <a:rPr lang="en-GB" sz="2400" dirty="0" err="1">
                <a:highlight>
                  <a:srgbClr val="FFFF00"/>
                </a:highlight>
                <a:latin typeface="Times New Roman" panose="02020603050405020304" pitchFamily="18" charset="0"/>
                <a:cs typeface="Times New Roman" panose="02020603050405020304" pitchFamily="18" charset="0"/>
              </a:rPr>
              <a:t>idaa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akka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dhiyaatu</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ajaja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kenname</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fudhachuu</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didee</a:t>
            </a:r>
            <a:r>
              <a:rPr lang="en-GB" sz="2400" dirty="0">
                <a:highlight>
                  <a:srgbClr val="FFFF00"/>
                </a:highlight>
                <a:latin typeface="Times New Roman" panose="02020603050405020304" pitchFamily="18" charset="0"/>
                <a:cs typeface="Times New Roman" panose="02020603050405020304" pitchFamily="18" charset="0"/>
              </a:rPr>
              <a:t> m/a/</a:t>
            </a:r>
            <a:r>
              <a:rPr lang="en-GB" sz="2400" dirty="0" err="1">
                <a:highlight>
                  <a:srgbClr val="FFFF00"/>
                </a:highlight>
                <a:latin typeface="Times New Roman" panose="02020603050405020304" pitchFamily="18" charset="0"/>
                <a:cs typeface="Times New Roman" panose="02020603050405020304" pitchFamily="18" charset="0"/>
              </a:rPr>
              <a:t>mirgaa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waan</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ar’eef</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bu’uura</a:t>
            </a:r>
            <a:r>
              <a:rPr lang="en-GB" sz="2400" dirty="0">
                <a:highlight>
                  <a:srgbClr val="FFFF00"/>
                </a:highlight>
                <a:latin typeface="Times New Roman" panose="02020603050405020304" pitchFamily="18" charset="0"/>
                <a:cs typeface="Times New Roman" panose="02020603050405020304" pitchFamily="18" charset="0"/>
              </a:rPr>
              <a:t> SDFHH kwt.386(1) fi 389(1,2)</a:t>
            </a:r>
            <a:r>
              <a:rPr lang="en-GB" sz="2400" dirty="0" err="1">
                <a:highlight>
                  <a:srgbClr val="FFFF00"/>
                </a:highlight>
                <a:latin typeface="Times New Roman" panose="02020603050405020304" pitchFamily="18" charset="0"/>
                <a:cs typeface="Times New Roman" panose="02020603050405020304" pitchFamily="18" charset="0"/>
              </a:rPr>
              <a:t>tiin</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raawwachiisuuf</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ajaja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yaada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gaariitiin</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kennamee</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naamuusaan</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na</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hin</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himachiisu</a:t>
            </a:r>
            <a:r>
              <a:rPr lang="en-GB" sz="2400" dirty="0">
                <a:highlight>
                  <a:srgbClr val="FFFF00"/>
                </a:highlight>
                <a:latin typeface="Times New Roman" panose="02020603050405020304" pitchFamily="18" charset="0"/>
                <a:cs typeface="Times New Roman" panose="02020603050405020304" pitchFamily="18" charset="0"/>
              </a:rPr>
              <a:t> </a:t>
            </a:r>
            <a:r>
              <a:rPr lang="en-GB" sz="2400" dirty="0" err="1">
                <a:highlight>
                  <a:srgbClr val="FFFF00"/>
                </a:highlight>
                <a:latin typeface="Times New Roman" panose="02020603050405020304" pitchFamily="18" charset="0"/>
                <a:cs typeface="Times New Roman" panose="02020603050405020304" pitchFamily="18" charset="0"/>
              </a:rPr>
              <a:t>jedhe</a:t>
            </a:r>
            <a:r>
              <a:rPr lang="en-GB" sz="2400" dirty="0">
                <a:highlight>
                  <a:srgbClr val="FFFF00"/>
                </a:highlight>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50605763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0BB0CC5-6BC5-4F66-9C21-06D5DFE7B474}"/>
              </a:ext>
            </a:extLst>
          </p:cNvPr>
          <p:cNvSpPr>
            <a:spLocks noGrp="1"/>
          </p:cNvSpPr>
          <p:nvPr>
            <p:ph idx="1"/>
          </p:nvPr>
        </p:nvSpPr>
        <p:spPr>
          <a:xfrm>
            <a:off x="457200" y="404664"/>
            <a:ext cx="8229600" cy="6120680"/>
          </a:xfrm>
          <a:effectLst>
            <a:outerShdw blurRad="50800" dist="38100" dir="8100000" algn="tr" rotWithShape="0">
              <a:prstClr val="black">
                <a:alpha val="40000"/>
              </a:prstClr>
            </a:outerShdw>
          </a:effectLst>
        </p:spPr>
        <p:txBody>
          <a:bodyPr>
            <a:normAutofit fontScale="70000" lnSpcReduction="20000"/>
          </a:bodyPr>
          <a:lstStyle/>
          <a:p>
            <a:pPr algn="just"/>
            <a:r>
              <a:rPr lang="en-GB" dirty="0" err="1">
                <a:highlight>
                  <a:srgbClr val="FFFF00"/>
                </a:highlight>
                <a:latin typeface="Times New Roman" pitchFamily="18" charset="0"/>
                <a:cs typeface="Times New Roman" panose="02020603050405020304" pitchFamily="18" charset="0"/>
              </a:rPr>
              <a:t>Gareen</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Gumii</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Naannoos</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manni</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murtii</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waraqaa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waamichaa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himata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raawwii</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waliin</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bu’uura</a:t>
            </a:r>
            <a:r>
              <a:rPr lang="en-GB" dirty="0">
                <a:highlight>
                  <a:srgbClr val="FFFF00"/>
                </a:highlight>
                <a:latin typeface="Times New Roman" panose="02020603050405020304" pitchFamily="18" charset="0"/>
                <a:cs typeface="Times New Roman" panose="02020603050405020304" pitchFamily="18" charset="0"/>
              </a:rPr>
              <a:t> SDHH </a:t>
            </a:r>
            <a:r>
              <a:rPr lang="en-GB" dirty="0" err="1">
                <a:highlight>
                  <a:srgbClr val="FFFF00"/>
                </a:highlight>
                <a:latin typeface="Times New Roman" panose="02020603050405020304" pitchFamily="18" charset="0"/>
                <a:cs typeface="Times New Roman" panose="02020603050405020304" pitchFamily="18" charset="0"/>
              </a:rPr>
              <a:t>keewwata</a:t>
            </a:r>
            <a:r>
              <a:rPr lang="en-GB" dirty="0">
                <a:highlight>
                  <a:srgbClr val="FFFF00"/>
                </a:highlight>
                <a:latin typeface="Times New Roman" panose="02020603050405020304" pitchFamily="18" charset="0"/>
                <a:cs typeface="Times New Roman" panose="02020603050405020304" pitchFamily="18" charset="0"/>
              </a:rPr>
              <a:t> 386 </a:t>
            </a:r>
            <a:r>
              <a:rPr lang="en-GB" dirty="0" err="1">
                <a:highlight>
                  <a:srgbClr val="FFFF00"/>
                </a:highlight>
                <a:latin typeface="Times New Roman" panose="02020603050405020304" pitchFamily="18" charset="0"/>
                <a:cs typeface="Times New Roman" panose="02020603050405020304" pitchFamily="18" charset="0"/>
              </a:rPr>
              <a:t>tiin</a:t>
            </a:r>
            <a:r>
              <a:rPr lang="en-GB" dirty="0">
                <a:highlight>
                  <a:srgbClr val="FFFF00"/>
                </a:highlight>
                <a:latin typeface="Times New Roman" panose="02020603050405020304" pitchFamily="18" charset="0"/>
                <a:cs typeface="Times New Roman" panose="02020603050405020304" pitchFamily="18" charset="0"/>
              </a:rPr>
              <a:t> M/A/</a:t>
            </a:r>
            <a:r>
              <a:rPr lang="en-GB" dirty="0" err="1">
                <a:highlight>
                  <a:srgbClr val="FFFF00"/>
                </a:highlight>
                <a:latin typeface="Times New Roman" panose="02020603050405020304" pitchFamily="18" charset="0"/>
                <a:cs typeface="Times New Roman" panose="02020603050405020304" pitchFamily="18" charset="0"/>
              </a:rPr>
              <a:t>idaan</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ga’uu</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akka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qabuu</a:t>
            </a:r>
            <a:r>
              <a:rPr lang="en-GB" dirty="0">
                <a:highlight>
                  <a:srgbClr val="FFFF00"/>
                </a:highlight>
                <a:latin typeface="Times New Roman" panose="02020603050405020304" pitchFamily="18" charset="0"/>
                <a:cs typeface="Times New Roman" panose="02020603050405020304" pitchFamily="18" charset="0"/>
              </a:rPr>
              <a:t> fi </a:t>
            </a:r>
            <a:r>
              <a:rPr lang="en-GB" dirty="0" err="1">
                <a:highlight>
                  <a:srgbClr val="FFFF00"/>
                </a:highlight>
                <a:latin typeface="Times New Roman" panose="02020603050405020304" pitchFamily="18" charset="0"/>
                <a:cs typeface="Times New Roman" panose="02020603050405020304" pitchFamily="18" charset="0"/>
              </a:rPr>
              <a:t>gahuun</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yoo</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mirkanaa’e</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immoo</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mirgi</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deebii</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kennuu</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murtiin</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abbaa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idaa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bira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darbamee</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murtiin</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akka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raawwatu</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manni</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murtii</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ajajuu</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akka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danda’u</a:t>
            </a:r>
            <a:r>
              <a:rPr lang="en-GB" dirty="0">
                <a:highlight>
                  <a:srgbClr val="FFFF00"/>
                </a:highlight>
                <a:latin typeface="Times New Roman" panose="02020603050405020304" pitchFamily="18" charset="0"/>
                <a:cs typeface="Times New Roman" panose="02020603050405020304" pitchFamily="18" charset="0"/>
              </a:rPr>
              <a:t> SDHH </a:t>
            </a:r>
            <a:r>
              <a:rPr lang="en-GB" dirty="0" err="1">
                <a:highlight>
                  <a:srgbClr val="FFFF00"/>
                </a:highlight>
                <a:latin typeface="Times New Roman" panose="02020603050405020304" pitchFamily="18" charset="0"/>
                <a:cs typeface="Times New Roman" panose="02020603050405020304" pitchFamily="18" charset="0"/>
              </a:rPr>
              <a:t>keewwata</a:t>
            </a:r>
            <a:r>
              <a:rPr lang="en-GB" dirty="0">
                <a:highlight>
                  <a:srgbClr val="FFFF00"/>
                </a:highlight>
                <a:latin typeface="Times New Roman" panose="02020603050405020304" pitchFamily="18" charset="0"/>
                <a:cs typeface="Times New Roman" panose="02020603050405020304" pitchFamily="18" charset="0"/>
              </a:rPr>
              <a:t> 386(3) </a:t>
            </a:r>
            <a:r>
              <a:rPr lang="en-GB" dirty="0" err="1">
                <a:highlight>
                  <a:srgbClr val="FFFF00"/>
                </a:highlight>
                <a:latin typeface="Times New Roman" panose="02020603050405020304" pitchFamily="18" charset="0"/>
                <a:cs typeface="Times New Roman" panose="02020603050405020304" pitchFamily="18" charset="0"/>
              </a:rPr>
              <a:t>jalatti</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kan</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tumame</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irraa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ni</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hubatama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Kun</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akka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jirutti</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ta’ee</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murtiin</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raawwatamu</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maallaqaa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wajjin</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kan</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walqabatu</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yoo</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ta’e</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immoo</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murtiin</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abbaa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idaa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haalli</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itti</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dirqamee</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dhihaatu</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akka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jiru</a:t>
            </a:r>
            <a:r>
              <a:rPr lang="en-GB" dirty="0">
                <a:highlight>
                  <a:srgbClr val="FFFF00"/>
                </a:highlight>
                <a:latin typeface="Times New Roman" panose="02020603050405020304" pitchFamily="18" charset="0"/>
                <a:cs typeface="Times New Roman" panose="02020603050405020304" pitchFamily="18" charset="0"/>
              </a:rPr>
              <a:t> SDHH </a:t>
            </a:r>
            <a:r>
              <a:rPr lang="en-GB" dirty="0" err="1">
                <a:highlight>
                  <a:srgbClr val="FFFF00"/>
                </a:highlight>
                <a:latin typeface="Times New Roman" panose="02020603050405020304" pitchFamily="18" charset="0"/>
                <a:cs typeface="Times New Roman" panose="02020603050405020304" pitchFamily="18" charset="0"/>
              </a:rPr>
              <a:t>keewwata</a:t>
            </a:r>
            <a:r>
              <a:rPr lang="en-GB" dirty="0">
                <a:highlight>
                  <a:srgbClr val="FFFF00"/>
                </a:highlight>
                <a:latin typeface="Times New Roman" panose="02020603050405020304" pitchFamily="18" charset="0"/>
                <a:cs typeface="Times New Roman" panose="02020603050405020304" pitchFamily="18" charset="0"/>
              </a:rPr>
              <a:t> 386(4) </a:t>
            </a:r>
            <a:r>
              <a:rPr lang="en-GB" dirty="0" err="1">
                <a:highlight>
                  <a:srgbClr val="FFFF00"/>
                </a:highlight>
                <a:latin typeface="Times New Roman" panose="02020603050405020304" pitchFamily="18" charset="0"/>
                <a:cs typeface="Times New Roman" panose="02020603050405020304" pitchFamily="18" charset="0"/>
              </a:rPr>
              <a:t>jalatti</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tumameera</a:t>
            </a:r>
            <a:r>
              <a:rPr lang="en-GB" dirty="0">
                <a:highlight>
                  <a:srgbClr val="FFFF00"/>
                </a:highlight>
                <a:latin typeface="Times New Roman" panose="02020603050405020304" pitchFamily="18" charset="0"/>
                <a:cs typeface="Times New Roman" panose="02020603050405020304" pitchFamily="18" charset="0"/>
              </a:rPr>
              <a:t>. Kana </a:t>
            </a:r>
            <a:r>
              <a:rPr lang="en-GB" dirty="0" err="1">
                <a:highlight>
                  <a:srgbClr val="FFFF00"/>
                </a:highlight>
                <a:latin typeface="Times New Roman" panose="02020603050405020304" pitchFamily="18" charset="0"/>
                <a:cs typeface="Times New Roman" panose="02020603050405020304" pitchFamily="18" charset="0"/>
              </a:rPr>
              <a:t>jechuun</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murtii</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kenname</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manni</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murtii</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raawwachiisuuf</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dursee</a:t>
            </a:r>
            <a:r>
              <a:rPr lang="en-GB" dirty="0">
                <a:highlight>
                  <a:srgbClr val="FFFF00"/>
                </a:highlight>
                <a:latin typeface="Times New Roman" panose="02020603050405020304" pitchFamily="18" charset="0"/>
                <a:cs typeface="Times New Roman" panose="02020603050405020304" pitchFamily="18" charset="0"/>
              </a:rPr>
              <a:t> M/A/</a:t>
            </a:r>
            <a:r>
              <a:rPr lang="en-GB" dirty="0" err="1">
                <a:highlight>
                  <a:srgbClr val="FFFF00"/>
                </a:highlight>
                <a:latin typeface="Times New Roman" panose="02020603050405020304" pitchFamily="18" charset="0"/>
                <a:cs typeface="Times New Roman" panose="02020603050405020304" pitchFamily="18" charset="0"/>
              </a:rPr>
              <a:t>Idaa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bu’uura</a:t>
            </a:r>
            <a:r>
              <a:rPr lang="en-GB" dirty="0">
                <a:highlight>
                  <a:srgbClr val="FFFF00"/>
                </a:highlight>
                <a:latin typeface="Times New Roman" panose="02020603050405020304" pitchFamily="18" charset="0"/>
                <a:cs typeface="Times New Roman" panose="02020603050405020304" pitchFamily="18" charset="0"/>
              </a:rPr>
              <a:t> SDHH </a:t>
            </a:r>
            <a:r>
              <a:rPr lang="en-GB" dirty="0" err="1">
                <a:highlight>
                  <a:srgbClr val="FFFF00"/>
                </a:highlight>
                <a:latin typeface="Times New Roman" panose="02020603050405020304" pitchFamily="18" charset="0"/>
                <a:cs typeface="Times New Roman" panose="02020603050405020304" pitchFamily="18" charset="0"/>
              </a:rPr>
              <a:t>keewwata</a:t>
            </a:r>
            <a:r>
              <a:rPr lang="en-GB" dirty="0">
                <a:highlight>
                  <a:srgbClr val="FFFF00"/>
                </a:highlight>
                <a:latin typeface="Times New Roman" panose="02020603050405020304" pitchFamily="18" charset="0"/>
                <a:cs typeface="Times New Roman" panose="02020603050405020304" pitchFamily="18" charset="0"/>
              </a:rPr>
              <a:t> 103 fi 105 </a:t>
            </a:r>
            <a:r>
              <a:rPr lang="en-GB" dirty="0" err="1">
                <a:highlight>
                  <a:srgbClr val="FFFF00"/>
                </a:highlight>
                <a:latin typeface="Times New Roman" panose="02020603050405020304" pitchFamily="18" charset="0"/>
                <a:cs typeface="Times New Roman" panose="02020603050405020304" pitchFamily="18" charset="0"/>
              </a:rPr>
              <a:t>tiin</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himanni</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raawwii</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isa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qaqqabuun</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dirqama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jechuudha</a:t>
            </a:r>
            <a:r>
              <a:rPr lang="en-GB" dirty="0">
                <a:highlight>
                  <a:srgbClr val="FFFF00"/>
                </a:highlight>
                <a:latin typeface="Times New Roman" panose="02020603050405020304" pitchFamily="18" charset="0"/>
                <a:cs typeface="Times New Roman" panose="02020603050405020304" pitchFamily="18" charset="0"/>
              </a:rPr>
              <a:t>.  kana </a:t>
            </a:r>
            <a:r>
              <a:rPr lang="en-GB" dirty="0" err="1">
                <a:highlight>
                  <a:srgbClr val="FFFF00"/>
                </a:highlight>
                <a:latin typeface="Times New Roman" panose="02020603050405020304" pitchFamily="18" charset="0"/>
                <a:cs typeface="Times New Roman" panose="02020603050405020304" pitchFamily="18" charset="0"/>
              </a:rPr>
              <a:t>irratti</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himatamaan</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waraqaa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waamichaa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murtiin</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abbaa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idaa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qaqqabsiisuu</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isaa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wanti</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agarsiisu</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hin</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jiru</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Kanaafuu</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himatamaan</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murtiin</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abbaa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idaa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qaqqabuu</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isaa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utuu</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hin</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mirkaneeffatin</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murtiin</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akka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raawwatu</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taasisuun</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isaa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sirna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deemsa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falmii</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hariiroo</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hawaasaa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ifaan</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tumamee</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jiru</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cabsuu</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waan</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ta’eef</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seera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ifaan</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jiru</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cabseera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jechuun</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keewwata</a:t>
            </a:r>
            <a:r>
              <a:rPr lang="en-GB" dirty="0">
                <a:highlight>
                  <a:srgbClr val="FFFF00"/>
                </a:highlight>
                <a:latin typeface="Times New Roman" panose="02020603050405020304" pitchFamily="18" charset="0"/>
                <a:cs typeface="Times New Roman" panose="02020603050405020304" pitchFamily="18" charset="0"/>
              </a:rPr>
              <a:t> 43 </a:t>
            </a:r>
            <a:r>
              <a:rPr lang="en-GB" dirty="0" err="1">
                <a:highlight>
                  <a:srgbClr val="FFFF00"/>
                </a:highlight>
                <a:latin typeface="Times New Roman" panose="02020603050405020304" pitchFamily="18" charset="0"/>
                <a:cs typeface="Times New Roman" panose="02020603050405020304" pitchFamily="18" charset="0"/>
              </a:rPr>
              <a:t>jalatti</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balleessaa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taasisuun</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miindaa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ji’a</a:t>
            </a:r>
            <a:r>
              <a:rPr lang="en-GB" dirty="0">
                <a:highlight>
                  <a:srgbClr val="FFFF00"/>
                </a:highlight>
                <a:latin typeface="Times New Roman" panose="02020603050405020304" pitchFamily="18" charset="0"/>
                <a:cs typeface="Times New Roman" panose="02020603050405020304" pitchFamily="18" charset="0"/>
              </a:rPr>
              <a:t> .</a:t>
            </a:r>
          </a:p>
          <a:p>
            <a:pPr algn="just"/>
            <a:r>
              <a:rPr lang="en-GB" dirty="0" err="1">
                <a:highlight>
                  <a:srgbClr val="FFFF00"/>
                </a:highlight>
                <a:latin typeface="Times New Roman" panose="02020603050405020304" pitchFamily="18" charset="0"/>
                <a:cs typeface="Times New Roman" panose="02020603050405020304" pitchFamily="18" charset="0"/>
              </a:rPr>
              <a:t>Gaaffilee</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fuula</a:t>
            </a:r>
            <a:r>
              <a:rPr lang="en-GB" dirty="0">
                <a:highlight>
                  <a:srgbClr val="FFFF00"/>
                </a:highlight>
                <a:latin typeface="Times New Roman" panose="02020603050405020304" pitchFamily="18" charset="0"/>
                <a:cs typeface="Times New Roman" panose="02020603050405020304" pitchFamily="18" charset="0"/>
              </a:rPr>
              <a:t> 123 </a:t>
            </a:r>
            <a:r>
              <a:rPr lang="en-GB" dirty="0" err="1">
                <a:highlight>
                  <a:srgbClr val="FFFF00"/>
                </a:highlight>
                <a:latin typeface="Times New Roman" panose="02020603050405020304" pitchFamily="18" charset="0"/>
                <a:cs typeface="Times New Roman" panose="02020603050405020304" pitchFamily="18" charset="0"/>
              </a:rPr>
              <a:t>irra</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jiran</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waliin</a:t>
            </a:r>
            <a:r>
              <a:rPr lang="en-GB" dirty="0">
                <a:highlight>
                  <a:srgbClr val="FFFF00"/>
                </a:highlight>
                <a:latin typeface="Times New Roman" panose="02020603050405020304" pitchFamily="18" charset="0"/>
                <a:cs typeface="Times New Roman" panose="02020603050405020304" pitchFamily="18" charset="0"/>
              </a:rPr>
              <a:t> </a:t>
            </a:r>
            <a:r>
              <a:rPr lang="en-GB" dirty="0" err="1">
                <a:highlight>
                  <a:srgbClr val="FFFF00"/>
                </a:highlight>
                <a:latin typeface="Times New Roman" panose="02020603050405020304" pitchFamily="18" charset="0"/>
                <a:cs typeface="Times New Roman" panose="02020603050405020304" pitchFamily="18" charset="0"/>
              </a:rPr>
              <a:t>xiinxali</a:t>
            </a:r>
            <a:r>
              <a:rPr lang="en-GB" dirty="0">
                <a:highlight>
                  <a:srgbClr val="FFFF00"/>
                </a:highlight>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26233673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effectLst>
            <a:outerShdw blurRad="50800" dist="38100" dir="5400000" algn="t" rotWithShape="0">
              <a:prstClr val="black">
                <a:alpha val="40000"/>
              </a:prstClr>
            </a:outerShdw>
          </a:effectLst>
        </p:spPr>
        <p:txBody>
          <a:bodyPr>
            <a:normAutofit lnSpcReduction="10000"/>
          </a:bodyPr>
          <a:lstStyle/>
          <a:p>
            <a:pPr algn="just"/>
            <a:r>
              <a:rPr lang="en-US" dirty="0" err="1"/>
              <a:t>Namni</a:t>
            </a:r>
            <a:r>
              <a:rPr lang="en-US" dirty="0"/>
              <a:t> </a:t>
            </a:r>
            <a:r>
              <a:rPr lang="en-US" dirty="0" err="1"/>
              <a:t>kamiyyuu</a:t>
            </a:r>
            <a:r>
              <a:rPr lang="en-US" dirty="0"/>
              <a:t> </a:t>
            </a:r>
            <a:r>
              <a:rPr lang="en-US" dirty="0" err="1"/>
              <a:t>iyyannaa</a:t>
            </a:r>
            <a:r>
              <a:rPr lang="en-US" dirty="0"/>
              <a:t> </a:t>
            </a:r>
            <a:r>
              <a:rPr lang="en-US" dirty="0" err="1"/>
              <a:t>badii</a:t>
            </a:r>
            <a:r>
              <a:rPr lang="en-US" dirty="0"/>
              <a:t> </a:t>
            </a:r>
            <a:r>
              <a:rPr lang="en-US" dirty="0" err="1"/>
              <a:t>namuusaa</a:t>
            </a:r>
            <a:r>
              <a:rPr lang="en-US" dirty="0"/>
              <a:t> </a:t>
            </a:r>
            <a:r>
              <a:rPr lang="en-US" dirty="0" err="1"/>
              <a:t>karaa</a:t>
            </a:r>
            <a:r>
              <a:rPr lang="en-US" dirty="0"/>
              <a:t> </a:t>
            </a:r>
            <a:r>
              <a:rPr lang="en-US" dirty="0" err="1"/>
              <a:t>kamuu</a:t>
            </a:r>
            <a:r>
              <a:rPr lang="en-US" dirty="0"/>
              <a:t> </a:t>
            </a:r>
            <a:r>
              <a:rPr lang="en-US" dirty="0" err="1"/>
              <a:t>beeksisuu</a:t>
            </a:r>
            <a:r>
              <a:rPr lang="en-US" dirty="0"/>
              <a:t> </a:t>
            </a:r>
            <a:r>
              <a:rPr lang="en-US" dirty="0" err="1"/>
              <a:t>ni</a:t>
            </a:r>
            <a:r>
              <a:rPr lang="en-US" dirty="0"/>
              <a:t> </a:t>
            </a:r>
            <a:r>
              <a:rPr lang="en-US" dirty="0" err="1"/>
              <a:t>danda’a</a:t>
            </a:r>
            <a:r>
              <a:rPr lang="en-US" dirty="0"/>
              <a:t>. </a:t>
            </a:r>
          </a:p>
          <a:p>
            <a:pPr algn="just"/>
            <a:r>
              <a:rPr lang="en-US" i="1" dirty="0" err="1"/>
              <a:t>Dambii</a:t>
            </a:r>
            <a:r>
              <a:rPr lang="en-US" i="1" dirty="0"/>
              <a:t> </a:t>
            </a:r>
            <a:r>
              <a:rPr lang="en-US" i="1" dirty="0" err="1"/>
              <a:t>Sirna</a:t>
            </a:r>
            <a:r>
              <a:rPr lang="en-US" i="1" dirty="0"/>
              <a:t> </a:t>
            </a:r>
            <a:r>
              <a:rPr lang="en-US" i="1" dirty="0" err="1"/>
              <a:t>Itti</a:t>
            </a:r>
            <a:r>
              <a:rPr lang="en-US" i="1" dirty="0"/>
              <a:t> </a:t>
            </a:r>
            <a:r>
              <a:rPr lang="en-US" i="1" dirty="0" err="1"/>
              <a:t>Gaafatamummaa</a:t>
            </a:r>
            <a:r>
              <a:rPr lang="en-US" i="1" dirty="0"/>
              <a:t> </a:t>
            </a:r>
            <a:r>
              <a:rPr lang="en-US" i="1" dirty="0" err="1"/>
              <a:t>Naamusa</a:t>
            </a:r>
            <a:r>
              <a:rPr lang="en-US" i="1" dirty="0"/>
              <a:t> </a:t>
            </a:r>
            <a:r>
              <a:rPr lang="en-US" i="1" dirty="0" err="1"/>
              <a:t>Abbootii</a:t>
            </a:r>
            <a:r>
              <a:rPr lang="en-US" i="1" dirty="0"/>
              <a:t> </a:t>
            </a:r>
            <a:r>
              <a:rPr lang="en-US" i="1" dirty="0" err="1"/>
              <a:t>Seeraa</a:t>
            </a:r>
            <a:r>
              <a:rPr lang="en-US" i="1" dirty="0"/>
              <a:t> </a:t>
            </a:r>
            <a:r>
              <a:rPr lang="en-US" i="1" dirty="0" err="1"/>
              <a:t>Manneen</a:t>
            </a:r>
            <a:r>
              <a:rPr lang="en-US" i="1" dirty="0"/>
              <a:t> </a:t>
            </a:r>
            <a:r>
              <a:rPr lang="en-US" i="1" dirty="0" err="1"/>
              <a:t>Murtii</a:t>
            </a:r>
            <a:r>
              <a:rPr lang="en-US" i="1" dirty="0"/>
              <a:t> </a:t>
            </a:r>
            <a:r>
              <a:rPr lang="en-US" i="1" dirty="0" err="1"/>
              <a:t>Oromiyaa</a:t>
            </a:r>
            <a:r>
              <a:rPr lang="en-US" i="1" dirty="0"/>
              <a:t> </a:t>
            </a:r>
            <a:r>
              <a:rPr lang="en-US" i="1" dirty="0" err="1"/>
              <a:t>Fooyya’ee</a:t>
            </a:r>
            <a:r>
              <a:rPr lang="en-US" i="1" dirty="0"/>
              <a:t> </a:t>
            </a:r>
            <a:r>
              <a:rPr lang="en-US" i="1" dirty="0" err="1"/>
              <a:t>Bahe</a:t>
            </a:r>
            <a:r>
              <a:rPr lang="en-US" i="1" dirty="0"/>
              <a:t> </a:t>
            </a:r>
            <a:r>
              <a:rPr lang="en-US" i="1" dirty="0" err="1"/>
              <a:t>Dambii</a:t>
            </a:r>
            <a:r>
              <a:rPr lang="en-US" i="1" dirty="0"/>
              <a:t> </a:t>
            </a:r>
            <a:r>
              <a:rPr lang="en-US" i="1" dirty="0" err="1"/>
              <a:t>Lakk</a:t>
            </a:r>
            <a:r>
              <a:rPr lang="en-US" i="1" dirty="0"/>
              <a:t>. 03/2011 </a:t>
            </a:r>
            <a:r>
              <a:rPr lang="en-US" i="1" dirty="0" err="1"/>
              <a:t>keewwata</a:t>
            </a:r>
            <a:r>
              <a:rPr lang="en-US" i="1" dirty="0"/>
              <a:t> 16 </a:t>
            </a:r>
            <a:r>
              <a:rPr lang="en-US" i="1" dirty="0" err="1"/>
              <a:t>irratti</a:t>
            </a:r>
            <a:r>
              <a:rPr lang="en-US" i="1" dirty="0"/>
              <a:t> </a:t>
            </a:r>
            <a:r>
              <a:rPr lang="en-US" i="1" dirty="0" err="1"/>
              <a:t>hundaa’uun</a:t>
            </a:r>
            <a:r>
              <a:rPr lang="en-US" i="1" dirty="0"/>
              <a:t> </a:t>
            </a:r>
            <a:r>
              <a:rPr lang="en-US" dirty="0" err="1"/>
              <a:t>Iyyanni</a:t>
            </a:r>
            <a:r>
              <a:rPr lang="en-US" dirty="0"/>
              <a:t> </a:t>
            </a:r>
            <a:r>
              <a:rPr lang="en-US" dirty="0" err="1"/>
              <a:t>badii</a:t>
            </a:r>
            <a:r>
              <a:rPr lang="en-US" dirty="0"/>
              <a:t> </a:t>
            </a:r>
            <a:r>
              <a:rPr lang="en-US" dirty="0" err="1"/>
              <a:t>naamusaa</a:t>
            </a:r>
            <a:r>
              <a:rPr lang="en-US" dirty="0"/>
              <a:t> </a:t>
            </a:r>
            <a:r>
              <a:rPr lang="en-US" dirty="0" err="1"/>
              <a:t>Manneen</a:t>
            </a:r>
            <a:r>
              <a:rPr lang="en-US" dirty="0"/>
              <a:t> </a:t>
            </a:r>
            <a:r>
              <a:rPr lang="en-US" dirty="0" err="1"/>
              <a:t>Murtii</a:t>
            </a:r>
            <a:r>
              <a:rPr lang="en-US" dirty="0"/>
              <a:t> </a:t>
            </a:r>
            <a:r>
              <a:rPr lang="en-US" dirty="0" err="1"/>
              <a:t>Oromiyaa</a:t>
            </a:r>
            <a:r>
              <a:rPr lang="en-US" dirty="0"/>
              <a:t> </a:t>
            </a:r>
            <a:r>
              <a:rPr lang="en-US" dirty="0" err="1"/>
              <a:t>keessatti</a:t>
            </a:r>
            <a:r>
              <a:rPr lang="en-US" dirty="0"/>
              <a:t> </a:t>
            </a:r>
            <a:r>
              <a:rPr lang="en-US" dirty="0" err="1"/>
              <a:t>raawwatamu</a:t>
            </a:r>
            <a:r>
              <a:rPr lang="en-US" dirty="0"/>
              <a:t> </a:t>
            </a:r>
            <a:r>
              <a:rPr lang="en-US" dirty="0" err="1"/>
              <a:t>haala</a:t>
            </a:r>
            <a:r>
              <a:rPr lang="en-US" dirty="0"/>
              <a:t> </a:t>
            </a:r>
            <a:r>
              <a:rPr lang="en-US" dirty="0" err="1"/>
              <a:t>Shaniin</a:t>
            </a:r>
            <a:r>
              <a:rPr lang="en-US" dirty="0"/>
              <a:t> </a:t>
            </a:r>
            <a:r>
              <a:rPr lang="en-US" dirty="0" err="1"/>
              <a:t>armaan</a:t>
            </a:r>
            <a:r>
              <a:rPr lang="en-US" dirty="0"/>
              <a:t> </a:t>
            </a:r>
            <a:r>
              <a:rPr lang="en-US" dirty="0" err="1"/>
              <a:t>gadii</a:t>
            </a:r>
            <a:r>
              <a:rPr lang="en-US" dirty="0"/>
              <a:t> </a:t>
            </a:r>
            <a:r>
              <a:rPr lang="en-US" dirty="0" err="1"/>
              <a:t>kanaan</a:t>
            </a:r>
            <a:r>
              <a:rPr lang="en-US" dirty="0"/>
              <a:t> </a:t>
            </a:r>
            <a:r>
              <a:rPr lang="en-US" dirty="0" err="1"/>
              <a:t>dhiyaachuu</a:t>
            </a:r>
            <a:r>
              <a:rPr lang="en-US" dirty="0"/>
              <a:t> </a:t>
            </a:r>
            <a:r>
              <a:rPr lang="en-US" dirty="0" err="1"/>
              <a:t>danda’a</a:t>
            </a:r>
            <a:r>
              <a:rPr lang="en-US" dirty="0"/>
              <a:t>.</a:t>
            </a:r>
          </a:p>
        </p:txBody>
      </p:sp>
      <p:sp>
        <p:nvSpPr>
          <p:cNvPr id="3" name="Title 2"/>
          <p:cNvSpPr>
            <a:spLocks noGrp="1"/>
          </p:cNvSpPr>
          <p:nvPr>
            <p:ph type="title"/>
          </p:nvPr>
        </p:nvSpPr>
        <p:spPr>
          <a:xfrm>
            <a:off x="457200" y="304800"/>
            <a:ext cx="8229600" cy="1066800"/>
          </a:xfrm>
        </p:spPr>
        <p:txBody>
          <a:bodyPr>
            <a:normAutofit/>
          </a:bodyPr>
          <a:lstStyle/>
          <a:p>
            <a:pPr algn="ctr"/>
            <a:r>
              <a:rPr lang="en-US" sz="2800" b="1" dirty="0" err="1">
                <a:solidFill>
                  <a:srgbClr val="FF0000"/>
                </a:solidFill>
                <a:latin typeface="Times New Roman" pitchFamily="18" charset="0"/>
                <a:cs typeface="Times New Roman" pitchFamily="18" charset="0"/>
              </a:rPr>
              <a:t>Sirna</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Qorannoo</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fi</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Falmii</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Badii</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Naamusa</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Abbaa</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Seerummaa</a:t>
            </a:r>
            <a:endParaRPr lang="en-US" sz="28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103441897"/>
      </p:ext>
    </p:extLst>
  </p:cSld>
  <p:clrMapOvr>
    <a:masterClrMapping/>
  </p:clrMapOvr>
  <p:transition spd="slow">
    <p:push dir="u"/>
  </p:transition>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0EE61AA-F0F4-4648-BE5D-43AC473EB8D0}"/>
              </a:ext>
            </a:extLst>
          </p:cNvPr>
          <p:cNvSpPr>
            <a:spLocks noGrp="1"/>
          </p:cNvSpPr>
          <p:nvPr>
            <p:ph idx="1"/>
          </p:nvPr>
        </p:nvSpPr>
        <p:spPr>
          <a:xfrm>
            <a:off x="457200" y="980728"/>
            <a:ext cx="8229600" cy="5145435"/>
          </a:xfrm>
        </p:spPr>
        <p:txBody>
          <a:bodyPr>
            <a:normAutofit/>
          </a:bodyPr>
          <a:lstStyle/>
          <a:p>
            <a:pPr algn="just"/>
            <a:r>
              <a:rPr lang="fi-FI" sz="2800" dirty="0">
                <a:latin typeface="Times New Roman" panose="02020603050405020304" pitchFamily="18" charset="0"/>
                <a:cs typeface="Times New Roman" panose="02020603050405020304" pitchFamily="18" charset="0"/>
              </a:rPr>
              <a:t>Badiin naamusaa sadarkaa kamuu prezdaantii MMWO ykn W/r Naamuusaaf Inspekshiniitti</a:t>
            </a:r>
          </a:p>
          <a:p>
            <a:pPr algn="just"/>
            <a:r>
              <a:rPr lang="fi-FI" sz="2800" dirty="0">
                <a:latin typeface="Times New Roman" panose="02020603050405020304" pitchFamily="18" charset="0"/>
                <a:cs typeface="Times New Roman" panose="02020603050405020304" pitchFamily="18" charset="0"/>
              </a:rPr>
              <a:t>Badiin naamuusaa Miseensota Gumii, Miseensota Garee Gumii Waliigalaa, Miseensota w/ra Naamusaa fi Inspekshinii fi Pirezdaantii Godinaatiin raawwataman Pirezdaantii MMWOtiif dhiyaatu</a:t>
            </a:r>
          </a:p>
          <a:p>
            <a:pPr algn="just"/>
            <a:r>
              <a:rPr lang="fi-FI" sz="2800" dirty="0">
                <a:latin typeface="Times New Roman" panose="02020603050405020304" pitchFamily="18" charset="0"/>
                <a:cs typeface="Times New Roman" panose="02020603050405020304" pitchFamily="18" charset="0"/>
              </a:rPr>
              <a:t>Sadarkaa MM/Ol’aanaatti pirezdaantii MMOtiif ykn Miseensota Garee Naamusaaf Inspekshiniitti</a:t>
            </a:r>
          </a:p>
          <a:p>
            <a:pPr algn="just"/>
            <a:r>
              <a:rPr lang="fi-FI" sz="2800" dirty="0">
                <a:latin typeface="Times New Roman" panose="02020603050405020304" pitchFamily="18" charset="0"/>
                <a:cs typeface="Times New Roman" panose="02020603050405020304" pitchFamily="18" charset="0"/>
              </a:rPr>
              <a:t>Iyyanni badii Naamusaa Miseensota Gumii Godinaa, Miseensota Garee Naamusa fi Inspekshinii ykn pirezdaantii Aanaa Pirezdaantii Godinaatti dhiyaata.</a:t>
            </a:r>
          </a:p>
          <a:p>
            <a:pPr marL="0" indent="0" algn="just">
              <a:buNone/>
            </a:pPr>
            <a:endParaRPr lang="fi-FI" sz="2800" dirty="0">
              <a:latin typeface="Times New Roman" panose="02020603050405020304" pitchFamily="18" charset="0"/>
              <a:cs typeface="Times New Roman" panose="02020603050405020304" pitchFamily="18" charset="0"/>
            </a:endParaRPr>
          </a:p>
          <a:p>
            <a:pPr algn="just"/>
            <a:endParaRPr lang="en-GB" sz="2800" dirty="0">
              <a:latin typeface="Times New Roman" pitchFamily="18" charset="0"/>
              <a:cs typeface="Times New Roman" pitchFamily="18" charset="0"/>
            </a:endParaRPr>
          </a:p>
        </p:txBody>
      </p:sp>
    </p:spTree>
    <p:extLst>
      <p:ext uri="{BB962C8B-B14F-4D97-AF65-F5344CB8AC3E}">
        <p14:creationId xmlns:p14="http://schemas.microsoft.com/office/powerpoint/2010/main" val="402424425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a:effectLst>
            <a:outerShdw blurRad="50800" dist="38100" dir="8100000" algn="tr" rotWithShape="0">
              <a:prstClr val="black">
                <a:alpha val="40000"/>
              </a:prstClr>
            </a:outerShdw>
          </a:effectLst>
        </p:spPr>
        <p:txBody>
          <a:bodyPr>
            <a:normAutofit/>
          </a:bodyPr>
          <a:lstStyle/>
          <a:p>
            <a:pPr lvl="0" algn="just"/>
            <a:r>
              <a:rPr lang="fi-FI" dirty="0">
                <a:solidFill>
                  <a:prstClr val="black"/>
                </a:solidFill>
                <a:latin typeface="Times New Roman" panose="02020603050405020304" pitchFamily="18" charset="0"/>
                <a:cs typeface="Times New Roman" panose="02020603050405020304" pitchFamily="18" charset="0"/>
              </a:rPr>
              <a:t>Badiin Naamusaa sadarkaa Aanaatti raawwate, Garee Naamusaaf Inspekshiniitti,Pirezdaantii MMO fi MM Aanaatti ykn Ofisera Naamusaa fi Inspekshinii Aanaatti dhiyaachuu danda’a. </a:t>
            </a:r>
          </a:p>
          <a:p>
            <a:pPr lvl="0" algn="just"/>
            <a:r>
              <a:rPr lang="fi-FI" dirty="0">
                <a:solidFill>
                  <a:prstClr val="black"/>
                </a:solidFill>
                <a:latin typeface="Times New Roman" panose="02020603050405020304" pitchFamily="18" charset="0"/>
                <a:cs typeface="Times New Roman" panose="02020603050405020304" pitchFamily="18" charset="0"/>
              </a:rPr>
              <a:t>Iyyanni badii naamusaa guyyaa badiin naamusaa raawwatamee kaasee xiqaan ji’a ja’a, salphaan waggaa 1, cimaan waggaa 2 keessatti yoo hin dhiyaanne darbiinsa yerootiin hafaa ta’a.kwt.18</a:t>
            </a:r>
          </a:p>
          <a:p>
            <a:pPr marL="0" indent="0">
              <a:buNone/>
            </a:pPr>
            <a:endParaRPr lang="en-GB" dirty="0"/>
          </a:p>
        </p:txBody>
      </p:sp>
    </p:spTree>
    <p:extLst>
      <p:ext uri="{BB962C8B-B14F-4D97-AF65-F5344CB8AC3E}">
        <p14:creationId xmlns:p14="http://schemas.microsoft.com/office/powerpoint/2010/main" val="26280949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9380DDFE-C55C-49C9-91AC-C8EA9EAFC7A9}"/>
              </a:ext>
            </a:extLst>
          </p:cNvPr>
          <p:cNvSpPr>
            <a:spLocks noGrp="1"/>
          </p:cNvSpPr>
          <p:nvPr>
            <p:ph idx="1"/>
          </p:nvPr>
        </p:nvSpPr>
        <p:spPr>
          <a:xfrm>
            <a:off x="457200" y="764704"/>
            <a:ext cx="8229600" cy="5361459"/>
          </a:xfrm>
          <a:effectLst>
            <a:outerShdw blurRad="50800" dist="38100" dir="5400000" algn="t" rotWithShape="0">
              <a:prstClr val="black">
                <a:alpha val="40000"/>
              </a:prstClr>
            </a:outerShdw>
          </a:effectLst>
        </p:spPr>
        <p:txBody>
          <a:bodyPr>
            <a:normAutofit fontScale="77500" lnSpcReduction="20000"/>
          </a:bodyPr>
          <a:lstStyle/>
          <a:p>
            <a:pPr algn="just"/>
            <a:r>
              <a:rPr lang="en-GB" dirty="0" err="1">
                <a:latin typeface="Times New Roman" pitchFamily="18" charset="0"/>
                <a:cs typeface="Times New Roman" pitchFamily="18" charset="0"/>
              </a:rPr>
              <a:t>Dambii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Lakk</a:t>
            </a:r>
            <a:r>
              <a:rPr lang="en-GB" dirty="0">
                <a:latin typeface="Times New Roman" pitchFamily="18" charset="0"/>
                <a:cs typeface="Times New Roman" pitchFamily="18" charset="0"/>
              </a:rPr>
              <a:t>. 03/2011Keewwata 19 </a:t>
            </a:r>
            <a:r>
              <a:rPr lang="en-GB" dirty="0" err="1">
                <a:latin typeface="Times New Roman" pitchFamily="18" charset="0"/>
                <a:cs typeface="Times New Roman" pitchFamily="18" charset="0"/>
              </a:rPr>
              <a:t>jalatti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akka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tumameetti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yeroo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qorannoon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gaggeeffamu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dhimmichi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badii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naamusaa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erga</a:t>
            </a:r>
            <a:r>
              <a:rPr lang="en-GB" dirty="0">
                <a:latin typeface="Times New Roman" pitchFamily="18" charset="0"/>
                <a:cs typeface="Times New Roman" pitchFamily="18" charset="0"/>
              </a:rPr>
              <a:t> adda </a:t>
            </a:r>
            <a:r>
              <a:rPr lang="en-GB" dirty="0" err="1">
                <a:latin typeface="Times New Roman" pitchFamily="18" charset="0"/>
                <a:cs typeface="Times New Roman" pitchFamily="18" charset="0"/>
              </a:rPr>
              <a:t>bahee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booda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jecha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Abbaa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seeraa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komiin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irratti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dhiyaatee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fuudhamuu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akka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qabu</a:t>
            </a:r>
            <a:r>
              <a:rPr lang="en-GB" dirty="0">
                <a:latin typeface="Times New Roman" pitchFamily="18" charset="0"/>
                <a:cs typeface="Times New Roman" pitchFamily="18" charset="0"/>
              </a:rPr>
              <a:t> in </a:t>
            </a:r>
            <a:r>
              <a:rPr lang="en-GB" dirty="0" err="1">
                <a:latin typeface="Times New Roman" pitchFamily="18" charset="0"/>
                <a:cs typeface="Times New Roman" pitchFamily="18" charset="0"/>
              </a:rPr>
              <a:t>hubatama</a:t>
            </a:r>
            <a:endParaRPr lang="en-GB" dirty="0">
              <a:latin typeface="Times New Roman" pitchFamily="18" charset="0"/>
              <a:cs typeface="Times New Roman" pitchFamily="18" charset="0"/>
            </a:endParaRPr>
          </a:p>
          <a:p>
            <a:pPr algn="just"/>
            <a:r>
              <a:rPr lang="en-GB" dirty="0">
                <a:latin typeface="Times New Roman" pitchFamily="18" charset="0"/>
                <a:cs typeface="Times New Roman" pitchFamily="18" charset="0"/>
              </a:rPr>
              <a:t>A/</a:t>
            </a:r>
            <a:r>
              <a:rPr lang="en-GB" dirty="0" err="1">
                <a:latin typeface="Times New Roman" pitchFamily="18" charset="0"/>
                <a:cs typeface="Times New Roman" pitchFamily="18" charset="0"/>
              </a:rPr>
              <a:t>Seeraa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guyyaa</a:t>
            </a:r>
            <a:r>
              <a:rPr lang="en-GB" dirty="0">
                <a:latin typeface="Times New Roman" pitchFamily="18" charset="0"/>
                <a:cs typeface="Times New Roman" pitchFamily="18" charset="0"/>
              </a:rPr>
              <a:t> 10 </a:t>
            </a:r>
            <a:r>
              <a:rPr lang="en-GB" dirty="0" err="1">
                <a:latin typeface="Times New Roman" pitchFamily="18" charset="0"/>
                <a:cs typeface="Times New Roman" pitchFamily="18" charset="0"/>
              </a:rPr>
              <a:t>keessatti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jecha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isaa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kennuu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dide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bira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darbamu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ta’a</a:t>
            </a:r>
            <a:r>
              <a:rPr lang="en-GB" dirty="0">
                <a:latin typeface="Times New Roman" pitchFamily="18" charset="0"/>
                <a:cs typeface="Times New Roman" pitchFamily="18" charset="0"/>
              </a:rPr>
              <a:t>.</a:t>
            </a:r>
          </a:p>
          <a:p>
            <a:pPr algn="just"/>
            <a:r>
              <a:rPr lang="en-GB" dirty="0" err="1">
                <a:latin typeface="Times New Roman" pitchFamily="18" charset="0"/>
                <a:cs typeface="Times New Roman" pitchFamily="18" charset="0"/>
              </a:rPr>
              <a:t>Qaamni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dhimma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badii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naamusaa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qoratu</a:t>
            </a:r>
            <a:r>
              <a:rPr lang="en-GB" dirty="0">
                <a:latin typeface="Times New Roman" pitchFamily="18" charset="0"/>
                <a:cs typeface="Times New Roman" pitchFamily="18" charset="0"/>
              </a:rPr>
              <a:t> raga </a:t>
            </a:r>
            <a:r>
              <a:rPr lang="en-GB" dirty="0" err="1">
                <a:latin typeface="Times New Roman" pitchFamily="18" charset="0"/>
                <a:cs typeface="Times New Roman" pitchFamily="18" charset="0"/>
              </a:rPr>
              <a:t>rogummaa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qabu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kamuu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dhiyeessisuu,ajajuu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ykn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bakkatti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argamuun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sassaabuu,raga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bitaa</a:t>
            </a:r>
            <a:r>
              <a:rPr lang="en-GB" dirty="0">
                <a:latin typeface="Times New Roman" pitchFamily="18" charset="0"/>
                <a:cs typeface="Times New Roman" pitchFamily="18" charset="0"/>
              </a:rPr>
              <a:t> fi </a:t>
            </a:r>
            <a:r>
              <a:rPr lang="en-GB" dirty="0" err="1">
                <a:latin typeface="Times New Roman" pitchFamily="18" charset="0"/>
                <a:cs typeface="Times New Roman" pitchFamily="18" charset="0"/>
              </a:rPr>
              <a:t>mirgaa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kaksiisee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jecha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fuudha</a:t>
            </a:r>
            <a:r>
              <a:rPr lang="en-GB" dirty="0">
                <a:latin typeface="Times New Roman" pitchFamily="18" charset="0"/>
                <a:cs typeface="Times New Roman" pitchFamily="18" charset="0"/>
              </a:rPr>
              <a:t>.</a:t>
            </a:r>
          </a:p>
          <a:p>
            <a:pPr algn="just"/>
            <a:r>
              <a:rPr lang="en-GB" dirty="0" err="1">
                <a:latin typeface="Times New Roman" pitchFamily="18" charset="0"/>
                <a:cs typeface="Times New Roman" pitchFamily="18" charset="0"/>
              </a:rPr>
              <a:t>Qorannaan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sadarkaa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waajjira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ykn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garee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naamusa</a:t>
            </a:r>
            <a:r>
              <a:rPr lang="en-GB" dirty="0">
                <a:latin typeface="Times New Roman" pitchFamily="18" charset="0"/>
                <a:cs typeface="Times New Roman" pitchFamily="18" charset="0"/>
              </a:rPr>
              <a:t> fi </a:t>
            </a:r>
            <a:r>
              <a:rPr lang="en-GB" dirty="0" err="1">
                <a:latin typeface="Times New Roman" pitchFamily="18" charset="0"/>
                <a:cs typeface="Times New Roman" pitchFamily="18" charset="0"/>
              </a:rPr>
              <a:t>inspekshiniin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taasifamu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xiqqaate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qorattoota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lamaan</a:t>
            </a:r>
            <a:r>
              <a:rPr lang="en-GB" dirty="0">
                <a:latin typeface="Times New Roman" pitchFamily="18" charset="0"/>
                <a:cs typeface="Times New Roman" pitchFamily="18" charset="0"/>
              </a:rPr>
              <a:t>.</a:t>
            </a:r>
          </a:p>
          <a:p>
            <a:pPr algn="just"/>
            <a:r>
              <a:rPr lang="en-GB" dirty="0" err="1">
                <a:latin typeface="Times New Roman" pitchFamily="18" charset="0"/>
                <a:cs typeface="Times New Roman" pitchFamily="18" charset="0"/>
              </a:rPr>
              <a:t>Badii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cimaa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qorattoota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sadiin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qoratama</a:t>
            </a:r>
            <a:r>
              <a:rPr lang="en-GB" dirty="0">
                <a:latin typeface="Times New Roman" pitchFamily="18" charset="0"/>
                <a:cs typeface="Times New Roman" pitchFamily="18" charset="0"/>
              </a:rPr>
              <a:t>.</a:t>
            </a:r>
          </a:p>
          <a:p>
            <a:pPr algn="just"/>
            <a:r>
              <a:rPr lang="en-GB" dirty="0" err="1">
                <a:latin typeface="Times New Roman" pitchFamily="18" charset="0"/>
                <a:cs typeface="Times New Roman" pitchFamily="18" charset="0"/>
              </a:rPr>
              <a:t>Gareen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qorannoo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xumure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dhimmichi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hinhimachiifne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cufuun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pirezdaantii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sadarkaa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isaatiif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gabaasa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godha</a:t>
            </a:r>
            <a:r>
              <a:rPr lang="en-GB" dirty="0">
                <a:latin typeface="Times New Roman" pitchFamily="18" charset="0"/>
                <a:cs typeface="Times New Roman" pitchFamily="18" charset="0"/>
              </a:rPr>
              <a:t>.</a:t>
            </a:r>
          </a:p>
        </p:txBody>
      </p:sp>
    </p:spTree>
    <p:extLst>
      <p:ext uri="{BB962C8B-B14F-4D97-AF65-F5344CB8AC3E}">
        <p14:creationId xmlns:p14="http://schemas.microsoft.com/office/powerpoint/2010/main" val="194229249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C2AAE5C-3CDC-494E-B8B5-119B8149D36F}"/>
              </a:ext>
            </a:extLst>
          </p:cNvPr>
          <p:cNvSpPr>
            <a:spLocks noGrp="1"/>
          </p:cNvSpPr>
          <p:nvPr>
            <p:ph type="title"/>
          </p:nvPr>
        </p:nvSpPr>
        <p:spPr>
          <a:xfrm>
            <a:off x="457200" y="274638"/>
            <a:ext cx="8229600" cy="490066"/>
          </a:xfrm>
        </p:spPr>
        <p:txBody>
          <a:bodyPr>
            <a:normAutofit fontScale="90000"/>
          </a:bodyPr>
          <a:lstStyle/>
          <a:p>
            <a:r>
              <a:rPr lang="en-US" dirty="0" err="1">
                <a:latin typeface="Times New Roman" pitchFamily="18" charset="0"/>
                <a:cs typeface="Times New Roman" pitchFamily="18" charset="0"/>
              </a:rPr>
              <a:t>Moggaafamuu</a:t>
            </a:r>
            <a:r>
              <a:rPr lang="en-US" dirty="0">
                <a:latin typeface="Times New Roman" pitchFamily="18" charset="0"/>
                <a:cs typeface="Times New Roman" pitchFamily="18" charset="0"/>
              </a:rPr>
              <a:t> </a:t>
            </a:r>
            <a:endParaRPr lang="en-GB" dirty="0">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5A2B8476-A30D-495E-8792-8018DA01120D}"/>
              </a:ext>
            </a:extLst>
          </p:cNvPr>
          <p:cNvSpPr>
            <a:spLocks noGrp="1"/>
          </p:cNvSpPr>
          <p:nvPr>
            <p:ph idx="1"/>
          </p:nvPr>
        </p:nvSpPr>
        <p:spPr>
          <a:xfrm>
            <a:off x="457200" y="1052736"/>
            <a:ext cx="8229600" cy="5976664"/>
          </a:xfrm>
          <a:effectLst>
            <a:outerShdw blurRad="50800" dist="38100" dir="8100000" algn="tr" rotWithShape="0">
              <a:prstClr val="black">
                <a:alpha val="40000"/>
              </a:prstClr>
            </a:outerShdw>
          </a:effectLst>
        </p:spPr>
        <p:txBody>
          <a:bodyPr>
            <a:noAutofit/>
          </a:bodyPr>
          <a:lstStyle/>
          <a:p>
            <a:pPr marL="0" indent="0" algn="just">
              <a:buNone/>
            </a:pPr>
            <a:r>
              <a:rPr lang="en-GB" sz="2400" b="1" dirty="0" err="1">
                <a:solidFill>
                  <a:srgbClr val="FF0000"/>
                </a:solidFill>
                <a:latin typeface="Times New Roman" panose="02020603050405020304" pitchFamily="18" charset="0"/>
                <a:cs typeface="Times New Roman" panose="02020603050405020304" pitchFamily="18" charset="0"/>
              </a:rPr>
              <a:t>Dambii</a:t>
            </a:r>
            <a:r>
              <a:rPr lang="en-GB" sz="2400" b="1" dirty="0">
                <a:solidFill>
                  <a:srgbClr val="FF0000"/>
                </a:solidFill>
                <a:latin typeface="Times New Roman" panose="02020603050405020304" pitchFamily="18" charset="0"/>
                <a:cs typeface="Times New Roman" panose="02020603050405020304" pitchFamily="18" charset="0"/>
              </a:rPr>
              <a:t> lakk.3/011 kwt.37, </a:t>
            </a:r>
            <a:r>
              <a:rPr lang="en-GB" sz="2400" b="1" dirty="0" err="1">
                <a:solidFill>
                  <a:srgbClr val="FF0000"/>
                </a:solidFill>
                <a:latin typeface="Times New Roman" panose="02020603050405020304" pitchFamily="18" charset="0"/>
                <a:cs typeface="Times New Roman" panose="02020603050405020304" pitchFamily="18" charset="0"/>
              </a:rPr>
              <a:t>Abbaan</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Seeraa</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badii</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naamusaa</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cimaa</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matta’aa</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fudhachuu</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yookiin</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faayidaadhaan</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hojjachuutiin</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adabame</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gaaffii</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moggaafamuu</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dhiyeeffachuu</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hin</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danda’u</a:t>
            </a:r>
            <a:r>
              <a:rPr lang="en-GB" sz="2400" b="1" dirty="0">
                <a:solidFill>
                  <a:srgbClr val="FF0000"/>
                </a:solidFill>
                <a:latin typeface="Times New Roman" panose="02020603050405020304" pitchFamily="18" charset="0"/>
                <a:cs typeface="Times New Roman" panose="02020603050405020304" pitchFamily="18" charset="0"/>
              </a:rPr>
              <a:t>.</a:t>
            </a:r>
          </a:p>
          <a:p>
            <a:pPr marL="0" indent="0" algn="just">
              <a:buNone/>
            </a:pPr>
            <a:r>
              <a:rPr lang="en-GB" sz="2400" dirty="0" err="1">
                <a:latin typeface="Times New Roman" panose="02020603050405020304" pitchFamily="18" charset="0"/>
                <a:cs typeface="Times New Roman" panose="02020603050405020304" pitchFamily="18" charset="0"/>
              </a:rPr>
              <a:t>Gaaffiin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moggaafamuu</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kan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dhiyaatu</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guyyaa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murtiin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adabbii</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kenname</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irraa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eegalee</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badii</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naamusaa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salphaan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waggaa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tokko</a:t>
            </a:r>
            <a:r>
              <a:rPr lang="en-GB" sz="2400" dirty="0">
                <a:latin typeface="Times New Roman" panose="02020603050405020304" pitchFamily="18" charset="0"/>
                <a:cs typeface="Times New Roman" panose="02020603050405020304" pitchFamily="18" charset="0"/>
              </a:rPr>
              <a:t> fi </a:t>
            </a:r>
            <a:r>
              <a:rPr lang="en-GB" sz="2400" dirty="0" err="1">
                <a:latin typeface="Times New Roman" panose="02020603050405020304" pitchFamily="18" charset="0"/>
                <a:cs typeface="Times New Roman" panose="02020603050405020304" pitchFamily="18" charset="0"/>
              </a:rPr>
              <a:t>badii</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naamusaa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cimaan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waggaa</a:t>
            </a:r>
            <a:r>
              <a:rPr lang="en-GB" sz="2400" dirty="0">
                <a:latin typeface="Times New Roman" panose="02020603050405020304" pitchFamily="18" charset="0"/>
                <a:cs typeface="Times New Roman" panose="02020603050405020304" pitchFamily="18" charset="0"/>
              </a:rPr>
              <a:t>  lama  </a:t>
            </a:r>
            <a:r>
              <a:rPr lang="en-GB" sz="2400" dirty="0" err="1">
                <a:latin typeface="Times New Roman" panose="02020603050405020304" pitchFamily="18" charset="0"/>
                <a:cs typeface="Times New Roman" panose="02020603050405020304" pitchFamily="18" charset="0"/>
              </a:rPr>
              <a:t>booda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dhiyaachuu</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qaba.Abbaan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seeraa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badiiwwan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naamusaa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addaa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addaatiin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adabame</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gaaffii</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moggaafamuu</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yoo</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dhiyeesse,yeroon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gaaffii</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moggaafamuuf</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dhiyaachuu</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kan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herregamu</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haala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armaan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gadiitiin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ilaalamee</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ta’a:Badiiwwan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itti</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adabame</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badii</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naamusaa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cimaa</a:t>
            </a:r>
            <a:r>
              <a:rPr lang="en-GB" sz="2400" dirty="0">
                <a:latin typeface="Times New Roman" panose="02020603050405020304" pitchFamily="18" charset="0"/>
                <a:cs typeface="Times New Roman" panose="02020603050405020304" pitchFamily="18" charset="0"/>
              </a:rPr>
              <a:t>  fi </a:t>
            </a:r>
            <a:r>
              <a:rPr lang="en-GB" sz="2400" dirty="0" err="1">
                <a:latin typeface="Times New Roman" panose="02020603050405020304" pitchFamily="18" charset="0"/>
                <a:cs typeface="Times New Roman" panose="02020603050405020304" pitchFamily="18" charset="0"/>
              </a:rPr>
              <a:t>salphaa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yoo</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ta’e</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badii</a:t>
            </a:r>
            <a:r>
              <a:rPr lang="en-GB" sz="2400" dirty="0">
                <a:latin typeface="Times New Roman" panose="02020603050405020304" pitchFamily="18" charset="0"/>
                <a:cs typeface="Times New Roman" panose="02020603050405020304" pitchFamily="18" charset="0"/>
              </a:rPr>
              <a:t> isa </a:t>
            </a:r>
            <a:r>
              <a:rPr lang="en-GB" sz="2400" dirty="0" err="1">
                <a:latin typeface="Times New Roman" panose="02020603050405020304" pitchFamily="18" charset="0"/>
                <a:cs typeface="Times New Roman" panose="02020603050405020304" pitchFamily="18" charset="0"/>
              </a:rPr>
              <a:t>cimaatu</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ilaalama,Badiiwwan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naamusaa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gosa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addaa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addaa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yeroo</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addaa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addaatti</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yoo</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ta’e,moggaafamaaf</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yeroo</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irra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caalaa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fuulduratti</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hafutu</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ilaalama,Badiiwwan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naamusaa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addaa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addaa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garuu</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ammoo</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gosa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tokkoo</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yoo</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ta’e</a:t>
            </a:r>
            <a:r>
              <a:rPr lang="en-GB" sz="2400" dirty="0">
                <a:latin typeface="Times New Roman" panose="02020603050405020304" pitchFamily="18" charset="0"/>
                <a:cs typeface="Times New Roman" panose="02020603050405020304" pitchFamily="18" charset="0"/>
              </a:rPr>
              <a:t> isa </a:t>
            </a:r>
            <a:r>
              <a:rPr lang="en-GB" sz="2400" dirty="0" err="1">
                <a:latin typeface="Times New Roman" panose="02020603050405020304" pitchFamily="18" charset="0"/>
                <a:cs typeface="Times New Roman" panose="02020603050405020304" pitchFamily="18" charset="0"/>
              </a:rPr>
              <a:t>yeroo</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dhihootu</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ilaalamuu</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akka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qabua</a:t>
            </a:r>
            <a:r>
              <a:rPr lang="en-GB"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118395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486400"/>
          </a:xfrm>
          <a:effectLst>
            <a:outerShdw blurRad="50800" dist="38100" dir="5400000" algn="t" rotWithShape="0">
              <a:prstClr val="black">
                <a:alpha val="40000"/>
              </a:prstClr>
            </a:outerShdw>
          </a:effectLst>
        </p:spPr>
        <p:txBody>
          <a:bodyPr>
            <a:noAutofit/>
          </a:bodyPr>
          <a:lstStyle/>
          <a:p>
            <a:pPr marL="0" marR="0" lvl="0" indent="0" algn="just">
              <a:spcBef>
                <a:spcPts val="0"/>
              </a:spcBef>
              <a:spcAft>
                <a:spcPts val="0"/>
              </a:spcAft>
              <a:buNone/>
            </a:pPr>
            <a:r>
              <a:rPr lang="en-US" sz="3600" dirty="0" err="1">
                <a:latin typeface="Times New Roman" pitchFamily="18" charset="0"/>
                <a:cs typeface="Times New Roman" pitchFamily="18" charset="0"/>
              </a:rPr>
              <a:t>Barreessaan</a:t>
            </a:r>
            <a:r>
              <a:rPr lang="en-US" sz="3600" dirty="0">
                <a:latin typeface="Times New Roman" pitchFamily="18" charset="0"/>
                <a:cs typeface="Times New Roman" pitchFamily="18" charset="0"/>
              </a:rPr>
              <a:t> “Robert Martin” </a:t>
            </a:r>
            <a:r>
              <a:rPr lang="en-US" sz="3600" dirty="0" err="1">
                <a:latin typeface="Times New Roman" pitchFamily="18" charset="0"/>
                <a:cs typeface="Times New Roman" pitchFamily="18" charset="0"/>
              </a:rPr>
              <a:t>jedhamu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kitaaba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isaa</a:t>
            </a:r>
            <a:r>
              <a:rPr lang="en-US" sz="3600" dirty="0">
                <a:latin typeface="Times New Roman" pitchFamily="18" charset="0"/>
                <a:cs typeface="Times New Roman" pitchFamily="18" charset="0"/>
              </a:rPr>
              <a:t> “The Role of Professionals in the humans Life” </a:t>
            </a:r>
            <a:r>
              <a:rPr lang="en-US" sz="3600" dirty="0" err="1">
                <a:latin typeface="Times New Roman" pitchFamily="18" charset="0"/>
                <a:cs typeface="Times New Roman" pitchFamily="18" charset="0"/>
              </a:rPr>
              <a:t>jedhu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keessatti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hiikkaa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ogummaa</a:t>
            </a:r>
            <a:r>
              <a:rPr lang="en-US" sz="3600" dirty="0">
                <a:latin typeface="Times New Roman" pitchFamily="18" charset="0"/>
                <a:cs typeface="Times New Roman" pitchFamily="18" charset="0"/>
              </a:rPr>
              <a:t>(profession) </a:t>
            </a:r>
            <a:r>
              <a:rPr lang="en-US" sz="3600" dirty="0" err="1">
                <a:latin typeface="Times New Roman" pitchFamily="18" charset="0"/>
                <a:cs typeface="Times New Roman" pitchFamily="18" charset="0"/>
              </a:rPr>
              <a:t>yeroo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kaa’u</a:t>
            </a:r>
            <a:r>
              <a:rPr lang="en-US" sz="3600" dirty="0">
                <a:latin typeface="Times New Roman" pitchFamily="18" charset="0"/>
                <a:cs typeface="Times New Roman" pitchFamily="18" charset="0"/>
              </a:rPr>
              <a:t>, “ A profession refers to an occupation that requires specialized education, knowledge, training and </a:t>
            </a:r>
            <a:r>
              <a:rPr lang="en-US" sz="3600" b="1" dirty="0">
                <a:solidFill>
                  <a:srgbClr val="FF0000"/>
                </a:solidFill>
                <a:latin typeface="Times New Roman" pitchFamily="18" charset="0"/>
                <a:cs typeface="Times New Roman" pitchFamily="18" charset="0"/>
              </a:rPr>
              <a:t>ethics</a:t>
            </a:r>
            <a:r>
              <a:rPr lang="en-US" sz="3600" dirty="0">
                <a:latin typeface="Times New Roman" pitchFamily="18" charset="0"/>
                <a:cs typeface="Times New Roman" pitchFamily="18" charset="0"/>
              </a:rPr>
              <a:t> for the purpose to render a service” </a:t>
            </a:r>
            <a:r>
              <a:rPr lang="en-US" sz="3600" dirty="0" err="1">
                <a:latin typeface="Times New Roman" pitchFamily="18" charset="0"/>
                <a:cs typeface="Times New Roman" pitchFamily="18" charset="0"/>
              </a:rPr>
              <a:t>jechuun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ibsa</a:t>
            </a:r>
            <a:r>
              <a:rPr lang="en-US" sz="3600" dirty="0">
                <a:latin typeface="Times New Roman" pitchFamily="18" charset="0"/>
                <a:cs typeface="Times New Roman" pitchFamily="18" charset="0"/>
              </a:rPr>
              <a:t>. </a:t>
            </a:r>
          </a:p>
        </p:txBody>
      </p:sp>
      <p:sp>
        <p:nvSpPr>
          <p:cNvPr id="2" name="Title 1"/>
          <p:cNvSpPr>
            <a:spLocks noGrp="1"/>
          </p:cNvSpPr>
          <p:nvPr>
            <p:ph type="title"/>
          </p:nvPr>
        </p:nvSpPr>
        <p:spPr>
          <a:xfrm>
            <a:off x="457200" y="304800"/>
            <a:ext cx="8229600" cy="762000"/>
          </a:xfrm>
        </p:spPr>
        <p:txBody>
          <a:bodyPr>
            <a:normAutofit fontScale="90000"/>
          </a:bodyPr>
          <a:lstStyle/>
          <a:p>
            <a:pPr lvl="0"/>
            <a:r>
              <a:rPr lang="en-GB" dirty="0" err="1">
                <a:solidFill>
                  <a:srgbClr val="0070C0"/>
                </a:solidFill>
                <a:latin typeface="Times New Roman" pitchFamily="18" charset="0"/>
                <a:ea typeface="Verdana" pitchFamily="34" charset="0"/>
                <a:cs typeface="Times New Roman" pitchFamily="18" charset="0"/>
              </a:rPr>
              <a:t>Ogummaa</a:t>
            </a:r>
            <a:r>
              <a:rPr lang="en-GB" dirty="0">
                <a:solidFill>
                  <a:srgbClr val="0070C0"/>
                </a:solidFill>
                <a:latin typeface="Times New Roman" pitchFamily="18" charset="0"/>
                <a:ea typeface="Verdana" pitchFamily="34" charset="0"/>
                <a:cs typeface="Times New Roman" pitchFamily="18" charset="0"/>
              </a:rPr>
              <a:t> </a:t>
            </a:r>
            <a:r>
              <a:rPr lang="en-GB" dirty="0" err="1">
                <a:solidFill>
                  <a:srgbClr val="0070C0"/>
                </a:solidFill>
                <a:latin typeface="Times New Roman" pitchFamily="18" charset="0"/>
                <a:ea typeface="Verdana" pitchFamily="34" charset="0"/>
                <a:cs typeface="Times New Roman" pitchFamily="18" charset="0"/>
              </a:rPr>
              <a:t>jechuun</a:t>
            </a:r>
            <a:r>
              <a:rPr lang="en-GB" dirty="0">
                <a:solidFill>
                  <a:srgbClr val="0070C0"/>
                </a:solidFill>
                <a:latin typeface="Times New Roman" pitchFamily="18" charset="0"/>
                <a:ea typeface="Verdana" pitchFamily="34" charset="0"/>
                <a:cs typeface="Times New Roman" pitchFamily="18" charset="0"/>
              </a:rPr>
              <a:t> </a:t>
            </a:r>
            <a:r>
              <a:rPr lang="en-GB" dirty="0" err="1">
                <a:solidFill>
                  <a:srgbClr val="0070C0"/>
                </a:solidFill>
                <a:latin typeface="Times New Roman" pitchFamily="18" charset="0"/>
                <a:ea typeface="Verdana" pitchFamily="34" charset="0"/>
                <a:cs typeface="Times New Roman" pitchFamily="18" charset="0"/>
              </a:rPr>
              <a:t>maali</a:t>
            </a:r>
            <a:r>
              <a:rPr lang="en-GB" dirty="0">
                <a:solidFill>
                  <a:srgbClr val="0070C0"/>
                </a:solidFill>
                <a:latin typeface="Times New Roman" pitchFamily="18" charset="0"/>
                <a:ea typeface="Verdana" pitchFamily="34" charset="0"/>
                <a:cs typeface="Times New Roman" pitchFamily="18" charset="0"/>
              </a:rPr>
              <a:t>?</a:t>
            </a:r>
            <a:br>
              <a:rPr lang="en-GB" dirty="0">
                <a:solidFill>
                  <a:srgbClr val="0070C0"/>
                </a:solidFill>
                <a:latin typeface="Times New Roman" pitchFamily="18" charset="0"/>
                <a:ea typeface="Verdana" pitchFamily="34" charset="0"/>
                <a:cs typeface="Times New Roman" pitchFamily="18" charset="0"/>
              </a:rPr>
            </a:b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30738611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effectLst>
            <a:outerShdw blurRad="50800" dist="38100" dir="5400000" algn="t" rotWithShape="0">
              <a:prstClr val="black">
                <a:alpha val="40000"/>
              </a:prstClr>
            </a:outerShdw>
          </a:effectLst>
        </p:spPr>
        <p:txBody>
          <a:bodyPr>
            <a:normAutofit/>
          </a:bodyPr>
          <a:lstStyle/>
          <a:p>
            <a:pPr algn="just"/>
            <a:r>
              <a:rPr lang="en-US" dirty="0" err="1">
                <a:latin typeface="Times New Roman" pitchFamily="18" charset="0"/>
                <a:cs typeface="Times New Roman" pitchFamily="18" charset="0"/>
              </a:rPr>
              <a:t>Sadarkaa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federaalaatti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labsii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abbaa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alangaa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waliigala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federaaalaa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hundeessuuf</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bahe</a:t>
            </a:r>
            <a:r>
              <a:rPr lang="en-US" dirty="0">
                <a:latin typeface="Times New Roman" pitchFamily="18" charset="0"/>
                <a:cs typeface="Times New Roman" pitchFamily="18" charset="0"/>
              </a:rPr>
              <a:t> lakk.943/2008</a:t>
            </a:r>
          </a:p>
          <a:p>
            <a:pPr algn="just"/>
            <a:r>
              <a:rPr lang="en-US" dirty="0" err="1">
                <a:latin typeface="Times New Roman" pitchFamily="18" charset="0"/>
                <a:cs typeface="Times New Roman" pitchFamily="18" charset="0"/>
              </a:rPr>
              <a:t>Dambii</a:t>
            </a:r>
            <a:r>
              <a:rPr lang="en-US" dirty="0">
                <a:latin typeface="Times New Roman" pitchFamily="18" charset="0"/>
                <a:cs typeface="Times New Roman" pitchFamily="18" charset="0"/>
              </a:rPr>
              <a:t> 218/013 </a:t>
            </a:r>
            <a:r>
              <a:rPr lang="en-US" dirty="0" err="1">
                <a:latin typeface="Times New Roman" pitchFamily="18" charset="0"/>
                <a:cs typeface="Times New Roman" pitchFamily="18" charset="0"/>
              </a:rPr>
              <a:t>badiiwwan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naamusaa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Salphaa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giddugaleessa</a:t>
            </a:r>
            <a:r>
              <a:rPr lang="en-US" dirty="0">
                <a:latin typeface="Times New Roman" pitchFamily="18" charset="0"/>
                <a:cs typeface="Times New Roman" pitchFamily="18" charset="0"/>
              </a:rPr>
              <a:t> fi </a:t>
            </a:r>
            <a:r>
              <a:rPr lang="en-US" dirty="0" err="1">
                <a:latin typeface="Times New Roman" pitchFamily="18" charset="0"/>
                <a:cs typeface="Times New Roman" pitchFamily="18" charset="0"/>
              </a:rPr>
              <a:t>Cimaa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jechuun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bakka</a:t>
            </a:r>
            <a:r>
              <a:rPr lang="en-US" dirty="0">
                <a:latin typeface="Times New Roman" pitchFamily="18" charset="0"/>
                <a:cs typeface="Times New Roman" pitchFamily="18" charset="0"/>
              </a:rPr>
              <a:t> 3tti qoodeera.kwt.111</a:t>
            </a:r>
          </a:p>
        </p:txBody>
      </p:sp>
      <p:sp>
        <p:nvSpPr>
          <p:cNvPr id="3" name="Title 2"/>
          <p:cNvSpPr>
            <a:spLocks noGrp="1"/>
          </p:cNvSpPr>
          <p:nvPr>
            <p:ph type="title"/>
          </p:nvPr>
        </p:nvSpPr>
        <p:spPr/>
        <p:txBody>
          <a:bodyPr>
            <a:noAutofit/>
          </a:bodyPr>
          <a:lstStyle/>
          <a:p>
            <a:pPr>
              <a:lnSpc>
                <a:spcPct val="150000"/>
              </a:lnSpc>
            </a:pPr>
            <a:r>
              <a:rPr lang="en-US" sz="2800" b="1" dirty="0" err="1">
                <a:solidFill>
                  <a:srgbClr val="FF0000"/>
                </a:solidFill>
                <a:latin typeface="Times New Roman" panose="02020603050405020304" pitchFamily="18" charset="0"/>
                <a:cs typeface="Times New Roman" panose="02020603050405020304" pitchFamily="18" charset="0"/>
              </a:rPr>
              <a:t>Tarkaanfii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naamusaa</a:t>
            </a:r>
            <a:r>
              <a:rPr lang="en-US" sz="2800" b="1" dirty="0">
                <a:solidFill>
                  <a:srgbClr val="FF0000"/>
                </a:solidFill>
                <a:latin typeface="Times New Roman" panose="02020603050405020304" pitchFamily="18" charset="0"/>
                <a:cs typeface="Times New Roman" panose="02020603050405020304" pitchFamily="18" charset="0"/>
              </a:rPr>
              <a:t>, N/O/A </a:t>
            </a:r>
            <a:r>
              <a:rPr lang="en-US" sz="2800" b="1" dirty="0" err="1">
                <a:solidFill>
                  <a:srgbClr val="FF0000"/>
                </a:solidFill>
                <a:latin typeface="Times New Roman" panose="02020603050405020304" pitchFamily="18" charset="0"/>
                <a:cs typeface="Times New Roman" panose="02020603050405020304" pitchFamily="18" charset="0"/>
              </a:rPr>
              <a:t>Alangummaa</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cabsuun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dhufu</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46488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8748D89-C04B-41F6-9A4F-55ACF8C1314A}"/>
              </a:ext>
            </a:extLst>
          </p:cNvPr>
          <p:cNvSpPr>
            <a:spLocks noGrp="1"/>
          </p:cNvSpPr>
          <p:nvPr>
            <p:ph type="title"/>
          </p:nvPr>
        </p:nvSpPr>
        <p:spPr>
          <a:xfrm>
            <a:off x="457200" y="274638"/>
            <a:ext cx="8229600" cy="706090"/>
          </a:xfrm>
        </p:spPr>
        <p:txBody>
          <a:bodyPr>
            <a:normAutofit/>
          </a:bodyPr>
          <a:lstStyle/>
          <a:p>
            <a:r>
              <a:rPr lang="en-GB" sz="3600" dirty="0" err="1">
                <a:solidFill>
                  <a:srgbClr val="FF0000"/>
                </a:solidFill>
                <a:latin typeface="Times New Roman" pitchFamily="18" charset="0"/>
                <a:cs typeface="Times New Roman" pitchFamily="18" charset="0"/>
              </a:rPr>
              <a:t>Balleessa</a:t>
            </a:r>
            <a:r>
              <a:rPr lang="en-GB" sz="3600" dirty="0">
                <a:solidFill>
                  <a:srgbClr val="FF0000"/>
                </a:solidFill>
                <a:latin typeface="Times New Roman" pitchFamily="18" charset="0"/>
                <a:cs typeface="Times New Roman" pitchFamily="18" charset="0"/>
              </a:rPr>
              <a:t> </a:t>
            </a:r>
            <a:r>
              <a:rPr lang="en-GB" sz="3600" dirty="0" err="1">
                <a:solidFill>
                  <a:srgbClr val="FF0000"/>
                </a:solidFill>
                <a:latin typeface="Times New Roman" pitchFamily="18" charset="0"/>
                <a:cs typeface="Times New Roman" pitchFamily="18" charset="0"/>
              </a:rPr>
              <a:t>Naamuusa</a:t>
            </a:r>
            <a:r>
              <a:rPr lang="en-GB" sz="3600" dirty="0">
                <a:solidFill>
                  <a:srgbClr val="FF0000"/>
                </a:solidFill>
                <a:latin typeface="Times New Roman" pitchFamily="18" charset="0"/>
                <a:cs typeface="Times New Roman" pitchFamily="18" charset="0"/>
              </a:rPr>
              <a:t> </a:t>
            </a:r>
            <a:r>
              <a:rPr lang="en-GB" sz="3600" dirty="0" err="1">
                <a:solidFill>
                  <a:srgbClr val="FF0000"/>
                </a:solidFill>
                <a:latin typeface="Times New Roman" pitchFamily="18" charset="0"/>
                <a:cs typeface="Times New Roman" pitchFamily="18" charset="0"/>
              </a:rPr>
              <a:t>Salphaa</a:t>
            </a:r>
            <a:r>
              <a:rPr lang="en-GB" sz="3600" dirty="0">
                <a:solidFill>
                  <a:srgbClr val="FF0000"/>
                </a:solidFill>
                <a:latin typeface="Times New Roman" pitchFamily="18" charset="0"/>
                <a:cs typeface="Times New Roman" pitchFamily="18" charset="0"/>
              </a:rPr>
              <a:t> kwt.112</a:t>
            </a:r>
          </a:p>
        </p:txBody>
      </p:sp>
      <p:sp>
        <p:nvSpPr>
          <p:cNvPr id="3" name="Content Placeholder 2">
            <a:extLst>
              <a:ext uri="{FF2B5EF4-FFF2-40B4-BE49-F238E27FC236}">
                <a16:creationId xmlns="" xmlns:a16="http://schemas.microsoft.com/office/drawing/2014/main" id="{7CF843D7-C423-45AC-9E83-A32B295F11FF}"/>
              </a:ext>
            </a:extLst>
          </p:cNvPr>
          <p:cNvSpPr>
            <a:spLocks noGrp="1"/>
          </p:cNvSpPr>
          <p:nvPr>
            <p:ph idx="1"/>
          </p:nvPr>
        </p:nvSpPr>
        <p:spPr>
          <a:xfrm>
            <a:off x="457200" y="1124744"/>
            <a:ext cx="8229600" cy="5001419"/>
          </a:xfrm>
          <a:effectLst>
            <a:outerShdw blurRad="50800" dist="38100" dir="5400000" algn="t" rotWithShape="0">
              <a:prstClr val="black">
                <a:alpha val="40000"/>
              </a:prstClr>
            </a:outerShdw>
          </a:effectLst>
        </p:spPr>
        <p:txBody>
          <a:bodyPr>
            <a:noAutofit/>
          </a:bodyPr>
          <a:lstStyle/>
          <a:p>
            <a:pPr marL="514350" indent="-514350" algn="just">
              <a:buFont typeface="+mj-lt"/>
              <a:buAutoNum type="arabicPeriod"/>
            </a:pPr>
            <a:r>
              <a:rPr lang="en-GB" sz="2800" dirty="0" err="1">
                <a:latin typeface="Times New Roman" pitchFamily="18" charset="0"/>
                <a:cs typeface="Times New Roman" pitchFamily="18" charset="0"/>
              </a:rPr>
              <a:t>Gocha</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salphaa</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kabaja</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ogummaa</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Abbaa</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Alangummaa</a:t>
            </a:r>
            <a:r>
              <a:rPr lang="en-GB" sz="2800" dirty="0">
                <a:latin typeface="Times New Roman" pitchFamily="18" charset="0"/>
                <a:cs typeface="Times New Roman" pitchFamily="18" charset="0"/>
              </a:rPr>
              <a:t> fi Mana </a:t>
            </a:r>
            <a:r>
              <a:rPr lang="en-GB" sz="2800" dirty="0" err="1">
                <a:latin typeface="Times New Roman" pitchFamily="18" charset="0"/>
                <a:cs typeface="Times New Roman" pitchFamily="18" charset="0"/>
              </a:rPr>
              <a:t>Hojichaa</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tuffachiisu</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hojjechuu</a:t>
            </a:r>
            <a:endParaRPr lang="en-GB" sz="2800" dirty="0">
              <a:latin typeface="Times New Roman" pitchFamily="18" charset="0"/>
              <a:cs typeface="Times New Roman" pitchFamily="18" charset="0"/>
            </a:endParaRPr>
          </a:p>
          <a:p>
            <a:pPr marL="514350" indent="-514350" algn="just">
              <a:buFont typeface="+mj-lt"/>
              <a:buAutoNum type="arabicPeriod"/>
            </a:pPr>
            <a:r>
              <a:rPr lang="en-GB" sz="2800" dirty="0" err="1">
                <a:latin typeface="Times New Roman" pitchFamily="18" charset="0"/>
                <a:cs typeface="Times New Roman" pitchFamily="18" charset="0"/>
              </a:rPr>
              <a:t>Namoota</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dhimma</a:t>
            </a:r>
            <a:r>
              <a:rPr lang="en-GB" sz="2800" dirty="0">
                <a:latin typeface="Times New Roman" pitchFamily="18" charset="0"/>
                <a:cs typeface="Times New Roman" pitchFamily="18" charset="0"/>
              </a:rPr>
              <a:t> isa </a:t>
            </a:r>
            <a:r>
              <a:rPr lang="en-GB" sz="2800" dirty="0" err="1">
                <a:latin typeface="Times New Roman" pitchFamily="18" charset="0"/>
                <a:cs typeface="Times New Roman" pitchFamily="18" charset="0"/>
              </a:rPr>
              <a:t>biraa</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hin</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qabne</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irraa</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maallaqa</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yookiin</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qabeenya</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biroo</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liqeeffachuun</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daangaa</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yeroo</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waliigalame</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keessatti</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deebisuu</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dhabuu</a:t>
            </a:r>
            <a:r>
              <a:rPr lang="en-GB" sz="2800" dirty="0">
                <a:latin typeface="Times New Roman" pitchFamily="18" charset="0"/>
                <a:cs typeface="Times New Roman" pitchFamily="18" charset="0"/>
              </a:rPr>
              <a:t>;</a:t>
            </a:r>
          </a:p>
          <a:p>
            <a:pPr marL="514350" indent="-514350" algn="just">
              <a:buFont typeface="+mj-lt"/>
              <a:buAutoNum type="arabicPeriod"/>
            </a:pPr>
            <a:r>
              <a:rPr lang="en-GB" sz="2800" dirty="0" err="1">
                <a:latin typeface="Times New Roman" pitchFamily="18" charset="0"/>
                <a:cs typeface="Times New Roman" pitchFamily="18" charset="0"/>
              </a:rPr>
              <a:t>Miidhaan</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dhaqqabuu</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baatus</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hojmaata</a:t>
            </a:r>
            <a:r>
              <a:rPr lang="en-GB" sz="2800" dirty="0">
                <a:latin typeface="Times New Roman" pitchFamily="18" charset="0"/>
                <a:cs typeface="Times New Roman" pitchFamily="18" charset="0"/>
              </a:rPr>
              <a:t> Mana </a:t>
            </a:r>
            <a:r>
              <a:rPr lang="en-GB" sz="2800" dirty="0" err="1">
                <a:latin typeface="Times New Roman" pitchFamily="18" charset="0"/>
                <a:cs typeface="Times New Roman" pitchFamily="18" charset="0"/>
              </a:rPr>
              <a:t>Hojichaa</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ifatti</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diriiree</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jiru</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cabsuu</a:t>
            </a:r>
            <a:r>
              <a:rPr lang="en-GB" sz="2800" dirty="0">
                <a:latin typeface="Times New Roman" pitchFamily="18" charset="0"/>
                <a:cs typeface="Times New Roman" pitchFamily="18" charset="0"/>
              </a:rPr>
              <a:t>;</a:t>
            </a:r>
          </a:p>
          <a:p>
            <a:pPr marL="514350" indent="-514350" algn="just">
              <a:buFont typeface="+mj-lt"/>
              <a:buAutoNum type="arabicPeriod"/>
            </a:pPr>
            <a:r>
              <a:rPr lang="en-GB" sz="2800" dirty="0" err="1">
                <a:latin typeface="Times New Roman" pitchFamily="18" charset="0"/>
                <a:cs typeface="Times New Roman" pitchFamily="18" charset="0"/>
              </a:rPr>
              <a:t>Hojii</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dabalataa</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kennamu</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sababa</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gahaa</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malee</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hojjechuu</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dhabuu</a:t>
            </a:r>
            <a:r>
              <a:rPr lang="en-GB" sz="2800" dirty="0">
                <a:latin typeface="Times New Roman" pitchFamily="18" charset="0"/>
                <a:cs typeface="Times New Roman" pitchFamily="18" charset="0"/>
              </a:rPr>
              <a:t>;</a:t>
            </a:r>
          </a:p>
          <a:p>
            <a:pPr marL="514350" indent="-514350" algn="just">
              <a:buFont typeface="+mj-lt"/>
              <a:buAutoNum type="arabicPeriod"/>
            </a:pPr>
            <a:r>
              <a:rPr lang="en-GB" sz="2800" dirty="0" err="1">
                <a:latin typeface="Times New Roman" pitchFamily="18" charset="0"/>
                <a:cs typeface="Times New Roman" pitchFamily="18" charset="0"/>
              </a:rPr>
              <a:t>Sababa</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gahaa</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malee</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dhimmoota</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filachuun</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hojjechuu</a:t>
            </a:r>
            <a:r>
              <a:rPr lang="en-GB" sz="2800" dirty="0">
                <a:latin typeface="Times New Roman" pitchFamily="18" charset="0"/>
                <a:cs typeface="Times New Roman" pitchFamily="18" charset="0"/>
              </a:rPr>
              <a:t>;</a:t>
            </a:r>
          </a:p>
        </p:txBody>
      </p:sp>
    </p:spTree>
    <p:extLst>
      <p:ext uri="{BB962C8B-B14F-4D97-AF65-F5344CB8AC3E}">
        <p14:creationId xmlns:p14="http://schemas.microsoft.com/office/powerpoint/2010/main" val="325632323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6E357D6-C34F-4C88-8FB7-855469B45208}"/>
              </a:ext>
            </a:extLst>
          </p:cNvPr>
          <p:cNvSpPr>
            <a:spLocks noGrp="1"/>
          </p:cNvSpPr>
          <p:nvPr>
            <p:ph idx="1"/>
          </p:nvPr>
        </p:nvSpPr>
        <p:spPr>
          <a:xfrm>
            <a:off x="457200" y="764704"/>
            <a:ext cx="8229600" cy="5361459"/>
          </a:xfrm>
          <a:effectLst>
            <a:outerShdw blurRad="50800" dist="38100" dir="5400000" algn="t" rotWithShape="0">
              <a:prstClr val="black">
                <a:alpha val="40000"/>
              </a:prstClr>
            </a:outerShdw>
          </a:effectLst>
        </p:spPr>
        <p:txBody>
          <a:bodyPr>
            <a:normAutofit fontScale="92500" lnSpcReduction="20000"/>
          </a:bodyPr>
          <a:lstStyle/>
          <a:p>
            <a:pPr marL="514350" indent="-514350" algn="just">
              <a:buFont typeface="+mj-lt"/>
              <a:buAutoNum type="arabicPeriod" startAt="6"/>
            </a:pPr>
            <a:r>
              <a:rPr lang="en-GB" dirty="0"/>
              <a:t>Balleessaan </a:t>
            </a:r>
            <a:r>
              <a:rPr lang="en-GB" dirty="0" err="1"/>
              <a:t>naamuusaa</a:t>
            </a:r>
            <a:r>
              <a:rPr lang="en-GB" dirty="0"/>
              <a:t> </a:t>
            </a:r>
            <a:r>
              <a:rPr lang="en-GB" dirty="0" err="1"/>
              <a:t>raawwatamuu</a:t>
            </a:r>
            <a:r>
              <a:rPr lang="en-GB" dirty="0"/>
              <a:t> </a:t>
            </a:r>
            <a:r>
              <a:rPr lang="en-GB" dirty="0" err="1"/>
              <a:t>isaa</a:t>
            </a:r>
            <a:r>
              <a:rPr lang="en-GB" dirty="0"/>
              <a:t> </a:t>
            </a:r>
            <a:r>
              <a:rPr lang="en-GB" dirty="0" err="1"/>
              <a:t>osoo</a:t>
            </a:r>
            <a:r>
              <a:rPr lang="en-GB" dirty="0"/>
              <a:t> </a:t>
            </a:r>
            <a:r>
              <a:rPr lang="en-GB" dirty="0" err="1"/>
              <a:t>beekuu</a:t>
            </a:r>
            <a:r>
              <a:rPr lang="en-GB" dirty="0"/>
              <a:t> </a:t>
            </a:r>
            <a:r>
              <a:rPr lang="en-GB" dirty="0" err="1"/>
              <a:t>gabaasa</a:t>
            </a:r>
            <a:r>
              <a:rPr lang="en-GB" dirty="0"/>
              <a:t> </a:t>
            </a:r>
            <a:r>
              <a:rPr lang="en-GB" dirty="0" err="1"/>
              <a:t>gochuu</a:t>
            </a:r>
            <a:r>
              <a:rPr lang="en-GB" dirty="0"/>
              <a:t> </a:t>
            </a:r>
            <a:r>
              <a:rPr lang="en-GB" dirty="0" err="1"/>
              <a:t>dhabuu</a:t>
            </a:r>
            <a:r>
              <a:rPr lang="en-GB" dirty="0"/>
              <a:t>;</a:t>
            </a:r>
          </a:p>
          <a:p>
            <a:pPr marL="514350" indent="-514350" algn="just">
              <a:buFont typeface="+mj-lt"/>
              <a:buAutoNum type="arabicPeriod" startAt="6"/>
            </a:pPr>
            <a:r>
              <a:rPr lang="en-GB" dirty="0"/>
              <a:t>Of-</a:t>
            </a:r>
            <a:r>
              <a:rPr lang="en-GB" dirty="0" err="1"/>
              <a:t>eeggannoo</a:t>
            </a:r>
            <a:r>
              <a:rPr lang="en-GB" dirty="0"/>
              <a:t> </a:t>
            </a:r>
            <a:r>
              <a:rPr lang="en-GB" dirty="0" err="1"/>
              <a:t>gochuu</a:t>
            </a:r>
            <a:r>
              <a:rPr lang="en-GB" dirty="0"/>
              <a:t> </a:t>
            </a:r>
            <a:r>
              <a:rPr lang="en-GB" dirty="0" err="1"/>
              <a:t>dhabuun</a:t>
            </a:r>
            <a:r>
              <a:rPr lang="en-GB" dirty="0"/>
              <a:t> </a:t>
            </a:r>
            <a:r>
              <a:rPr lang="en-GB" dirty="0" err="1"/>
              <a:t>yookiin</a:t>
            </a:r>
            <a:r>
              <a:rPr lang="en-GB" dirty="0"/>
              <a:t> </a:t>
            </a:r>
            <a:r>
              <a:rPr lang="en-GB" dirty="0" err="1"/>
              <a:t>dagannoodhaan</a:t>
            </a:r>
            <a:r>
              <a:rPr lang="en-GB" dirty="0"/>
              <a:t> </a:t>
            </a:r>
            <a:r>
              <a:rPr lang="en-GB" dirty="0" err="1"/>
              <a:t>qabeenya</a:t>
            </a:r>
            <a:r>
              <a:rPr lang="en-GB" dirty="0"/>
              <a:t> Mana </a:t>
            </a:r>
            <a:r>
              <a:rPr lang="en-GB" dirty="0" err="1"/>
              <a:t>Hojiichaa</a:t>
            </a:r>
            <a:r>
              <a:rPr lang="en-GB" dirty="0"/>
              <a:t> </a:t>
            </a:r>
            <a:r>
              <a:rPr lang="en-GB" dirty="0" err="1"/>
              <a:t>irratti</a:t>
            </a:r>
            <a:r>
              <a:rPr lang="en-GB" dirty="0"/>
              <a:t> </a:t>
            </a:r>
            <a:r>
              <a:rPr lang="en-GB" dirty="0" err="1"/>
              <a:t>miidhaa</a:t>
            </a:r>
            <a:r>
              <a:rPr lang="en-GB" dirty="0"/>
              <a:t> </a:t>
            </a:r>
            <a:r>
              <a:rPr lang="en-GB" dirty="0" err="1"/>
              <a:t>dhaqqabsiisuu</a:t>
            </a:r>
            <a:r>
              <a:rPr lang="en-GB" dirty="0"/>
              <a:t>;</a:t>
            </a:r>
          </a:p>
          <a:p>
            <a:pPr marL="514350" indent="-514350" algn="just">
              <a:buFont typeface="+mj-lt"/>
              <a:buAutoNum type="arabicPeriod" startAt="6"/>
            </a:pPr>
            <a:r>
              <a:rPr lang="en-GB" dirty="0"/>
              <a:t> </a:t>
            </a:r>
            <a:r>
              <a:rPr lang="en-GB" dirty="0" err="1"/>
              <a:t>Odeeffannoo</a:t>
            </a:r>
            <a:r>
              <a:rPr lang="en-GB" dirty="0"/>
              <a:t> </a:t>
            </a:r>
            <a:r>
              <a:rPr lang="en-GB" dirty="0" err="1"/>
              <a:t>icciitummaa</a:t>
            </a:r>
            <a:r>
              <a:rPr lang="en-GB" dirty="0"/>
              <a:t> </a:t>
            </a:r>
            <a:r>
              <a:rPr lang="en-GB" dirty="0" err="1"/>
              <a:t>hin</a:t>
            </a:r>
            <a:r>
              <a:rPr lang="en-GB" dirty="0"/>
              <a:t> </a:t>
            </a:r>
            <a:r>
              <a:rPr lang="en-GB" dirty="0" err="1"/>
              <a:t>qabne</a:t>
            </a:r>
            <a:r>
              <a:rPr lang="en-GB" dirty="0"/>
              <a:t> </a:t>
            </a:r>
            <a:r>
              <a:rPr lang="en-GB" dirty="0" err="1"/>
              <a:t>ummataaf</a:t>
            </a:r>
            <a:r>
              <a:rPr lang="en-GB" dirty="0"/>
              <a:t> </a:t>
            </a:r>
            <a:r>
              <a:rPr lang="en-GB" dirty="0" err="1"/>
              <a:t>kennuuf</a:t>
            </a:r>
            <a:r>
              <a:rPr lang="en-GB" dirty="0"/>
              <a:t> </a:t>
            </a:r>
            <a:r>
              <a:rPr lang="en-GB" dirty="0" err="1"/>
              <a:t>hayyamamaa</a:t>
            </a:r>
            <a:r>
              <a:rPr lang="en-GB" dirty="0"/>
              <a:t> </a:t>
            </a:r>
            <a:r>
              <a:rPr lang="en-GB" dirty="0" err="1"/>
              <a:t>ta’uu</a:t>
            </a:r>
            <a:r>
              <a:rPr lang="en-GB" dirty="0"/>
              <a:t> </a:t>
            </a:r>
            <a:r>
              <a:rPr lang="en-GB" dirty="0" err="1"/>
              <a:t>dhabuu</a:t>
            </a:r>
            <a:r>
              <a:rPr lang="en-GB" dirty="0"/>
              <a:t>;</a:t>
            </a:r>
          </a:p>
          <a:p>
            <a:pPr marL="514350" indent="-514350" algn="just">
              <a:buFont typeface="+mj-lt"/>
              <a:buAutoNum type="arabicPeriod" startAt="6"/>
            </a:pPr>
            <a:r>
              <a:rPr lang="en-GB" dirty="0" err="1"/>
              <a:t>Hojiiwwan</a:t>
            </a:r>
            <a:r>
              <a:rPr lang="en-GB" dirty="0"/>
              <a:t> </a:t>
            </a:r>
            <a:r>
              <a:rPr lang="en-GB" dirty="0" err="1"/>
              <a:t>raawwataman</a:t>
            </a:r>
            <a:r>
              <a:rPr lang="en-GB" dirty="0"/>
              <a:t> </a:t>
            </a:r>
            <a:r>
              <a:rPr lang="en-GB" dirty="0" err="1"/>
              <a:t>ilaalchisee</a:t>
            </a:r>
            <a:r>
              <a:rPr lang="en-GB" dirty="0"/>
              <a:t> </a:t>
            </a:r>
            <a:r>
              <a:rPr lang="en-GB" dirty="0" err="1"/>
              <a:t>yeroon</a:t>
            </a:r>
            <a:r>
              <a:rPr lang="en-GB" dirty="0"/>
              <a:t> </a:t>
            </a:r>
            <a:r>
              <a:rPr lang="en-GB" dirty="0" err="1"/>
              <a:t>qaama</a:t>
            </a:r>
            <a:r>
              <a:rPr lang="en-GB" dirty="0"/>
              <a:t> dhimmi </a:t>
            </a:r>
            <a:r>
              <a:rPr lang="en-GB" dirty="0" err="1"/>
              <a:t>ilaaluuf</a:t>
            </a:r>
            <a:r>
              <a:rPr lang="en-GB" dirty="0"/>
              <a:t> </a:t>
            </a:r>
            <a:r>
              <a:rPr lang="en-GB" dirty="0" err="1"/>
              <a:t>gabaasadhiyeessuu</a:t>
            </a:r>
            <a:r>
              <a:rPr lang="en-GB" dirty="0"/>
              <a:t> </a:t>
            </a:r>
            <a:r>
              <a:rPr lang="en-GB" dirty="0" err="1"/>
              <a:t>dhabuu</a:t>
            </a:r>
            <a:r>
              <a:rPr lang="en-GB" dirty="0"/>
              <a:t>;</a:t>
            </a:r>
          </a:p>
          <a:p>
            <a:pPr marL="514350" indent="-514350" algn="just">
              <a:buFont typeface="+mj-lt"/>
              <a:buAutoNum type="arabicPeriod" startAt="6"/>
            </a:pPr>
            <a:r>
              <a:rPr lang="en-GB" dirty="0" err="1"/>
              <a:t>Gochoota</a:t>
            </a:r>
            <a:r>
              <a:rPr lang="en-GB" dirty="0"/>
              <a:t> </a:t>
            </a:r>
            <a:r>
              <a:rPr lang="en-GB" dirty="0" err="1"/>
              <a:t>keewwata</a:t>
            </a:r>
            <a:r>
              <a:rPr lang="en-GB" dirty="0"/>
              <a:t> kana </a:t>
            </a:r>
            <a:r>
              <a:rPr lang="en-GB" dirty="0" err="1"/>
              <a:t>keewwata</a:t>
            </a:r>
            <a:r>
              <a:rPr lang="en-GB" dirty="0"/>
              <a:t> </a:t>
            </a:r>
            <a:r>
              <a:rPr lang="en-GB" dirty="0" err="1"/>
              <a:t>xiqqaa</a:t>
            </a:r>
            <a:r>
              <a:rPr lang="en-GB" dirty="0"/>
              <a:t> 1 </a:t>
            </a:r>
            <a:r>
              <a:rPr lang="en-GB" dirty="0" err="1"/>
              <a:t>hanga</a:t>
            </a:r>
            <a:r>
              <a:rPr lang="en-GB" dirty="0"/>
              <a:t> 8 </a:t>
            </a:r>
            <a:r>
              <a:rPr lang="en-GB" dirty="0" err="1"/>
              <a:t>jalatti</a:t>
            </a:r>
            <a:r>
              <a:rPr lang="en-GB" dirty="0"/>
              <a:t> </a:t>
            </a:r>
            <a:r>
              <a:rPr lang="en-GB" dirty="0" err="1"/>
              <a:t>ibsaman</a:t>
            </a:r>
            <a:r>
              <a:rPr lang="en-GB" dirty="0"/>
              <a:t> </a:t>
            </a:r>
            <a:r>
              <a:rPr lang="en-GB" dirty="0" err="1"/>
              <a:t>waliin</a:t>
            </a:r>
            <a:r>
              <a:rPr lang="en-GB" dirty="0"/>
              <a:t> </a:t>
            </a:r>
            <a:r>
              <a:rPr lang="en-GB" dirty="0" err="1"/>
              <a:t>kan</a:t>
            </a:r>
            <a:r>
              <a:rPr lang="en-GB" dirty="0"/>
              <a:t> </a:t>
            </a:r>
            <a:r>
              <a:rPr lang="en-GB" dirty="0" err="1"/>
              <a:t>wal-gitu</a:t>
            </a:r>
            <a:r>
              <a:rPr lang="en-GB" dirty="0"/>
              <a:t> </a:t>
            </a:r>
            <a:r>
              <a:rPr lang="en-GB" dirty="0" err="1"/>
              <a:t>gocha</a:t>
            </a:r>
            <a:r>
              <a:rPr lang="en-GB" dirty="0"/>
              <a:t> </a:t>
            </a:r>
            <a:r>
              <a:rPr lang="en-GB" dirty="0" err="1"/>
              <a:t>biroo</a:t>
            </a:r>
            <a:r>
              <a:rPr lang="en-GB" dirty="0"/>
              <a:t> </a:t>
            </a:r>
            <a:r>
              <a:rPr lang="en-GB" dirty="0" err="1"/>
              <a:t>raawwachuu</a:t>
            </a:r>
            <a:endParaRPr lang="en-GB" dirty="0"/>
          </a:p>
          <a:p>
            <a:pPr marL="0" indent="0" algn="just">
              <a:buNone/>
            </a:pPr>
            <a:endParaRPr lang="en-GB" dirty="0"/>
          </a:p>
        </p:txBody>
      </p:sp>
    </p:spTree>
    <p:extLst>
      <p:ext uri="{BB962C8B-B14F-4D97-AF65-F5344CB8AC3E}">
        <p14:creationId xmlns:p14="http://schemas.microsoft.com/office/powerpoint/2010/main" val="3316993629"/>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7BF6DE3-6635-4882-BF3B-F21018B94F67}"/>
              </a:ext>
            </a:extLst>
          </p:cNvPr>
          <p:cNvSpPr>
            <a:spLocks noGrp="1"/>
          </p:cNvSpPr>
          <p:nvPr>
            <p:ph type="title"/>
          </p:nvPr>
        </p:nvSpPr>
        <p:spPr/>
        <p:txBody>
          <a:bodyPr>
            <a:normAutofit/>
          </a:bodyPr>
          <a:lstStyle/>
          <a:p>
            <a:r>
              <a:rPr lang="en-GB" sz="3600" b="1" dirty="0" err="1">
                <a:solidFill>
                  <a:srgbClr val="FF0000"/>
                </a:solidFill>
                <a:latin typeface="Times New Roman" pitchFamily="18" charset="0"/>
                <a:cs typeface="Times New Roman" pitchFamily="18" charset="0"/>
              </a:rPr>
              <a:t>Balleessa</a:t>
            </a:r>
            <a:r>
              <a:rPr lang="en-GB" sz="3600" b="1" dirty="0">
                <a:solidFill>
                  <a:srgbClr val="FF0000"/>
                </a:solidFill>
                <a:latin typeface="Times New Roman" pitchFamily="18" charset="0"/>
                <a:cs typeface="Times New Roman" pitchFamily="18" charset="0"/>
              </a:rPr>
              <a:t> </a:t>
            </a:r>
            <a:r>
              <a:rPr lang="en-GB" sz="3600" b="1" dirty="0" err="1">
                <a:solidFill>
                  <a:srgbClr val="FF0000"/>
                </a:solidFill>
                <a:latin typeface="Times New Roman" pitchFamily="18" charset="0"/>
                <a:cs typeface="Times New Roman" pitchFamily="18" charset="0"/>
              </a:rPr>
              <a:t>Naamusa</a:t>
            </a:r>
            <a:r>
              <a:rPr lang="en-GB" sz="3600" b="1" dirty="0">
                <a:solidFill>
                  <a:srgbClr val="FF0000"/>
                </a:solidFill>
                <a:latin typeface="Times New Roman" pitchFamily="18" charset="0"/>
                <a:cs typeface="Times New Roman" pitchFamily="18" charset="0"/>
              </a:rPr>
              <a:t> G/</a:t>
            </a:r>
            <a:r>
              <a:rPr lang="en-GB" sz="3600" b="1" dirty="0" err="1">
                <a:solidFill>
                  <a:srgbClr val="FF0000"/>
                </a:solidFill>
                <a:latin typeface="Times New Roman" pitchFamily="18" charset="0"/>
                <a:cs typeface="Times New Roman" pitchFamily="18" charset="0"/>
              </a:rPr>
              <a:t>Galeessa</a:t>
            </a:r>
            <a:endParaRPr lang="en-GB" sz="3600" b="1" dirty="0">
              <a:solidFill>
                <a:srgbClr val="FF0000"/>
              </a:solidFill>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1F36036A-1AB7-44D5-8D9C-0BDDA943944A}"/>
              </a:ext>
            </a:extLst>
          </p:cNvPr>
          <p:cNvSpPr>
            <a:spLocks noGrp="1"/>
          </p:cNvSpPr>
          <p:nvPr>
            <p:ph idx="1"/>
          </p:nvPr>
        </p:nvSpPr>
        <p:spPr>
          <a:xfrm>
            <a:off x="457200" y="1484784"/>
            <a:ext cx="8229600" cy="5098578"/>
          </a:xfrm>
          <a:effectLst>
            <a:outerShdw blurRad="50800" dist="38100" dir="8100000" algn="tr" rotWithShape="0">
              <a:prstClr val="black">
                <a:alpha val="40000"/>
              </a:prstClr>
            </a:outerShdw>
          </a:effectLst>
        </p:spPr>
        <p:txBody>
          <a:bodyPr>
            <a:noAutofit/>
          </a:bodyPr>
          <a:lstStyle/>
          <a:p>
            <a:pPr algn="just">
              <a:buFont typeface="+mj-lt"/>
              <a:buAutoNum type="arabicPeriod"/>
            </a:pPr>
            <a:r>
              <a:rPr lang="en-GB" sz="2400" b="0" i="0" dirty="0" err="1">
                <a:solidFill>
                  <a:srgbClr val="000000"/>
                </a:solidFill>
                <a:effectLst/>
                <a:latin typeface="Times New Roman" panose="02020603050405020304" pitchFamily="18" charset="0"/>
                <a:cs typeface="Times New Roman" panose="02020603050405020304" pitchFamily="18" charset="0"/>
              </a:rPr>
              <a:t>Murtiiwwan</a:t>
            </a:r>
            <a:r>
              <a:rPr lang="en-GB" sz="2400" dirty="0" err="1">
                <a:solidFill>
                  <a:srgbClr val="000000"/>
                </a:solidFill>
                <a:latin typeface="Times New Roman" panose="02020603050405020304" pitchFamily="18" charset="0"/>
                <a:cs typeface="Times New Roman" panose="02020603050405020304" pitchFamily="18" charset="0"/>
              </a:rPr>
              <a:t>ii</a:t>
            </a:r>
            <a:r>
              <a:rPr lang="en-GB" sz="2400" b="0" i="0" dirty="0">
                <a:solidFill>
                  <a:srgbClr val="000000"/>
                </a:solidFill>
                <a:effectLst/>
                <a:latin typeface="Times New Roman" panose="02020603050405020304" pitchFamily="18" charset="0"/>
                <a:cs typeface="Times New Roman" panose="02020603050405020304" pitchFamily="18" charset="0"/>
              </a:rPr>
              <a:t> fi </a:t>
            </a:r>
            <a:r>
              <a:rPr lang="en-GB" sz="2400" b="0" i="0" dirty="0" err="1">
                <a:solidFill>
                  <a:srgbClr val="000000"/>
                </a:solidFill>
                <a:effectLst/>
                <a:latin typeface="Times New Roman" panose="02020603050405020304" pitchFamily="18" charset="0"/>
                <a:cs typeface="Times New Roman" panose="02020603050405020304" pitchFamily="18" charset="0"/>
              </a:rPr>
              <a:t>hojiiwwan</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raawwatuuf</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sababa</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gahaa</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ta’e</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kennuu</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dhabuu</a:t>
            </a:r>
            <a:endParaRPr lang="en-GB" sz="2400" dirty="0">
              <a:solidFill>
                <a:srgbClr val="000000"/>
              </a:solidFill>
              <a:latin typeface="Times New Roman" panose="02020603050405020304" pitchFamily="18" charset="0"/>
              <a:cs typeface="Times New Roman" panose="02020603050405020304" pitchFamily="18" charset="0"/>
            </a:endParaRPr>
          </a:p>
          <a:p>
            <a:pPr algn="just">
              <a:buFont typeface="+mj-lt"/>
              <a:buAutoNum type="arabicPeriod"/>
            </a:pPr>
            <a:r>
              <a:rPr lang="en-GB" sz="2400" b="0" i="0" dirty="0" err="1">
                <a:solidFill>
                  <a:srgbClr val="000000"/>
                </a:solidFill>
                <a:effectLst/>
                <a:latin typeface="Times New Roman" panose="02020603050405020304" pitchFamily="18" charset="0"/>
                <a:cs typeface="Times New Roman" panose="02020603050405020304" pitchFamily="18" charset="0"/>
              </a:rPr>
              <a:t>Ragaa</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seerummaa</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qabu</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dagannoon</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keessaa</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hambisuun</a:t>
            </a:r>
            <a:r>
              <a:rPr lang="en-GB" sz="2400" b="0" i="0" dirty="0">
                <a:solidFill>
                  <a:srgbClr val="000000"/>
                </a:solidFill>
                <a:effectLst/>
                <a:latin typeface="Times New Roman" panose="02020603050405020304" pitchFamily="18" charset="0"/>
                <a:cs typeface="Times New Roman" panose="02020603050405020304" pitchFamily="18" charset="0"/>
              </a:rPr>
              <a:t/>
            </a:r>
            <a:br>
              <a:rPr lang="en-GB" sz="2400" b="0" i="0" dirty="0">
                <a:solidFill>
                  <a:srgbClr val="000000"/>
                </a:solidFill>
                <a:effectLst/>
                <a:latin typeface="Times New Roman" panose="02020603050405020304" pitchFamily="18" charset="0"/>
                <a:cs typeface="Times New Roman" panose="02020603050405020304" pitchFamily="18" charset="0"/>
              </a:rPr>
            </a:br>
            <a:r>
              <a:rPr lang="en-GB" sz="2400" b="0" i="0" dirty="0" err="1">
                <a:solidFill>
                  <a:srgbClr val="000000"/>
                </a:solidFill>
                <a:effectLst/>
                <a:latin typeface="Times New Roman" panose="02020603050405020304" pitchFamily="18" charset="0"/>
                <a:cs typeface="Times New Roman" panose="02020603050405020304" pitchFamily="18" charset="0"/>
              </a:rPr>
              <a:t>haalli</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murtii</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akka</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jallatu</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gochuu</a:t>
            </a:r>
            <a:r>
              <a:rPr lang="en-GB" sz="2400" b="0" i="0" dirty="0">
                <a:solidFill>
                  <a:srgbClr val="000000"/>
                </a:solidFill>
                <a:effectLst/>
                <a:latin typeface="Times New Roman" panose="02020603050405020304" pitchFamily="18" charset="0"/>
                <a:cs typeface="Times New Roman" panose="02020603050405020304" pitchFamily="18" charset="0"/>
              </a:rPr>
              <a:t>;</a:t>
            </a:r>
            <a:endParaRPr lang="en-GB" sz="2400" dirty="0">
              <a:solidFill>
                <a:srgbClr val="000000"/>
              </a:solidFill>
              <a:latin typeface="Times New Roman" panose="02020603050405020304" pitchFamily="18" charset="0"/>
              <a:cs typeface="Times New Roman" panose="02020603050405020304" pitchFamily="18" charset="0"/>
            </a:endParaRPr>
          </a:p>
          <a:p>
            <a:pPr algn="just">
              <a:buFont typeface="+mj-lt"/>
              <a:buAutoNum type="arabicPeriod"/>
            </a:pPr>
            <a:r>
              <a:rPr lang="en-GB" sz="2400" b="0" i="0" dirty="0" err="1">
                <a:solidFill>
                  <a:srgbClr val="000000"/>
                </a:solidFill>
                <a:effectLst/>
                <a:latin typeface="Times New Roman" panose="02020603050405020304" pitchFamily="18" charset="0"/>
                <a:cs typeface="Times New Roman" panose="02020603050405020304" pitchFamily="18" charset="0"/>
              </a:rPr>
              <a:t>Ragaan</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ifa</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ta’e</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osoo</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jiru</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dagannoon</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keewwata</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hin</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madaalleen</a:t>
            </a:r>
            <a:r>
              <a:rPr lang="en-GB" sz="2400" b="0" i="0" dirty="0">
                <a:solidFill>
                  <a:srgbClr val="000000"/>
                </a:solidFill>
                <a:effectLst/>
                <a:latin typeface="Times New Roman" panose="02020603050405020304" pitchFamily="18" charset="0"/>
                <a:cs typeface="Times New Roman" panose="02020603050405020304" pitchFamily="18" charset="0"/>
              </a:rPr>
              <a:t/>
            </a:r>
            <a:br>
              <a:rPr lang="en-GB" sz="2400" b="0" i="0" dirty="0">
                <a:solidFill>
                  <a:srgbClr val="000000"/>
                </a:solidFill>
                <a:effectLst/>
                <a:latin typeface="Times New Roman" panose="02020603050405020304" pitchFamily="18" charset="0"/>
                <a:cs typeface="Times New Roman" panose="02020603050405020304" pitchFamily="18" charset="0"/>
              </a:rPr>
            </a:br>
            <a:r>
              <a:rPr lang="en-GB" sz="2400" b="0" i="0" dirty="0" err="1">
                <a:solidFill>
                  <a:srgbClr val="000000"/>
                </a:solidFill>
                <a:effectLst/>
                <a:latin typeface="Times New Roman" panose="02020603050405020304" pitchFamily="18" charset="0"/>
                <a:cs typeface="Times New Roman" panose="02020603050405020304" pitchFamily="18" charset="0"/>
              </a:rPr>
              <a:t>himata</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hundeessuu</a:t>
            </a:r>
            <a:r>
              <a:rPr lang="en-GB" sz="2400" b="0" i="0" dirty="0">
                <a:solidFill>
                  <a:srgbClr val="000000"/>
                </a:solidFill>
                <a:effectLst/>
                <a:latin typeface="Times New Roman" panose="02020603050405020304" pitchFamily="18" charset="0"/>
                <a:cs typeface="Times New Roman" panose="02020603050405020304" pitchFamily="18" charset="0"/>
              </a:rPr>
              <a:t>;</a:t>
            </a:r>
            <a:endParaRPr lang="en-GB" sz="2400" dirty="0">
              <a:solidFill>
                <a:srgbClr val="000000"/>
              </a:solidFill>
              <a:latin typeface="Times New Roman" panose="02020603050405020304" pitchFamily="18" charset="0"/>
              <a:cs typeface="Times New Roman" panose="02020603050405020304" pitchFamily="18" charset="0"/>
            </a:endParaRPr>
          </a:p>
          <a:p>
            <a:pPr algn="just">
              <a:buFont typeface="+mj-lt"/>
              <a:buAutoNum type="arabicPeriod"/>
            </a:pPr>
            <a:r>
              <a:rPr lang="en-GB" sz="2400" b="0" i="0" dirty="0" err="1">
                <a:solidFill>
                  <a:srgbClr val="000000"/>
                </a:solidFill>
                <a:effectLst/>
                <a:latin typeface="Times New Roman" panose="02020603050405020304" pitchFamily="18" charset="0"/>
                <a:cs typeface="Times New Roman" panose="02020603050405020304" pitchFamily="18" charset="0"/>
              </a:rPr>
              <a:t>Dagannoodhaan</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nama</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himatamuu</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hin</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qabne</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himachuu</a:t>
            </a:r>
            <a:r>
              <a:rPr lang="en-GB" sz="2400" b="0" i="0" dirty="0">
                <a:solidFill>
                  <a:srgbClr val="000000"/>
                </a:solidFill>
                <a:effectLst/>
                <a:latin typeface="Times New Roman" panose="02020603050405020304" pitchFamily="18" charset="0"/>
                <a:cs typeface="Times New Roman" panose="02020603050405020304" pitchFamily="18" charset="0"/>
              </a:rPr>
              <a:t> / </a:t>
            </a:r>
            <a:r>
              <a:rPr lang="en-GB" sz="2400" b="0" i="0" dirty="0" err="1">
                <a:solidFill>
                  <a:srgbClr val="000000"/>
                </a:solidFill>
                <a:effectLst/>
                <a:latin typeface="Times New Roman" panose="02020603050405020304" pitchFamily="18" charset="0"/>
                <a:cs typeface="Times New Roman" panose="02020603050405020304" pitchFamily="18" charset="0"/>
              </a:rPr>
              <a:t>nama</a:t>
            </a:r>
            <a:r>
              <a:rPr lang="en-GB" sz="2400" b="0" i="0" dirty="0">
                <a:solidFill>
                  <a:srgbClr val="000000"/>
                </a:solidFill>
                <a:effectLst/>
                <a:latin typeface="Times New Roman" panose="02020603050405020304" pitchFamily="18" charset="0"/>
                <a:cs typeface="Times New Roman" panose="02020603050405020304" pitchFamily="18" charset="0"/>
              </a:rPr>
              <a:t/>
            </a:r>
            <a:br>
              <a:rPr lang="en-GB" sz="2400" b="0" i="0" dirty="0">
                <a:solidFill>
                  <a:srgbClr val="000000"/>
                </a:solidFill>
                <a:effectLst/>
                <a:latin typeface="Times New Roman" panose="02020603050405020304" pitchFamily="18" charset="0"/>
                <a:cs typeface="Times New Roman" panose="02020603050405020304" pitchFamily="18" charset="0"/>
              </a:rPr>
            </a:br>
            <a:r>
              <a:rPr lang="en-GB" sz="2400" b="0" i="0" dirty="0" err="1">
                <a:solidFill>
                  <a:srgbClr val="000000"/>
                </a:solidFill>
                <a:effectLst/>
                <a:latin typeface="Times New Roman" panose="02020603050405020304" pitchFamily="18" charset="0"/>
                <a:cs typeface="Times New Roman" panose="02020603050405020304" pitchFamily="18" charset="0"/>
              </a:rPr>
              <a:t>himatamuu</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qabu</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himannaa</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keessaa</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hambisuu</a:t>
            </a:r>
            <a:r>
              <a:rPr lang="en-GB" sz="2400" b="0" i="0" dirty="0">
                <a:solidFill>
                  <a:srgbClr val="000000"/>
                </a:solidFill>
                <a:effectLst/>
                <a:latin typeface="Times New Roman" panose="02020603050405020304" pitchFamily="18" charset="0"/>
                <a:cs typeface="Times New Roman" panose="02020603050405020304" pitchFamily="18" charset="0"/>
              </a:rPr>
              <a:t>;</a:t>
            </a:r>
            <a:endParaRPr lang="en-GB" sz="2400" dirty="0">
              <a:solidFill>
                <a:srgbClr val="000000"/>
              </a:solidFill>
              <a:latin typeface="Times New Roman" panose="02020603050405020304" pitchFamily="18" charset="0"/>
              <a:cs typeface="Times New Roman" panose="02020603050405020304" pitchFamily="18" charset="0"/>
            </a:endParaRPr>
          </a:p>
          <a:p>
            <a:pPr algn="just">
              <a:buFont typeface="+mj-lt"/>
              <a:buAutoNum type="arabicPeriod"/>
            </a:pPr>
            <a:r>
              <a:rPr lang="en-GB" sz="2400" b="0" i="0" dirty="0" err="1">
                <a:solidFill>
                  <a:srgbClr val="000000"/>
                </a:solidFill>
                <a:effectLst/>
                <a:latin typeface="Times New Roman" panose="02020603050405020304" pitchFamily="18" charset="0"/>
                <a:cs typeface="Times New Roman" panose="02020603050405020304" pitchFamily="18" charset="0"/>
              </a:rPr>
              <a:t>Dhimma</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walitti</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bu’iinsa</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dantaa</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uumuu</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danda’u</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dagannoodhaan</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ofitti</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fuudhee</a:t>
            </a:r>
            <a:r>
              <a:rPr lang="en-GB" sz="2400" dirty="0">
                <a:solidFill>
                  <a:srgbClr val="000000"/>
                </a:solidFill>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hojjachuu</a:t>
            </a:r>
            <a:r>
              <a:rPr lang="en-GB" sz="2400" b="0" i="0" dirty="0">
                <a:solidFill>
                  <a:srgbClr val="000000"/>
                </a:solidFill>
                <a:effectLst/>
                <a:latin typeface="Times New Roman" panose="02020603050405020304" pitchFamily="18" charset="0"/>
                <a:cs typeface="Times New Roman" panose="02020603050405020304" pitchFamily="18" charset="0"/>
              </a:rPr>
              <a:t>;</a:t>
            </a:r>
            <a:endParaRPr lang="en-GB" sz="2400" dirty="0">
              <a:solidFill>
                <a:srgbClr val="000000"/>
              </a:solidFill>
              <a:latin typeface="Times New Roman" panose="02020603050405020304" pitchFamily="18" charset="0"/>
              <a:cs typeface="Times New Roman" panose="02020603050405020304" pitchFamily="18" charset="0"/>
            </a:endParaRPr>
          </a:p>
          <a:p>
            <a:pPr marL="0" indent="0" algn="just">
              <a:buNone/>
            </a:pPr>
            <a:endParaRPr lang="en-GB" sz="24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884004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6102F58-6E6D-41A2-9856-41C2983127FE}"/>
              </a:ext>
            </a:extLst>
          </p:cNvPr>
          <p:cNvSpPr>
            <a:spLocks noGrp="1"/>
          </p:cNvSpPr>
          <p:nvPr>
            <p:ph idx="1"/>
          </p:nvPr>
        </p:nvSpPr>
        <p:spPr>
          <a:xfrm>
            <a:off x="457200" y="620688"/>
            <a:ext cx="8229600" cy="5505475"/>
          </a:xfrm>
          <a:effectLst>
            <a:outerShdw blurRad="50800" dist="38100" dir="5400000" algn="t" rotWithShape="0">
              <a:prstClr val="black">
                <a:alpha val="40000"/>
              </a:prstClr>
            </a:outerShdw>
          </a:effectLst>
        </p:spPr>
        <p:txBody>
          <a:bodyPr>
            <a:noAutofit/>
          </a:bodyPr>
          <a:lstStyle/>
          <a:p>
            <a:pPr marL="514350" indent="-514350" algn="just">
              <a:buFont typeface="+mj-lt"/>
              <a:buAutoNum type="arabicPeriod" startAt="6"/>
            </a:pPr>
            <a:r>
              <a:rPr lang="en-GB" sz="2800" b="0" i="0" dirty="0">
                <a:solidFill>
                  <a:srgbClr val="000000"/>
                </a:solidFill>
                <a:effectLst/>
                <a:latin typeface="Times New Roman" panose="02020603050405020304" pitchFamily="18" charset="0"/>
                <a:cs typeface="Times New Roman" panose="02020603050405020304" pitchFamily="18" charset="0"/>
              </a:rPr>
              <a:t>Marii </a:t>
            </a:r>
            <a:r>
              <a:rPr lang="en-GB" sz="2800" b="0" i="0" dirty="0" err="1">
                <a:solidFill>
                  <a:srgbClr val="000000"/>
                </a:solidFill>
                <a:effectLst/>
                <a:latin typeface="Times New Roman" panose="02020603050405020304" pitchFamily="18" charset="0"/>
                <a:cs typeface="Times New Roman" panose="02020603050405020304" pitchFamily="18" charset="0"/>
              </a:rPr>
              <a:t>Garee</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Abbaa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Alangaa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irratti</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dagannoon</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ijoo</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dubbii</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ykn</a:t>
            </a:r>
            <a:r>
              <a:rPr lang="en-GB" sz="2800" dirty="0">
                <a:solidFill>
                  <a:srgbClr val="000000"/>
                </a:solidFill>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ragaa</a:t>
            </a:r>
            <a:r>
              <a:rPr lang="en-GB" sz="2800" dirty="0">
                <a:solidFill>
                  <a:srgbClr val="000000"/>
                </a:solidFill>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keessaa</a:t>
            </a:r>
            <a:r>
              <a:rPr lang="en-GB" sz="2800" b="0" i="0" dirty="0">
                <a:solidFill>
                  <a:srgbClr val="000000"/>
                </a:solidFill>
                <a:effectLst/>
                <a:latin typeface="Times New Roman" panose="02020603050405020304" pitchFamily="18" charset="0"/>
                <a:cs typeface="Times New Roman" panose="02020603050405020304" pitchFamily="18" charset="0"/>
              </a:rPr>
              <a:t/>
            </a:r>
            <a:br>
              <a:rPr lang="en-GB" sz="2800" b="0" i="0" dirty="0">
                <a:solidFill>
                  <a:srgbClr val="000000"/>
                </a:solidFill>
                <a:effectLst/>
                <a:latin typeface="Times New Roman" panose="02020603050405020304" pitchFamily="18" charset="0"/>
                <a:cs typeface="Times New Roman" panose="02020603050405020304" pitchFamily="18" charset="0"/>
              </a:rPr>
            </a:br>
            <a:r>
              <a:rPr lang="en-GB" sz="2800" b="0" i="0" dirty="0" err="1">
                <a:solidFill>
                  <a:srgbClr val="000000"/>
                </a:solidFill>
                <a:effectLst/>
                <a:latin typeface="Times New Roman" panose="02020603050405020304" pitchFamily="18" charset="0"/>
                <a:cs typeface="Times New Roman" panose="02020603050405020304" pitchFamily="18" charset="0"/>
              </a:rPr>
              <a:t>hambisuun</a:t>
            </a:r>
            <a:r>
              <a:rPr lang="en-GB" sz="2800" dirty="0">
                <a:solidFill>
                  <a:srgbClr val="000000"/>
                </a:solidFill>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faallaa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dhugaa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galmee</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keessa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jiruu</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ibsuu</a:t>
            </a:r>
            <a:endParaRPr lang="en-GB" sz="2800" dirty="0">
              <a:solidFill>
                <a:srgbClr val="000000"/>
              </a:solidFill>
              <a:latin typeface="Times New Roman" panose="02020603050405020304" pitchFamily="18" charset="0"/>
              <a:cs typeface="Times New Roman" panose="02020603050405020304" pitchFamily="18" charset="0"/>
            </a:endParaRPr>
          </a:p>
          <a:p>
            <a:pPr marL="514350" indent="-514350" algn="just">
              <a:buFont typeface="+mj-lt"/>
              <a:buAutoNum type="arabicPeriod" startAt="6"/>
            </a:pPr>
            <a:r>
              <a:rPr lang="en-GB" sz="2800" b="0" i="0" dirty="0" err="1">
                <a:solidFill>
                  <a:srgbClr val="000000"/>
                </a:solidFill>
                <a:effectLst/>
                <a:latin typeface="Times New Roman" panose="02020603050405020304" pitchFamily="18" charset="0"/>
                <a:cs typeface="Times New Roman" panose="02020603050405020304" pitchFamily="18" charset="0"/>
              </a:rPr>
              <a:t>Dhaddacha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irratti</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ajaja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ykn</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murtii</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kennamuufi</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haala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falmii</a:t>
            </a:r>
            <a:r>
              <a:rPr lang="en-GB" sz="2800" b="0" i="0" dirty="0">
                <a:solidFill>
                  <a:srgbClr val="000000"/>
                </a:solidFill>
                <a:effectLst/>
                <a:latin typeface="Times New Roman" panose="02020603050405020304" pitchFamily="18" charset="0"/>
                <a:cs typeface="Times New Roman" panose="02020603050405020304" pitchFamily="18" charset="0"/>
              </a:rPr>
              <a:t> dhaddachaa </a:t>
            </a:r>
            <a:r>
              <a:rPr lang="en-GB" sz="2800" b="0" i="0" dirty="0" err="1">
                <a:solidFill>
                  <a:srgbClr val="000000"/>
                </a:solidFill>
                <a:effectLst/>
                <a:latin typeface="Times New Roman" panose="02020603050405020304" pitchFamily="18" charset="0"/>
                <a:cs typeface="Times New Roman" panose="02020603050405020304" pitchFamily="18" charset="0"/>
              </a:rPr>
              <a:t>sirnaan</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hordofuun</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barreessuu</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dhabuu</a:t>
            </a:r>
            <a:endParaRPr lang="en-GB" sz="2800" b="0" i="0" dirty="0">
              <a:solidFill>
                <a:srgbClr val="000000"/>
              </a:solidFill>
              <a:effectLst/>
              <a:latin typeface="Times New Roman" panose="02020603050405020304" pitchFamily="18" charset="0"/>
              <a:cs typeface="Times New Roman" panose="02020603050405020304" pitchFamily="18" charset="0"/>
            </a:endParaRPr>
          </a:p>
          <a:p>
            <a:pPr marL="514350" indent="-514350" algn="just">
              <a:buFont typeface="+mj-lt"/>
              <a:buAutoNum type="arabicPeriod" startAt="6"/>
            </a:pPr>
            <a:r>
              <a:rPr lang="en-GB" sz="2800" b="0" i="0" dirty="0" err="1">
                <a:solidFill>
                  <a:srgbClr val="000000"/>
                </a:solidFill>
                <a:effectLst/>
                <a:latin typeface="Times New Roman" panose="02020603050405020304" pitchFamily="18" charset="0"/>
                <a:cs typeface="Times New Roman" panose="02020603050405020304" pitchFamily="18" charset="0"/>
              </a:rPr>
              <a:t>Dhuganii</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hojii</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irratti</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argamuu</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ykn</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machaa’anii</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daandii</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irratti</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argamuu</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yookiin</a:t>
            </a:r>
            <a:r>
              <a:rPr lang="en-GB" sz="2800" dirty="0">
                <a:solidFill>
                  <a:srgbClr val="000000"/>
                </a:solidFill>
                <a:latin typeface="Times New Roman" panose="02020603050405020304" pitchFamily="18" charset="0"/>
                <a:cs typeface="Times New Roman" panose="02020603050405020304" pitchFamily="18" charset="0"/>
              </a:rPr>
              <a:t> </a:t>
            </a:r>
            <a:r>
              <a:rPr lang="en-GB" sz="2800" b="0" i="0" dirty="0">
                <a:solidFill>
                  <a:srgbClr val="000000"/>
                </a:solidFill>
                <a:effectLst/>
                <a:latin typeface="Times New Roman" panose="02020603050405020304" pitchFamily="18" charset="0"/>
                <a:cs typeface="Times New Roman" panose="02020603050405020304" pitchFamily="18" charset="0"/>
              </a:rPr>
              <a:t>mana </a:t>
            </a:r>
            <a:r>
              <a:rPr lang="en-GB" sz="2800" b="0" i="0" dirty="0" err="1">
                <a:solidFill>
                  <a:srgbClr val="000000"/>
                </a:solidFill>
                <a:effectLst/>
                <a:latin typeface="Times New Roman" panose="02020603050405020304" pitchFamily="18" charset="0"/>
                <a:cs typeface="Times New Roman" panose="02020603050405020304" pitchFamily="18" charset="0"/>
              </a:rPr>
              <a:t>dhugaatii</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keessatti</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jeequmsa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ykn</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lola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kaasuu</a:t>
            </a:r>
            <a:r>
              <a:rPr lang="en-GB" sz="2800" b="0" i="0" dirty="0">
                <a:solidFill>
                  <a:srgbClr val="000000"/>
                </a:solidFill>
                <a:effectLst/>
                <a:latin typeface="Times New Roman" panose="02020603050405020304" pitchFamily="18" charset="0"/>
                <a:cs typeface="Times New Roman" panose="02020603050405020304" pitchFamily="18" charset="0"/>
              </a:rPr>
              <a:t>;</a:t>
            </a:r>
          </a:p>
          <a:p>
            <a:pPr marL="0" indent="0" algn="just">
              <a:buNone/>
            </a:pPr>
            <a:r>
              <a:rPr lang="en-GB" sz="2800" dirty="0">
                <a:latin typeface="Times New Roman" panose="02020603050405020304" pitchFamily="18" charset="0"/>
                <a:cs typeface="Times New Roman" panose="02020603050405020304" pitchFamily="18" charset="0"/>
              </a:rPr>
              <a:t> </a:t>
            </a:r>
            <a:br>
              <a:rPr lang="en-GB" sz="2800" dirty="0">
                <a:latin typeface="Times New Roman" panose="02020603050405020304" pitchFamily="18" charset="0"/>
                <a:cs typeface="Times New Roman" panose="02020603050405020304" pitchFamily="18" charset="0"/>
              </a:rPr>
            </a:br>
            <a:endParaRPr lang="en-GB" sz="2800" dirty="0">
              <a:latin typeface="Times New Roman" panose="02020603050405020304" pitchFamily="18" charset="0"/>
              <a:cs typeface="Times New Roman" panose="02020603050405020304" pitchFamily="18" charset="0"/>
            </a:endParaRPr>
          </a:p>
          <a:p>
            <a:pPr marL="0" indent="0">
              <a:buNone/>
            </a:pPr>
            <a:endParaRPr lang="en-GB" sz="2800" dirty="0"/>
          </a:p>
        </p:txBody>
      </p:sp>
    </p:spTree>
    <p:extLst>
      <p:ext uri="{BB962C8B-B14F-4D97-AF65-F5344CB8AC3E}">
        <p14:creationId xmlns:p14="http://schemas.microsoft.com/office/powerpoint/2010/main" val="2556969540"/>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a:effectLst>
            <a:outerShdw blurRad="50800" dist="38100" dir="5400000" algn="t" rotWithShape="0">
              <a:prstClr val="black">
                <a:alpha val="40000"/>
              </a:prstClr>
            </a:outerShdw>
          </a:effectLst>
        </p:spPr>
        <p:txBody>
          <a:bodyPr>
            <a:normAutofit/>
          </a:bodyPr>
          <a:lstStyle/>
          <a:p>
            <a:pPr marL="514350" lvl="0" indent="-514350" algn="just">
              <a:buFont typeface="+mj-lt"/>
              <a:buAutoNum type="arabicPeriod" startAt="6"/>
            </a:pPr>
            <a:r>
              <a:rPr lang="en-GB" sz="2800" dirty="0" err="1">
                <a:solidFill>
                  <a:srgbClr val="000000"/>
                </a:solidFill>
                <a:latin typeface="Times New Roman" panose="02020603050405020304" pitchFamily="18" charset="0"/>
                <a:cs typeface="Times New Roman" panose="02020603050405020304" pitchFamily="18" charset="0"/>
              </a:rPr>
              <a:t>Baala</a:t>
            </a:r>
            <a:r>
              <a:rPr lang="en-GB" sz="2800" dirty="0">
                <a:solidFill>
                  <a:srgbClr val="000000"/>
                </a:solidFill>
                <a:latin typeface="Times New Roman" panose="02020603050405020304" pitchFamily="18" charset="0"/>
                <a:cs typeface="Times New Roman" panose="02020603050405020304" pitchFamily="18" charset="0"/>
              </a:rPr>
              <a:t> </a:t>
            </a:r>
            <a:r>
              <a:rPr lang="en-GB" sz="2800" dirty="0" err="1">
                <a:solidFill>
                  <a:srgbClr val="000000"/>
                </a:solidFill>
                <a:latin typeface="Times New Roman" panose="02020603050405020304" pitchFamily="18" charset="0"/>
                <a:cs typeface="Times New Roman" panose="02020603050405020304" pitchFamily="18" charset="0"/>
              </a:rPr>
              <a:t>sammuu</a:t>
            </a:r>
            <a:r>
              <a:rPr lang="en-GB" sz="2800" dirty="0">
                <a:solidFill>
                  <a:srgbClr val="000000"/>
                </a:solidFill>
                <a:latin typeface="Times New Roman" panose="02020603050405020304" pitchFamily="18" charset="0"/>
                <a:cs typeface="Times New Roman" panose="02020603050405020304" pitchFamily="18" charset="0"/>
              </a:rPr>
              <a:t> </a:t>
            </a:r>
            <a:r>
              <a:rPr lang="en-GB" sz="2800" dirty="0" err="1">
                <a:solidFill>
                  <a:srgbClr val="000000"/>
                </a:solidFill>
                <a:latin typeface="Times New Roman" panose="02020603050405020304" pitchFamily="18" charset="0"/>
                <a:cs typeface="Times New Roman" panose="02020603050405020304" pitchFamily="18" charset="0"/>
              </a:rPr>
              <a:t>namaa</a:t>
            </a:r>
            <a:r>
              <a:rPr lang="en-GB" sz="2800" dirty="0">
                <a:solidFill>
                  <a:srgbClr val="000000"/>
                </a:solidFill>
                <a:latin typeface="Times New Roman" panose="02020603050405020304" pitchFamily="18" charset="0"/>
                <a:cs typeface="Times New Roman" panose="02020603050405020304" pitchFamily="18" charset="0"/>
              </a:rPr>
              <a:t> </a:t>
            </a:r>
            <a:r>
              <a:rPr lang="en-GB" sz="2800" dirty="0" err="1">
                <a:solidFill>
                  <a:srgbClr val="000000"/>
                </a:solidFill>
                <a:latin typeface="Times New Roman" panose="02020603050405020304" pitchFamily="18" charset="0"/>
                <a:cs typeface="Times New Roman" panose="02020603050405020304" pitchFamily="18" charset="0"/>
              </a:rPr>
              <a:t>adoochu</a:t>
            </a:r>
            <a:r>
              <a:rPr lang="en-GB" sz="2800" dirty="0">
                <a:solidFill>
                  <a:srgbClr val="000000"/>
                </a:solidFill>
                <a:latin typeface="Times New Roman" panose="02020603050405020304" pitchFamily="18" charset="0"/>
                <a:cs typeface="Times New Roman" panose="02020603050405020304" pitchFamily="18" charset="0"/>
              </a:rPr>
              <a:t> </a:t>
            </a:r>
            <a:r>
              <a:rPr lang="en-GB" sz="2800" dirty="0" err="1">
                <a:solidFill>
                  <a:srgbClr val="000000"/>
                </a:solidFill>
                <a:latin typeface="Times New Roman" panose="02020603050405020304" pitchFamily="18" charset="0"/>
                <a:cs typeface="Times New Roman" panose="02020603050405020304" pitchFamily="18" charset="0"/>
              </a:rPr>
              <a:t>yookiin</a:t>
            </a:r>
            <a:r>
              <a:rPr lang="en-GB" sz="2800" dirty="0">
                <a:solidFill>
                  <a:srgbClr val="000000"/>
                </a:solidFill>
                <a:latin typeface="Times New Roman" panose="02020603050405020304" pitchFamily="18" charset="0"/>
                <a:cs typeface="Times New Roman" panose="02020603050405020304" pitchFamily="18" charset="0"/>
              </a:rPr>
              <a:t> </a:t>
            </a:r>
            <a:r>
              <a:rPr lang="en-GB" sz="2800" dirty="0" err="1">
                <a:solidFill>
                  <a:srgbClr val="000000"/>
                </a:solidFill>
                <a:latin typeface="Times New Roman" panose="02020603050405020304" pitchFamily="18" charset="0"/>
                <a:cs typeface="Times New Roman" panose="02020603050405020304" pitchFamily="18" charset="0"/>
              </a:rPr>
              <a:t>araada</a:t>
            </a:r>
            <a:r>
              <a:rPr lang="en-GB" sz="2800" dirty="0">
                <a:solidFill>
                  <a:srgbClr val="000000"/>
                </a:solidFill>
                <a:latin typeface="Times New Roman" panose="02020603050405020304" pitchFamily="18" charset="0"/>
                <a:cs typeface="Times New Roman" panose="02020603050405020304" pitchFamily="18" charset="0"/>
              </a:rPr>
              <a:t> </a:t>
            </a:r>
            <a:r>
              <a:rPr lang="en-GB" sz="2800" dirty="0" err="1">
                <a:solidFill>
                  <a:srgbClr val="000000"/>
                </a:solidFill>
                <a:latin typeface="Times New Roman" panose="02020603050405020304" pitchFamily="18" charset="0"/>
                <a:cs typeface="Times New Roman" panose="02020603050405020304" pitchFamily="18" charset="0"/>
              </a:rPr>
              <a:t>nama</a:t>
            </a:r>
            <a:r>
              <a:rPr lang="en-GB" sz="2800" dirty="0">
                <a:solidFill>
                  <a:srgbClr val="000000"/>
                </a:solidFill>
                <a:latin typeface="Times New Roman" panose="02020603050405020304" pitchFamily="18" charset="0"/>
                <a:cs typeface="Times New Roman" panose="02020603050405020304" pitchFamily="18" charset="0"/>
              </a:rPr>
              <a:t> </a:t>
            </a:r>
            <a:r>
              <a:rPr lang="en-GB" sz="2800" dirty="0" err="1">
                <a:solidFill>
                  <a:srgbClr val="000000"/>
                </a:solidFill>
                <a:latin typeface="Times New Roman" panose="02020603050405020304" pitchFamily="18" charset="0"/>
                <a:cs typeface="Times New Roman" panose="02020603050405020304" pitchFamily="18" charset="0"/>
              </a:rPr>
              <a:t>qabsiisu</a:t>
            </a:r>
            <a:r>
              <a:rPr lang="en-GB" sz="2800" dirty="0">
                <a:solidFill>
                  <a:srgbClr val="000000"/>
                </a:solidFill>
                <a:latin typeface="Times New Roman" panose="02020603050405020304" pitchFamily="18" charset="0"/>
                <a:cs typeface="Times New Roman" panose="02020603050405020304" pitchFamily="18" charset="0"/>
              </a:rPr>
              <a:t> </a:t>
            </a:r>
            <a:r>
              <a:rPr lang="en-GB" sz="2800" dirty="0" err="1">
                <a:solidFill>
                  <a:srgbClr val="000000"/>
                </a:solidFill>
                <a:latin typeface="Times New Roman" panose="02020603050405020304" pitchFamily="18" charset="0"/>
                <a:cs typeface="Times New Roman" panose="02020603050405020304" pitchFamily="18" charset="0"/>
              </a:rPr>
              <a:t>fayyadamuu</a:t>
            </a:r>
            <a:endParaRPr lang="en-GB" sz="2800" dirty="0">
              <a:solidFill>
                <a:srgbClr val="000000"/>
              </a:solidFill>
              <a:latin typeface="Times New Roman" panose="02020603050405020304" pitchFamily="18" charset="0"/>
              <a:cs typeface="Times New Roman" panose="02020603050405020304" pitchFamily="18" charset="0"/>
            </a:endParaRPr>
          </a:p>
          <a:p>
            <a:pPr marL="514350" lvl="0" indent="-514350" algn="just">
              <a:buFont typeface="+mj-lt"/>
              <a:buAutoNum type="arabicPeriod" startAt="6"/>
            </a:pPr>
            <a:r>
              <a:rPr lang="en-GB" sz="2800" b="1" dirty="0" err="1">
                <a:solidFill>
                  <a:srgbClr val="FF0000"/>
                </a:solidFill>
                <a:latin typeface="Times New Roman" panose="02020603050405020304" pitchFamily="18" charset="0"/>
                <a:cs typeface="Times New Roman" panose="02020603050405020304" pitchFamily="18" charset="0"/>
              </a:rPr>
              <a:t>Iddoowwan</a:t>
            </a:r>
            <a:r>
              <a:rPr lang="en-GB" sz="2800" b="1" dirty="0">
                <a:solidFill>
                  <a:srgbClr val="FF0000"/>
                </a:solidFill>
                <a:latin typeface="Times New Roman" panose="02020603050405020304" pitchFamily="18" charset="0"/>
                <a:cs typeface="Times New Roman" panose="02020603050405020304" pitchFamily="18" charset="0"/>
              </a:rPr>
              <a:t> </a:t>
            </a:r>
            <a:r>
              <a:rPr lang="en-GB" sz="2800" b="1" dirty="0" err="1">
                <a:solidFill>
                  <a:srgbClr val="FF0000"/>
                </a:solidFill>
                <a:latin typeface="Times New Roman" panose="02020603050405020304" pitchFamily="18" charset="0"/>
                <a:cs typeface="Times New Roman" panose="02020603050405020304" pitchFamily="18" charset="0"/>
              </a:rPr>
              <a:t>kabaja</a:t>
            </a:r>
            <a:r>
              <a:rPr lang="en-GB" sz="2800" b="1" dirty="0">
                <a:solidFill>
                  <a:srgbClr val="FF0000"/>
                </a:solidFill>
                <a:latin typeface="Times New Roman" panose="02020603050405020304" pitchFamily="18" charset="0"/>
                <a:cs typeface="Times New Roman" panose="02020603050405020304" pitchFamily="18" charset="0"/>
              </a:rPr>
              <a:t> </a:t>
            </a:r>
            <a:r>
              <a:rPr lang="en-GB" sz="2800" b="1" dirty="0" err="1">
                <a:solidFill>
                  <a:srgbClr val="FF0000"/>
                </a:solidFill>
                <a:latin typeface="Times New Roman" panose="02020603050405020304" pitchFamily="18" charset="0"/>
                <a:cs typeface="Times New Roman" panose="02020603050405020304" pitchFamily="18" charset="0"/>
              </a:rPr>
              <a:t>ogummaa</a:t>
            </a:r>
            <a:r>
              <a:rPr lang="en-GB" sz="2800" b="1" dirty="0">
                <a:solidFill>
                  <a:srgbClr val="FF0000"/>
                </a:solidFill>
                <a:latin typeface="Times New Roman" panose="02020603050405020304" pitchFamily="18" charset="0"/>
                <a:cs typeface="Times New Roman" panose="02020603050405020304" pitchFamily="18" charset="0"/>
              </a:rPr>
              <a:t> </a:t>
            </a:r>
            <a:r>
              <a:rPr lang="en-GB" sz="2800" b="1" dirty="0" err="1">
                <a:solidFill>
                  <a:srgbClr val="FF0000"/>
                </a:solidFill>
                <a:latin typeface="Times New Roman" panose="02020603050405020304" pitchFamily="18" charset="0"/>
                <a:cs typeface="Times New Roman" panose="02020603050405020304" pitchFamily="18" charset="0"/>
              </a:rPr>
              <a:t>Abbaa</a:t>
            </a:r>
            <a:r>
              <a:rPr lang="en-GB" sz="2800" b="1" dirty="0">
                <a:solidFill>
                  <a:srgbClr val="FF0000"/>
                </a:solidFill>
                <a:latin typeface="Times New Roman" panose="02020603050405020304" pitchFamily="18" charset="0"/>
                <a:cs typeface="Times New Roman" panose="02020603050405020304" pitchFamily="18" charset="0"/>
              </a:rPr>
              <a:t> </a:t>
            </a:r>
            <a:r>
              <a:rPr lang="en-GB" sz="2800" b="1" dirty="0" err="1">
                <a:solidFill>
                  <a:srgbClr val="FF0000"/>
                </a:solidFill>
                <a:latin typeface="Times New Roman" panose="02020603050405020304" pitchFamily="18" charset="0"/>
                <a:cs typeface="Times New Roman" panose="02020603050405020304" pitchFamily="18" charset="0"/>
              </a:rPr>
              <a:t>Alangummaa</a:t>
            </a:r>
            <a:r>
              <a:rPr lang="en-GB" sz="2800" b="1" dirty="0">
                <a:solidFill>
                  <a:srgbClr val="FF0000"/>
                </a:solidFill>
                <a:latin typeface="Times New Roman" panose="02020603050405020304" pitchFamily="18" charset="0"/>
                <a:cs typeface="Times New Roman" panose="02020603050405020304" pitchFamily="18" charset="0"/>
              </a:rPr>
              <a:t> fi </a:t>
            </a:r>
            <a:r>
              <a:rPr lang="en-GB" sz="2800" b="1" dirty="0" err="1">
                <a:solidFill>
                  <a:srgbClr val="FF0000"/>
                </a:solidFill>
                <a:latin typeface="Times New Roman" panose="02020603050405020304" pitchFamily="18" charset="0"/>
                <a:cs typeface="Times New Roman" panose="02020603050405020304" pitchFamily="18" charset="0"/>
              </a:rPr>
              <a:t>Mana</a:t>
            </a:r>
            <a:r>
              <a:rPr lang="en-GB" sz="2800" b="1" dirty="0">
                <a:solidFill>
                  <a:srgbClr val="FF0000"/>
                </a:solidFill>
                <a:latin typeface="Times New Roman" panose="02020603050405020304" pitchFamily="18" charset="0"/>
                <a:cs typeface="Times New Roman" panose="02020603050405020304" pitchFamily="18" charset="0"/>
              </a:rPr>
              <a:t> </a:t>
            </a:r>
            <a:r>
              <a:rPr lang="en-GB" sz="2800" b="1" dirty="0" err="1">
                <a:solidFill>
                  <a:srgbClr val="FF0000"/>
                </a:solidFill>
                <a:latin typeface="Times New Roman" panose="02020603050405020304" pitchFamily="18" charset="0"/>
                <a:cs typeface="Times New Roman" panose="02020603050405020304" pitchFamily="18" charset="0"/>
              </a:rPr>
              <a:t>Hojiichaa</a:t>
            </a:r>
            <a:r>
              <a:rPr lang="en-GB" sz="2800" b="1" dirty="0">
                <a:solidFill>
                  <a:srgbClr val="FF0000"/>
                </a:solidFill>
                <a:latin typeface="Times New Roman" panose="02020603050405020304" pitchFamily="18" charset="0"/>
                <a:cs typeface="Times New Roman" panose="02020603050405020304" pitchFamily="18" charset="0"/>
              </a:rPr>
              <a:t> </a:t>
            </a:r>
            <a:r>
              <a:rPr lang="en-GB" sz="2800" b="1" dirty="0" err="1">
                <a:solidFill>
                  <a:srgbClr val="FF0000"/>
                </a:solidFill>
                <a:latin typeface="Times New Roman" panose="02020603050405020304" pitchFamily="18" charset="0"/>
                <a:cs typeface="Times New Roman" panose="02020603050405020304" pitchFamily="18" charset="0"/>
              </a:rPr>
              <a:t>salphisanitti</a:t>
            </a:r>
            <a:r>
              <a:rPr lang="en-GB" sz="2800" b="1" dirty="0">
                <a:solidFill>
                  <a:srgbClr val="FF0000"/>
                </a:solidFill>
                <a:latin typeface="Times New Roman" panose="02020603050405020304" pitchFamily="18" charset="0"/>
                <a:cs typeface="Times New Roman" panose="02020603050405020304" pitchFamily="18" charset="0"/>
              </a:rPr>
              <a:t> </a:t>
            </a:r>
            <a:r>
              <a:rPr lang="en-GB" sz="2800" b="1" dirty="0" err="1">
                <a:solidFill>
                  <a:srgbClr val="FF0000"/>
                </a:solidFill>
                <a:latin typeface="Times New Roman" panose="02020603050405020304" pitchFamily="18" charset="0"/>
                <a:cs typeface="Times New Roman" panose="02020603050405020304" pitchFamily="18" charset="0"/>
              </a:rPr>
              <a:t>argamuu</a:t>
            </a:r>
            <a:r>
              <a:rPr lang="en-GB" sz="2800" b="1" dirty="0">
                <a:solidFill>
                  <a:srgbClr val="FF0000"/>
                </a:solidFill>
                <a:latin typeface="Times New Roman" panose="02020603050405020304" pitchFamily="18" charset="0"/>
                <a:cs typeface="Times New Roman" panose="02020603050405020304" pitchFamily="18" charset="0"/>
              </a:rPr>
              <a:t>;</a:t>
            </a:r>
          </a:p>
          <a:p>
            <a:pPr marL="514350" lvl="0" indent="-514350" algn="just">
              <a:buFont typeface="+mj-lt"/>
              <a:buAutoNum type="arabicPeriod" startAt="6"/>
            </a:pPr>
            <a:r>
              <a:rPr lang="en-GB" sz="2800" dirty="0">
                <a:solidFill>
                  <a:srgbClr val="000000"/>
                </a:solidFill>
                <a:latin typeface="Times New Roman" panose="02020603050405020304" pitchFamily="18" charset="0"/>
                <a:cs typeface="Times New Roman" panose="02020603050405020304" pitchFamily="18" charset="0"/>
              </a:rPr>
              <a:t>Of </a:t>
            </a:r>
            <a:r>
              <a:rPr lang="en-GB" sz="2800" dirty="0" err="1">
                <a:solidFill>
                  <a:srgbClr val="000000"/>
                </a:solidFill>
                <a:latin typeface="Times New Roman" panose="02020603050405020304" pitchFamily="18" charset="0"/>
                <a:cs typeface="Times New Roman" panose="02020603050405020304" pitchFamily="18" charset="0"/>
              </a:rPr>
              <a:t>eeggannoon</a:t>
            </a:r>
            <a:r>
              <a:rPr lang="en-GB" sz="2800" dirty="0">
                <a:solidFill>
                  <a:srgbClr val="000000"/>
                </a:solidFill>
                <a:latin typeface="Times New Roman" panose="02020603050405020304" pitchFamily="18" charset="0"/>
                <a:cs typeface="Times New Roman" panose="02020603050405020304" pitchFamily="18" charset="0"/>
              </a:rPr>
              <a:t> </a:t>
            </a:r>
            <a:r>
              <a:rPr lang="en-GB" sz="2800" dirty="0" err="1">
                <a:solidFill>
                  <a:srgbClr val="000000"/>
                </a:solidFill>
                <a:latin typeface="Times New Roman" panose="02020603050405020304" pitchFamily="18" charset="0"/>
                <a:cs typeface="Times New Roman" panose="02020603050405020304" pitchFamily="18" charset="0"/>
              </a:rPr>
              <a:t>osoo</a:t>
            </a:r>
            <a:r>
              <a:rPr lang="en-GB" sz="2800" dirty="0">
                <a:solidFill>
                  <a:srgbClr val="000000"/>
                </a:solidFill>
                <a:latin typeface="Times New Roman" panose="02020603050405020304" pitchFamily="18" charset="0"/>
                <a:cs typeface="Times New Roman" panose="02020603050405020304" pitchFamily="18" charset="0"/>
              </a:rPr>
              <a:t> </a:t>
            </a:r>
            <a:r>
              <a:rPr lang="en-GB" sz="2800" dirty="0" err="1">
                <a:solidFill>
                  <a:srgbClr val="000000"/>
                </a:solidFill>
                <a:latin typeface="Times New Roman" panose="02020603050405020304" pitchFamily="18" charset="0"/>
                <a:cs typeface="Times New Roman" panose="02020603050405020304" pitchFamily="18" charset="0"/>
              </a:rPr>
              <a:t>kennamuufii</a:t>
            </a:r>
            <a:r>
              <a:rPr lang="en-GB" sz="2800" dirty="0">
                <a:solidFill>
                  <a:srgbClr val="000000"/>
                </a:solidFill>
                <a:latin typeface="Times New Roman" panose="02020603050405020304" pitchFamily="18" charset="0"/>
                <a:cs typeface="Times New Roman" panose="02020603050405020304" pitchFamily="18" charset="0"/>
              </a:rPr>
              <a:t> </a:t>
            </a:r>
            <a:r>
              <a:rPr lang="en-GB" sz="2800" dirty="0" err="1">
                <a:solidFill>
                  <a:srgbClr val="000000"/>
                </a:solidFill>
                <a:latin typeface="Times New Roman" panose="02020603050405020304" pitchFamily="18" charset="0"/>
                <a:cs typeface="Times New Roman" panose="02020603050405020304" pitchFamily="18" charset="0"/>
              </a:rPr>
              <a:t>sirreessuu</a:t>
            </a:r>
            <a:r>
              <a:rPr lang="en-GB" sz="2800" dirty="0">
                <a:solidFill>
                  <a:srgbClr val="000000"/>
                </a:solidFill>
                <a:latin typeface="Times New Roman" panose="02020603050405020304" pitchFamily="18" charset="0"/>
                <a:cs typeface="Times New Roman" panose="02020603050405020304" pitchFamily="18" charset="0"/>
              </a:rPr>
              <a:t> </a:t>
            </a:r>
            <a:r>
              <a:rPr lang="en-GB" sz="2800" dirty="0" err="1">
                <a:solidFill>
                  <a:srgbClr val="000000"/>
                </a:solidFill>
                <a:latin typeface="Times New Roman" panose="02020603050405020304" pitchFamily="18" charset="0"/>
                <a:cs typeface="Times New Roman" panose="02020603050405020304" pitchFamily="18" charset="0"/>
              </a:rPr>
              <a:t>dhabuudhaan</a:t>
            </a:r>
            <a:r>
              <a:rPr lang="en-GB" sz="2800" dirty="0">
                <a:solidFill>
                  <a:srgbClr val="000000"/>
                </a:solidFill>
                <a:latin typeface="Times New Roman" panose="02020603050405020304" pitchFamily="18" charset="0"/>
                <a:cs typeface="Times New Roman" panose="02020603050405020304" pitchFamily="18" charset="0"/>
              </a:rPr>
              <a:t> </a:t>
            </a:r>
            <a:r>
              <a:rPr lang="en-GB" sz="2800" dirty="0" err="1">
                <a:solidFill>
                  <a:srgbClr val="000000"/>
                </a:solidFill>
                <a:latin typeface="Times New Roman" panose="02020603050405020304" pitchFamily="18" charset="0"/>
                <a:cs typeface="Times New Roman" panose="02020603050405020304" pitchFamily="18" charset="0"/>
              </a:rPr>
              <a:t>sababa</a:t>
            </a:r>
            <a:r>
              <a:rPr lang="en-GB" sz="2800" dirty="0">
                <a:solidFill>
                  <a:srgbClr val="000000"/>
                </a:solidFill>
                <a:latin typeface="Times New Roman" panose="02020603050405020304" pitchFamily="18" charset="0"/>
                <a:cs typeface="Times New Roman" panose="02020603050405020304" pitchFamily="18" charset="0"/>
              </a:rPr>
              <a:t> </a:t>
            </a:r>
            <a:r>
              <a:rPr lang="en-GB" sz="2800" dirty="0" err="1">
                <a:solidFill>
                  <a:srgbClr val="000000"/>
                </a:solidFill>
                <a:latin typeface="Times New Roman" panose="02020603050405020304" pitchFamily="18" charset="0"/>
                <a:cs typeface="Times New Roman" panose="02020603050405020304" pitchFamily="18" charset="0"/>
              </a:rPr>
              <a:t>gahaa</a:t>
            </a:r>
            <a:r>
              <a:rPr lang="en-GB" sz="2800" dirty="0">
                <a:solidFill>
                  <a:srgbClr val="000000"/>
                </a:solidFill>
                <a:latin typeface="Times New Roman" panose="02020603050405020304" pitchFamily="18" charset="0"/>
                <a:cs typeface="Times New Roman" panose="02020603050405020304" pitchFamily="18" charset="0"/>
              </a:rPr>
              <a:t> </a:t>
            </a:r>
            <a:r>
              <a:rPr lang="en-GB" sz="2800" dirty="0" err="1">
                <a:solidFill>
                  <a:srgbClr val="000000"/>
                </a:solidFill>
                <a:latin typeface="Times New Roman" panose="02020603050405020304" pitchFamily="18" charset="0"/>
                <a:cs typeface="Times New Roman" panose="02020603050405020304" pitchFamily="18" charset="0"/>
              </a:rPr>
              <a:t>malee</a:t>
            </a:r>
            <a:r>
              <a:rPr lang="en-GB" sz="2800" dirty="0">
                <a:solidFill>
                  <a:srgbClr val="000000"/>
                </a:solidFill>
                <a:latin typeface="Times New Roman" panose="02020603050405020304" pitchFamily="18" charset="0"/>
                <a:cs typeface="Times New Roman" panose="02020603050405020304" pitchFamily="18" charset="0"/>
              </a:rPr>
              <a:t> </a:t>
            </a:r>
            <a:r>
              <a:rPr lang="en-GB" sz="2800" dirty="0" err="1">
                <a:solidFill>
                  <a:srgbClr val="000000"/>
                </a:solidFill>
                <a:latin typeface="Times New Roman" panose="02020603050405020304" pitchFamily="18" charset="0"/>
                <a:cs typeface="Times New Roman" panose="02020603050405020304" pitchFamily="18" charset="0"/>
              </a:rPr>
              <a:t>deddeebi’anii</a:t>
            </a:r>
            <a:r>
              <a:rPr lang="en-GB" sz="2800" dirty="0">
                <a:solidFill>
                  <a:srgbClr val="000000"/>
                </a:solidFill>
                <a:latin typeface="Times New Roman" panose="02020603050405020304" pitchFamily="18" charset="0"/>
                <a:cs typeface="Times New Roman" panose="02020603050405020304" pitchFamily="18" charset="0"/>
              </a:rPr>
              <a:t> </a:t>
            </a:r>
            <a:r>
              <a:rPr lang="en-GB" sz="2800" dirty="0" err="1">
                <a:solidFill>
                  <a:srgbClr val="000000"/>
                </a:solidFill>
                <a:latin typeface="Times New Roman" panose="02020603050405020304" pitchFamily="18" charset="0"/>
                <a:cs typeface="Times New Roman" panose="02020603050405020304" pitchFamily="18" charset="0"/>
              </a:rPr>
              <a:t>hojii</a:t>
            </a:r>
            <a:r>
              <a:rPr lang="en-GB" sz="2800" dirty="0">
                <a:solidFill>
                  <a:srgbClr val="000000"/>
                </a:solidFill>
                <a:latin typeface="Times New Roman" panose="02020603050405020304" pitchFamily="18" charset="0"/>
                <a:cs typeface="Times New Roman" panose="02020603050405020304" pitchFamily="18" charset="0"/>
              </a:rPr>
              <a:t> </a:t>
            </a:r>
            <a:r>
              <a:rPr lang="en-GB" sz="2800" dirty="0" err="1">
                <a:solidFill>
                  <a:srgbClr val="000000"/>
                </a:solidFill>
                <a:latin typeface="Times New Roman" panose="02020603050405020304" pitchFamily="18" charset="0"/>
                <a:cs typeface="Times New Roman" panose="02020603050405020304" pitchFamily="18" charset="0"/>
              </a:rPr>
              <a:t>irraa</a:t>
            </a:r>
            <a:r>
              <a:rPr lang="en-GB" sz="2800" dirty="0">
                <a:solidFill>
                  <a:srgbClr val="000000"/>
                </a:solidFill>
                <a:latin typeface="Times New Roman" panose="02020603050405020304" pitchFamily="18" charset="0"/>
                <a:cs typeface="Times New Roman" panose="02020603050405020304" pitchFamily="18" charset="0"/>
              </a:rPr>
              <a:t> </a:t>
            </a:r>
            <a:r>
              <a:rPr lang="en-GB" sz="2800" dirty="0" err="1">
                <a:solidFill>
                  <a:srgbClr val="000000"/>
                </a:solidFill>
                <a:latin typeface="Times New Roman" panose="02020603050405020304" pitchFamily="18" charset="0"/>
                <a:cs typeface="Times New Roman" panose="02020603050405020304" pitchFamily="18" charset="0"/>
              </a:rPr>
              <a:t>hafuu</a:t>
            </a:r>
            <a:r>
              <a:rPr lang="en-GB" sz="2800" dirty="0">
                <a:solidFill>
                  <a:srgbClr val="000000"/>
                </a:solidFill>
                <a:latin typeface="Times New Roman" panose="02020603050405020304" pitchFamily="18" charset="0"/>
                <a:cs typeface="Times New Roman" panose="02020603050405020304" pitchFamily="18" charset="0"/>
              </a:rPr>
              <a:t> </a:t>
            </a:r>
            <a:r>
              <a:rPr lang="en-GB" sz="2800" dirty="0" err="1">
                <a:solidFill>
                  <a:srgbClr val="000000"/>
                </a:solidFill>
                <a:latin typeface="Times New Roman" panose="02020603050405020304" pitchFamily="18" charset="0"/>
                <a:cs typeface="Times New Roman" panose="02020603050405020304" pitchFamily="18" charset="0"/>
              </a:rPr>
              <a:t>yookiin</a:t>
            </a:r>
            <a:r>
              <a:rPr lang="en-GB" sz="2800" dirty="0">
                <a:solidFill>
                  <a:srgbClr val="000000"/>
                </a:solidFill>
                <a:latin typeface="Times New Roman" panose="02020603050405020304" pitchFamily="18" charset="0"/>
                <a:cs typeface="Times New Roman" panose="02020603050405020304" pitchFamily="18" charset="0"/>
              </a:rPr>
              <a:t> </a:t>
            </a:r>
            <a:r>
              <a:rPr lang="en-GB" sz="2800" dirty="0" err="1">
                <a:solidFill>
                  <a:srgbClr val="000000"/>
                </a:solidFill>
                <a:latin typeface="Times New Roman" panose="02020603050405020304" pitchFamily="18" charset="0"/>
                <a:cs typeface="Times New Roman" panose="02020603050405020304" pitchFamily="18" charset="0"/>
              </a:rPr>
              <a:t>sa’aatii</a:t>
            </a:r>
            <a:r>
              <a:rPr lang="en-GB" sz="2800" dirty="0">
                <a:solidFill>
                  <a:srgbClr val="000000"/>
                </a:solidFill>
                <a:latin typeface="Times New Roman" panose="02020603050405020304" pitchFamily="18" charset="0"/>
                <a:cs typeface="Times New Roman" panose="02020603050405020304" pitchFamily="18" charset="0"/>
              </a:rPr>
              <a:t> </a:t>
            </a:r>
            <a:r>
              <a:rPr lang="en-GB" sz="2800" dirty="0" err="1">
                <a:solidFill>
                  <a:srgbClr val="000000"/>
                </a:solidFill>
                <a:latin typeface="Times New Roman" panose="02020603050405020304" pitchFamily="18" charset="0"/>
                <a:cs typeface="Times New Roman" panose="02020603050405020304" pitchFamily="18" charset="0"/>
              </a:rPr>
              <a:t>hojii</a:t>
            </a:r>
            <a:r>
              <a:rPr lang="en-GB" sz="2800" dirty="0">
                <a:solidFill>
                  <a:srgbClr val="000000"/>
                </a:solidFill>
                <a:latin typeface="Times New Roman" panose="02020603050405020304" pitchFamily="18" charset="0"/>
                <a:cs typeface="Times New Roman" panose="02020603050405020304" pitchFamily="18" charset="0"/>
              </a:rPr>
              <a:t> </a:t>
            </a:r>
            <a:r>
              <a:rPr lang="en-GB" sz="2800" dirty="0" err="1">
                <a:solidFill>
                  <a:srgbClr val="000000"/>
                </a:solidFill>
                <a:latin typeface="Times New Roman" panose="02020603050405020304" pitchFamily="18" charset="0"/>
                <a:cs typeface="Times New Roman" panose="02020603050405020304" pitchFamily="18" charset="0"/>
              </a:rPr>
              <a:t>kabajuu</a:t>
            </a:r>
            <a:r>
              <a:rPr lang="en-GB" sz="2800" dirty="0">
                <a:solidFill>
                  <a:srgbClr val="000000"/>
                </a:solidFill>
                <a:latin typeface="Times New Roman" panose="02020603050405020304" pitchFamily="18" charset="0"/>
                <a:cs typeface="Times New Roman" panose="02020603050405020304" pitchFamily="18" charset="0"/>
              </a:rPr>
              <a:t> </a:t>
            </a:r>
            <a:r>
              <a:rPr lang="en-GB" sz="2800" dirty="0" err="1">
                <a:solidFill>
                  <a:srgbClr val="000000"/>
                </a:solidFill>
                <a:latin typeface="Times New Roman" panose="02020603050405020304" pitchFamily="18" charset="0"/>
                <a:cs typeface="Times New Roman" panose="02020603050405020304" pitchFamily="18" charset="0"/>
              </a:rPr>
              <a:t>dhabuu</a:t>
            </a:r>
            <a:endParaRPr lang="en-GB" sz="2800" dirty="0">
              <a:solidFill>
                <a:srgbClr val="000000"/>
              </a:solidFill>
              <a:latin typeface="Times New Roman" panose="02020603050405020304" pitchFamily="18" charset="0"/>
              <a:cs typeface="Times New Roman" panose="02020603050405020304" pitchFamily="18" charset="0"/>
            </a:endParaRPr>
          </a:p>
          <a:p>
            <a:pPr marL="0" indent="0">
              <a:buNone/>
            </a:pPr>
            <a:endParaRPr lang="en-GB" sz="2800" dirty="0"/>
          </a:p>
        </p:txBody>
      </p:sp>
    </p:spTree>
    <p:extLst>
      <p:ext uri="{BB962C8B-B14F-4D97-AF65-F5344CB8AC3E}">
        <p14:creationId xmlns:p14="http://schemas.microsoft.com/office/powerpoint/2010/main" val="258358805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E49E809-3FF4-4845-AC00-08437ADDFFF5}"/>
              </a:ext>
            </a:extLst>
          </p:cNvPr>
          <p:cNvSpPr>
            <a:spLocks noGrp="1"/>
          </p:cNvSpPr>
          <p:nvPr>
            <p:ph idx="1"/>
          </p:nvPr>
        </p:nvSpPr>
        <p:spPr>
          <a:xfrm>
            <a:off x="457200" y="548680"/>
            <a:ext cx="8229600" cy="5577483"/>
          </a:xfrm>
          <a:effectLst>
            <a:outerShdw blurRad="50800" dist="38100" dir="8100000" algn="tr" rotWithShape="0">
              <a:prstClr val="black">
                <a:alpha val="40000"/>
              </a:prstClr>
            </a:outerShdw>
          </a:effectLst>
        </p:spPr>
        <p:txBody>
          <a:bodyPr>
            <a:noAutofit/>
          </a:bodyPr>
          <a:lstStyle/>
          <a:p>
            <a:pPr>
              <a:buFont typeface="+mj-lt"/>
              <a:buAutoNum type="arabicPeriod" startAt="12"/>
            </a:pPr>
            <a:r>
              <a:rPr lang="en-GB" sz="2800" i="0" dirty="0" err="1">
                <a:effectLst/>
                <a:latin typeface="Times New Roman" panose="02020603050405020304" pitchFamily="18" charset="0"/>
              </a:rPr>
              <a:t>Walgahii</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ykn</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mariin</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yemmuu</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gaggeeffamu</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namoota</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yaada</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kennan</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arrabsuu</a:t>
            </a:r>
            <a:r>
              <a:rPr lang="en-GB" sz="2800" dirty="0">
                <a:latin typeface="Times New Roman" panose="02020603050405020304" pitchFamily="18" charset="0"/>
              </a:rPr>
              <a:t> </a:t>
            </a:r>
            <a:r>
              <a:rPr lang="en-GB" sz="2800" i="0" dirty="0">
                <a:effectLst/>
                <a:latin typeface="Times New Roman" panose="02020603050405020304" pitchFamily="18" charset="0"/>
              </a:rPr>
              <a:t>/</a:t>
            </a:r>
            <a:r>
              <a:rPr lang="en-GB" sz="2800" i="0" dirty="0" err="1">
                <a:effectLst/>
                <a:latin typeface="Times New Roman" panose="02020603050405020304" pitchFamily="18" charset="0"/>
              </a:rPr>
              <a:t>waltajjii</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jeequu</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ykn</a:t>
            </a:r>
            <a:r>
              <a:rPr lang="en-GB" sz="2800" i="0" dirty="0">
                <a:effectLst/>
                <a:latin typeface="Times New Roman" panose="02020603050405020304" pitchFamily="18" charset="0"/>
              </a:rPr>
              <a:t> </a:t>
            </a:r>
            <a:r>
              <a:rPr lang="en-GB" sz="2800" dirty="0">
                <a:latin typeface="Times New Roman" panose="02020603050405020304" pitchFamily="18" charset="0"/>
              </a:rPr>
              <a:t> </a:t>
            </a:r>
            <a:r>
              <a:rPr lang="en-GB" sz="2800" i="0" dirty="0" err="1">
                <a:effectLst/>
                <a:latin typeface="Times New Roman" panose="02020603050405020304" pitchFamily="18" charset="0"/>
              </a:rPr>
              <a:t>dhiisanii</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bahuu</a:t>
            </a:r>
            <a:r>
              <a:rPr lang="en-GB" sz="2800" i="0" dirty="0">
                <a:effectLst/>
                <a:latin typeface="Times New Roman" panose="02020603050405020304" pitchFamily="18" charset="0"/>
              </a:rPr>
              <a:t>;</a:t>
            </a:r>
            <a:endParaRPr lang="en-GB" sz="2800" dirty="0">
              <a:latin typeface="Times New Roman" panose="02020603050405020304" pitchFamily="18" charset="0"/>
            </a:endParaRPr>
          </a:p>
          <a:p>
            <a:pPr>
              <a:buFont typeface="+mj-lt"/>
              <a:buAutoNum type="arabicPeriod" startAt="12"/>
            </a:pPr>
            <a:r>
              <a:rPr lang="en-GB" sz="2800" i="0" dirty="0" err="1">
                <a:solidFill>
                  <a:srgbClr val="FF0000"/>
                </a:solidFill>
                <a:effectLst/>
                <a:latin typeface="Times New Roman" panose="02020603050405020304" pitchFamily="18" charset="0"/>
              </a:rPr>
              <a:t>Leenjii</a:t>
            </a:r>
            <a:r>
              <a:rPr lang="en-GB" sz="2800" i="0" dirty="0">
                <a:solidFill>
                  <a:srgbClr val="FF0000"/>
                </a:solidFill>
                <a:effectLst/>
                <a:latin typeface="Times New Roman" panose="02020603050405020304" pitchFamily="18" charset="0"/>
              </a:rPr>
              <a:t> </a:t>
            </a:r>
            <a:r>
              <a:rPr lang="en-GB" sz="2800" i="0" dirty="0" err="1">
                <a:solidFill>
                  <a:srgbClr val="FF0000"/>
                </a:solidFill>
                <a:effectLst/>
                <a:latin typeface="Times New Roman" panose="02020603050405020304" pitchFamily="18" charset="0"/>
              </a:rPr>
              <a:t>ykn</a:t>
            </a:r>
            <a:r>
              <a:rPr lang="en-GB" sz="2800" i="0" dirty="0">
                <a:solidFill>
                  <a:srgbClr val="FF0000"/>
                </a:solidFill>
                <a:effectLst/>
                <a:latin typeface="Times New Roman" panose="02020603050405020304" pitchFamily="18" charset="0"/>
              </a:rPr>
              <a:t> </a:t>
            </a:r>
            <a:r>
              <a:rPr lang="en-GB" sz="2800" i="0" dirty="0" err="1">
                <a:solidFill>
                  <a:srgbClr val="FF0000"/>
                </a:solidFill>
                <a:effectLst/>
                <a:latin typeface="Times New Roman" panose="02020603050405020304" pitchFamily="18" charset="0"/>
              </a:rPr>
              <a:t>seeminaara</a:t>
            </a:r>
            <a:r>
              <a:rPr lang="en-GB" sz="2800" i="0" dirty="0">
                <a:solidFill>
                  <a:srgbClr val="FF0000"/>
                </a:solidFill>
                <a:effectLst/>
                <a:latin typeface="Times New Roman" panose="02020603050405020304" pitchFamily="18" charset="0"/>
              </a:rPr>
              <a:t> </a:t>
            </a:r>
            <a:r>
              <a:rPr lang="en-GB" sz="2800" i="0" dirty="0" err="1">
                <a:solidFill>
                  <a:srgbClr val="FF0000"/>
                </a:solidFill>
                <a:effectLst/>
                <a:latin typeface="Times New Roman" panose="02020603050405020304" pitchFamily="18" charset="0"/>
              </a:rPr>
              <a:t>ykn</a:t>
            </a:r>
            <a:r>
              <a:rPr lang="en-GB" sz="2800" i="0" dirty="0">
                <a:solidFill>
                  <a:srgbClr val="FF0000"/>
                </a:solidFill>
                <a:effectLst/>
                <a:latin typeface="Times New Roman" panose="02020603050405020304" pitchFamily="18" charset="0"/>
              </a:rPr>
              <a:t> </a:t>
            </a:r>
            <a:r>
              <a:rPr lang="en-GB" sz="2800" i="0" dirty="0" err="1">
                <a:solidFill>
                  <a:srgbClr val="FF0000"/>
                </a:solidFill>
                <a:effectLst/>
                <a:latin typeface="Times New Roman" panose="02020603050405020304" pitchFamily="18" charset="0"/>
              </a:rPr>
              <a:t>workishooppii</a:t>
            </a:r>
            <a:r>
              <a:rPr lang="en-GB" sz="2800" i="0" dirty="0">
                <a:solidFill>
                  <a:srgbClr val="FF0000"/>
                </a:solidFill>
                <a:effectLst/>
                <a:latin typeface="Times New Roman" panose="02020603050405020304" pitchFamily="18" charset="0"/>
              </a:rPr>
              <a:t> Manni </a:t>
            </a:r>
            <a:r>
              <a:rPr lang="en-GB" sz="2800" i="0" dirty="0" err="1">
                <a:solidFill>
                  <a:srgbClr val="FF0000"/>
                </a:solidFill>
                <a:effectLst/>
                <a:latin typeface="Times New Roman" panose="02020603050405020304" pitchFamily="18" charset="0"/>
              </a:rPr>
              <a:t>Hojichaa</a:t>
            </a:r>
            <a:r>
              <a:rPr lang="en-GB" sz="2800" i="0" dirty="0">
                <a:solidFill>
                  <a:srgbClr val="FF0000"/>
                </a:solidFill>
                <a:effectLst/>
                <a:latin typeface="Times New Roman" panose="02020603050405020304" pitchFamily="18" charset="0"/>
              </a:rPr>
              <a:t> </a:t>
            </a:r>
            <a:r>
              <a:rPr lang="en-GB" sz="2800" i="0" dirty="0" err="1">
                <a:solidFill>
                  <a:srgbClr val="FF0000"/>
                </a:solidFill>
                <a:effectLst/>
                <a:latin typeface="Times New Roman" panose="02020603050405020304" pitchFamily="18" charset="0"/>
              </a:rPr>
              <a:t>akka</a:t>
            </a:r>
            <a:r>
              <a:rPr lang="en-GB" sz="2800" i="0" dirty="0">
                <a:solidFill>
                  <a:srgbClr val="FF0000"/>
                </a:solidFill>
                <a:effectLst/>
                <a:latin typeface="Times New Roman" panose="02020603050405020304" pitchFamily="18" charset="0"/>
              </a:rPr>
              <a:t> </a:t>
            </a:r>
            <a:r>
              <a:rPr lang="en-GB" sz="2800" i="0" dirty="0" err="1">
                <a:solidFill>
                  <a:srgbClr val="FF0000"/>
                </a:solidFill>
                <a:effectLst/>
                <a:latin typeface="Times New Roman" panose="02020603050405020304" pitchFamily="18" charset="0"/>
              </a:rPr>
              <a:t>irratti</a:t>
            </a:r>
            <a:r>
              <a:rPr lang="en-GB" sz="2800" dirty="0">
                <a:solidFill>
                  <a:srgbClr val="FF0000"/>
                </a:solidFill>
                <a:latin typeface="Times New Roman" panose="02020603050405020304" pitchFamily="18" charset="0"/>
              </a:rPr>
              <a:t> </a:t>
            </a:r>
            <a:r>
              <a:rPr lang="en-GB" sz="2800" i="0" dirty="0" err="1">
                <a:solidFill>
                  <a:srgbClr val="FF0000"/>
                </a:solidFill>
                <a:effectLst/>
                <a:latin typeface="Times New Roman" panose="02020603050405020304" pitchFamily="18" charset="0"/>
              </a:rPr>
              <a:t>hirmaatu</a:t>
            </a:r>
            <a:r>
              <a:rPr lang="en-GB" sz="2800" i="0" dirty="0">
                <a:solidFill>
                  <a:srgbClr val="FF0000"/>
                </a:solidFill>
                <a:effectLst/>
                <a:latin typeface="Times New Roman" panose="02020603050405020304" pitchFamily="18" charset="0"/>
              </a:rPr>
              <a:t> </a:t>
            </a:r>
            <a:r>
              <a:rPr lang="en-GB" sz="2800" i="0" dirty="0" err="1">
                <a:solidFill>
                  <a:srgbClr val="FF0000"/>
                </a:solidFill>
                <a:effectLst/>
                <a:latin typeface="Times New Roman" panose="02020603050405020304" pitchFamily="18" charset="0"/>
              </a:rPr>
              <a:t>erge</a:t>
            </a:r>
            <a:r>
              <a:rPr lang="en-GB" sz="2800" i="0" dirty="0">
                <a:solidFill>
                  <a:srgbClr val="FF0000"/>
                </a:solidFill>
                <a:effectLst/>
                <a:latin typeface="Times New Roman" panose="02020603050405020304" pitchFamily="18" charset="0"/>
              </a:rPr>
              <a:t> </a:t>
            </a:r>
            <a:r>
              <a:rPr lang="en-GB" sz="2800" i="0" dirty="0" err="1">
                <a:solidFill>
                  <a:srgbClr val="FF0000"/>
                </a:solidFill>
                <a:effectLst/>
                <a:latin typeface="Times New Roman" panose="02020603050405020304" pitchFamily="18" charset="0"/>
              </a:rPr>
              <a:t>yookiin</a:t>
            </a:r>
            <a:r>
              <a:rPr lang="en-GB" sz="2800" i="0" dirty="0">
                <a:solidFill>
                  <a:srgbClr val="FF0000"/>
                </a:solidFill>
                <a:effectLst/>
                <a:latin typeface="Times New Roman" panose="02020603050405020304" pitchFamily="18" charset="0"/>
              </a:rPr>
              <a:t> </a:t>
            </a:r>
            <a:r>
              <a:rPr lang="en-GB" sz="2800" i="0" dirty="0" err="1">
                <a:solidFill>
                  <a:srgbClr val="FF0000"/>
                </a:solidFill>
                <a:effectLst/>
                <a:latin typeface="Times New Roman" panose="02020603050405020304" pitchFamily="18" charset="0"/>
              </a:rPr>
              <a:t>qopheesse</a:t>
            </a:r>
            <a:r>
              <a:rPr lang="en-GB" sz="2800" i="0" dirty="0">
                <a:solidFill>
                  <a:srgbClr val="FF0000"/>
                </a:solidFill>
                <a:effectLst/>
                <a:latin typeface="Times New Roman" panose="02020603050405020304" pitchFamily="18" charset="0"/>
              </a:rPr>
              <a:t> </a:t>
            </a:r>
            <a:r>
              <a:rPr lang="en-GB" sz="2800" i="0" dirty="0" err="1">
                <a:solidFill>
                  <a:srgbClr val="FF0000"/>
                </a:solidFill>
                <a:effectLst/>
                <a:latin typeface="Times New Roman" panose="02020603050405020304" pitchFamily="18" charset="0"/>
              </a:rPr>
              <a:t>irratti</a:t>
            </a:r>
            <a:r>
              <a:rPr lang="en-GB" sz="2800" i="0" dirty="0">
                <a:solidFill>
                  <a:srgbClr val="FF0000"/>
                </a:solidFill>
                <a:effectLst/>
                <a:latin typeface="Times New Roman" panose="02020603050405020304" pitchFamily="18" charset="0"/>
              </a:rPr>
              <a:t> </a:t>
            </a:r>
            <a:r>
              <a:rPr lang="en-GB" sz="2800" i="0" dirty="0" err="1">
                <a:solidFill>
                  <a:srgbClr val="FF0000"/>
                </a:solidFill>
                <a:effectLst/>
                <a:latin typeface="Times New Roman" panose="02020603050405020304" pitchFamily="18" charset="0"/>
              </a:rPr>
              <a:t>sababa</a:t>
            </a:r>
            <a:r>
              <a:rPr lang="en-GB" sz="2800" i="0" dirty="0">
                <a:solidFill>
                  <a:srgbClr val="FF0000"/>
                </a:solidFill>
                <a:effectLst/>
                <a:latin typeface="Times New Roman" panose="02020603050405020304" pitchFamily="18" charset="0"/>
              </a:rPr>
              <a:t> </a:t>
            </a:r>
            <a:r>
              <a:rPr lang="en-GB" sz="2800" i="0" dirty="0" err="1">
                <a:solidFill>
                  <a:srgbClr val="FF0000"/>
                </a:solidFill>
                <a:effectLst/>
                <a:latin typeface="Times New Roman" panose="02020603050405020304" pitchFamily="18" charset="0"/>
              </a:rPr>
              <a:t>gahaa</a:t>
            </a:r>
            <a:r>
              <a:rPr lang="en-GB" sz="2800" i="0" dirty="0">
                <a:solidFill>
                  <a:srgbClr val="FF0000"/>
                </a:solidFill>
                <a:effectLst/>
                <a:latin typeface="Times New Roman" panose="02020603050405020304" pitchFamily="18" charset="0"/>
              </a:rPr>
              <a:t> </a:t>
            </a:r>
            <a:r>
              <a:rPr lang="en-GB" sz="2800" i="0" dirty="0" err="1">
                <a:solidFill>
                  <a:srgbClr val="FF0000"/>
                </a:solidFill>
                <a:effectLst/>
                <a:latin typeface="Times New Roman" panose="02020603050405020304" pitchFamily="18" charset="0"/>
              </a:rPr>
              <a:t>malee</a:t>
            </a:r>
            <a:r>
              <a:rPr lang="en-GB" sz="2800" i="0" dirty="0">
                <a:solidFill>
                  <a:srgbClr val="FF0000"/>
                </a:solidFill>
                <a:effectLst/>
                <a:latin typeface="Times New Roman" panose="02020603050405020304" pitchFamily="18" charset="0"/>
              </a:rPr>
              <a:t> </a:t>
            </a:r>
            <a:r>
              <a:rPr lang="en-GB" sz="2800" i="0" dirty="0" err="1">
                <a:solidFill>
                  <a:srgbClr val="FF0000"/>
                </a:solidFill>
                <a:effectLst/>
                <a:latin typeface="Times New Roman" panose="02020603050405020304" pitchFamily="18" charset="0"/>
              </a:rPr>
              <a:t>hirmaachuu</a:t>
            </a:r>
            <a:r>
              <a:rPr lang="en-GB" sz="2800" i="0" dirty="0">
                <a:solidFill>
                  <a:srgbClr val="FF0000"/>
                </a:solidFill>
                <a:effectLst/>
                <a:latin typeface="Times New Roman" panose="02020603050405020304" pitchFamily="18" charset="0"/>
              </a:rPr>
              <a:t> </a:t>
            </a:r>
            <a:r>
              <a:rPr lang="en-GB" sz="2800" i="0" dirty="0" err="1">
                <a:solidFill>
                  <a:srgbClr val="FF0000"/>
                </a:solidFill>
                <a:effectLst/>
                <a:latin typeface="Times New Roman" panose="02020603050405020304" pitchFamily="18" charset="0"/>
              </a:rPr>
              <a:t>diduu</a:t>
            </a:r>
            <a:endParaRPr lang="en-GB" sz="2800" dirty="0">
              <a:solidFill>
                <a:srgbClr val="FF0000"/>
              </a:solidFill>
              <a:latin typeface="Times New Roman" panose="02020603050405020304" pitchFamily="18" charset="0"/>
            </a:endParaRPr>
          </a:p>
          <a:p>
            <a:pPr>
              <a:buFont typeface="+mj-lt"/>
              <a:buAutoNum type="arabicPeriod" startAt="12"/>
            </a:pPr>
            <a:r>
              <a:rPr lang="en-GB" sz="2800" i="0" dirty="0" err="1">
                <a:effectLst/>
                <a:latin typeface="Times New Roman" panose="02020603050405020304" pitchFamily="18" charset="0"/>
              </a:rPr>
              <a:t>Hojii</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yookiin</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qajeelfama</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ifaa</a:t>
            </a:r>
            <a:r>
              <a:rPr lang="en-GB" sz="2800" i="0" dirty="0">
                <a:effectLst/>
                <a:latin typeface="Times New Roman" panose="02020603050405020304" pitchFamily="18" charset="0"/>
              </a:rPr>
              <a:t> fi </a:t>
            </a:r>
            <a:r>
              <a:rPr lang="en-GB" sz="2800" i="0" dirty="0" err="1">
                <a:effectLst/>
                <a:latin typeface="Times New Roman" panose="02020603050405020304" pitchFamily="18" charset="0"/>
              </a:rPr>
              <a:t>seera</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qabeessa</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ta’e</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itti</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gaafatamaa</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dhiyoo</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yookiin</a:t>
            </a:r>
            <a:r>
              <a:rPr lang="en-GB" sz="2800" dirty="0">
                <a:latin typeface="Times New Roman" panose="02020603050405020304" pitchFamily="18" charset="0"/>
              </a:rPr>
              <a:t> </a:t>
            </a:r>
            <a:r>
              <a:rPr lang="en-GB" sz="2800" i="0" dirty="0" err="1">
                <a:effectLst/>
                <a:latin typeface="Times New Roman" panose="02020603050405020304" pitchFamily="18" charset="0"/>
              </a:rPr>
              <a:t>itti</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gaafatamaa</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olii</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irraa</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kennamu</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sababa</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gahaa</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malee</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fudhachuu</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dhiisuu</a:t>
            </a:r>
            <a:r>
              <a:rPr lang="en-GB" sz="2800" i="0" dirty="0">
                <a:effectLst/>
                <a:latin typeface="Times New Roman" panose="02020603050405020304" pitchFamily="18" charset="0"/>
              </a:rPr>
              <a:t/>
            </a:r>
            <a:br>
              <a:rPr lang="en-GB" sz="2800" i="0" dirty="0">
                <a:effectLst/>
                <a:latin typeface="Times New Roman" panose="02020603050405020304" pitchFamily="18" charset="0"/>
              </a:rPr>
            </a:br>
            <a:r>
              <a:rPr lang="en-GB" sz="2800" i="0" dirty="0" err="1">
                <a:effectLst/>
                <a:latin typeface="Times New Roman" panose="02020603050405020304" pitchFamily="18" charset="0"/>
              </a:rPr>
              <a:t>yookiin</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hojii</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irra</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oolchuu</a:t>
            </a:r>
            <a:r>
              <a:rPr lang="en-GB" sz="2800" i="0" dirty="0">
                <a:effectLst/>
                <a:latin typeface="Times New Roman" panose="02020603050405020304" pitchFamily="18" charset="0"/>
              </a:rPr>
              <a:t> </a:t>
            </a:r>
            <a:r>
              <a:rPr lang="en-GB" sz="2800" i="0" dirty="0" err="1">
                <a:effectLst/>
                <a:latin typeface="Times New Roman" panose="02020603050405020304" pitchFamily="18" charset="0"/>
              </a:rPr>
              <a:t>dhabuu</a:t>
            </a:r>
            <a:r>
              <a:rPr lang="en-GB" sz="2800" i="0" dirty="0">
                <a:effectLst/>
                <a:latin typeface="Times New Roman" panose="02020603050405020304" pitchFamily="18" charset="0"/>
              </a:rPr>
              <a:t>;</a:t>
            </a:r>
            <a:br>
              <a:rPr lang="en-GB" sz="2800" i="0" dirty="0">
                <a:effectLst/>
                <a:latin typeface="Times New Roman" panose="02020603050405020304" pitchFamily="18" charset="0"/>
              </a:rPr>
            </a:br>
            <a:endParaRPr lang="en-GB" sz="2800" dirty="0"/>
          </a:p>
        </p:txBody>
      </p:sp>
    </p:spTree>
    <p:extLst>
      <p:ext uri="{BB962C8B-B14F-4D97-AF65-F5344CB8AC3E}">
        <p14:creationId xmlns:p14="http://schemas.microsoft.com/office/powerpoint/2010/main" val="1345274713"/>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62AC37ED-B724-44B0-8867-33D94FB16260}"/>
              </a:ext>
            </a:extLst>
          </p:cNvPr>
          <p:cNvSpPr>
            <a:spLocks noGrp="1"/>
          </p:cNvSpPr>
          <p:nvPr>
            <p:ph idx="1"/>
          </p:nvPr>
        </p:nvSpPr>
        <p:spPr>
          <a:xfrm>
            <a:off x="457200" y="764704"/>
            <a:ext cx="8229600" cy="5361459"/>
          </a:xfrm>
          <a:effectLst>
            <a:outerShdw blurRad="50800" dist="38100" dir="10800000" algn="r" rotWithShape="0">
              <a:prstClr val="black">
                <a:alpha val="40000"/>
              </a:prstClr>
            </a:outerShdw>
          </a:effectLst>
        </p:spPr>
        <p:txBody>
          <a:bodyPr>
            <a:normAutofit fontScale="85000" lnSpcReduction="20000"/>
          </a:bodyPr>
          <a:lstStyle/>
          <a:p>
            <a:pPr marL="514350" indent="-514350">
              <a:buFont typeface="+mj-lt"/>
              <a:buAutoNum type="arabicPeriod" startAt="15"/>
            </a:pPr>
            <a:r>
              <a:rPr lang="en-GB" sz="3200" b="0" i="0" dirty="0" err="1">
                <a:solidFill>
                  <a:srgbClr val="000000"/>
                </a:solidFill>
                <a:effectLst/>
                <a:latin typeface="Times New Roman" panose="02020603050405020304" pitchFamily="18" charset="0"/>
                <a:cs typeface="Times New Roman" panose="02020603050405020304" pitchFamily="18" charset="0"/>
              </a:rPr>
              <a:t>To’annoo</a:t>
            </a:r>
            <a:r>
              <a:rPr lang="en-GB" sz="3200" b="0" i="0" dirty="0">
                <a:solidFill>
                  <a:srgbClr val="000000"/>
                </a:solidFill>
                <a:effectLst/>
                <a:latin typeface="Times New Roman" panose="02020603050405020304" pitchFamily="18" charset="0"/>
                <a:cs typeface="Times New Roman" panose="02020603050405020304" pitchFamily="18" charset="0"/>
              </a:rPr>
              <a:t> fi </a:t>
            </a:r>
            <a:r>
              <a:rPr lang="en-GB" sz="3200" b="0" i="0" dirty="0" err="1">
                <a:solidFill>
                  <a:srgbClr val="000000"/>
                </a:solidFill>
                <a:effectLst/>
                <a:latin typeface="Times New Roman" panose="02020603050405020304" pitchFamily="18" charset="0"/>
                <a:cs typeface="Times New Roman" panose="02020603050405020304" pitchFamily="18" charset="0"/>
              </a:rPr>
              <a:t>hordoffii</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gahaa</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ta’e</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gochuu</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dhabuudhaan</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hojii</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yookiin</a:t>
            </a:r>
            <a:r>
              <a:rPr lang="en-GB" dirty="0">
                <a:solidFill>
                  <a:srgbClr val="000000"/>
                </a:solidFill>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tajaajilamtoota</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irra</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miidhaan</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akka</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gahu</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taasisuu</a:t>
            </a:r>
            <a:r>
              <a:rPr lang="en-GB" sz="3200" b="0" i="0" dirty="0">
                <a:solidFill>
                  <a:srgbClr val="000000"/>
                </a:solidFill>
                <a:effectLst/>
                <a:latin typeface="Times New Roman" panose="02020603050405020304" pitchFamily="18" charset="0"/>
                <a:cs typeface="Times New Roman" panose="02020603050405020304" pitchFamily="18" charset="0"/>
              </a:rPr>
              <a:t>;</a:t>
            </a:r>
            <a:endParaRPr lang="en-GB" dirty="0">
              <a:solidFill>
                <a:srgbClr val="000000"/>
              </a:solidFill>
              <a:latin typeface="Times New Roman" panose="02020603050405020304" pitchFamily="18" charset="0"/>
              <a:cs typeface="Times New Roman" panose="02020603050405020304" pitchFamily="18" charset="0"/>
            </a:endParaRPr>
          </a:p>
          <a:p>
            <a:pPr marL="514350" indent="-514350">
              <a:buFont typeface="+mj-lt"/>
              <a:buAutoNum type="arabicPeriod" startAt="15"/>
            </a:pPr>
            <a:r>
              <a:rPr lang="en-GB" sz="3200" b="0" i="0" dirty="0" err="1">
                <a:solidFill>
                  <a:srgbClr val="000000"/>
                </a:solidFill>
                <a:effectLst/>
                <a:latin typeface="Times New Roman" panose="02020603050405020304" pitchFamily="18" charset="0"/>
                <a:cs typeface="Times New Roman" panose="02020603050405020304" pitchFamily="18" charset="0"/>
              </a:rPr>
              <a:t>Gabaasa</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sobaa</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yookiin</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sirrii</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hin</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taane</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dhiyeessuu</a:t>
            </a:r>
            <a:r>
              <a:rPr lang="en-GB" sz="3200" b="0" i="0" dirty="0">
                <a:solidFill>
                  <a:srgbClr val="000000"/>
                </a:solidFill>
                <a:effectLst/>
                <a:latin typeface="Times New Roman" panose="02020603050405020304" pitchFamily="18" charset="0"/>
                <a:cs typeface="Times New Roman" panose="02020603050405020304" pitchFamily="18" charset="0"/>
              </a:rPr>
              <a:t>;</a:t>
            </a:r>
            <a:endParaRPr lang="en-GB" dirty="0">
              <a:solidFill>
                <a:srgbClr val="000000"/>
              </a:solidFill>
              <a:latin typeface="Times New Roman" panose="02020603050405020304" pitchFamily="18" charset="0"/>
              <a:cs typeface="Times New Roman" panose="02020603050405020304" pitchFamily="18" charset="0"/>
            </a:endParaRPr>
          </a:p>
          <a:p>
            <a:pPr marL="514350" indent="-514350">
              <a:buFont typeface="+mj-lt"/>
              <a:buAutoNum type="arabicPeriod" startAt="15"/>
            </a:pPr>
            <a:r>
              <a:rPr lang="en-GB" sz="3200" b="0" i="0" dirty="0" err="1">
                <a:solidFill>
                  <a:srgbClr val="000000"/>
                </a:solidFill>
                <a:effectLst/>
                <a:latin typeface="Times New Roman" panose="02020603050405020304" pitchFamily="18" charset="0"/>
                <a:cs typeface="Times New Roman" panose="02020603050405020304" pitchFamily="18" charset="0"/>
              </a:rPr>
              <a:t>Yeroo</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hojii</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idilee</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isaatti</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midiyaa</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hawaasaa</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fayyadamuu</a:t>
            </a:r>
            <a:r>
              <a:rPr lang="en-GB" sz="3200" b="0" i="0" dirty="0">
                <a:solidFill>
                  <a:srgbClr val="000000"/>
                </a:solidFill>
                <a:effectLst/>
                <a:latin typeface="Times New Roman" panose="02020603050405020304" pitchFamily="18" charset="0"/>
                <a:cs typeface="Times New Roman" panose="02020603050405020304" pitchFamily="18" charset="0"/>
              </a:rPr>
              <a:t>;</a:t>
            </a:r>
            <a:endParaRPr lang="en-GB" dirty="0">
              <a:solidFill>
                <a:srgbClr val="000000"/>
              </a:solidFill>
              <a:latin typeface="Times New Roman" panose="02020603050405020304" pitchFamily="18" charset="0"/>
              <a:cs typeface="Times New Roman" panose="02020603050405020304" pitchFamily="18" charset="0"/>
            </a:endParaRPr>
          </a:p>
          <a:p>
            <a:pPr marL="514350" indent="-514350">
              <a:buFont typeface="+mj-lt"/>
              <a:buAutoNum type="arabicPeriod" startAt="15"/>
            </a:pPr>
            <a:r>
              <a:rPr lang="en-GB" sz="3200" b="0" i="0" dirty="0" err="1">
                <a:solidFill>
                  <a:srgbClr val="000000"/>
                </a:solidFill>
                <a:effectLst/>
                <a:latin typeface="Times New Roman" panose="02020603050405020304" pitchFamily="18" charset="0"/>
                <a:cs typeface="Times New Roman" panose="02020603050405020304" pitchFamily="18" charset="0"/>
              </a:rPr>
              <a:t>Sa’aatii</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hojii</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mootummaatti</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hojii</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dhuunfaa</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yookiin</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kan</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nama</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biraa</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raawwachuu</a:t>
            </a:r>
            <a:r>
              <a:rPr lang="en-GB" sz="3200" b="0" i="0" dirty="0">
                <a:solidFill>
                  <a:srgbClr val="000000"/>
                </a:solidFill>
                <a:effectLst/>
                <a:latin typeface="Times New Roman" panose="02020603050405020304" pitchFamily="18" charset="0"/>
                <a:cs typeface="Times New Roman" panose="02020603050405020304" pitchFamily="18" charset="0"/>
              </a:rPr>
              <a:t>;</a:t>
            </a:r>
          </a:p>
          <a:p>
            <a:pPr marL="514350" indent="-514350">
              <a:buFont typeface="+mj-lt"/>
              <a:buAutoNum type="arabicPeriod" startAt="15"/>
            </a:pPr>
            <a:r>
              <a:rPr lang="en-GB" sz="3200" b="0" i="0" dirty="0" err="1">
                <a:solidFill>
                  <a:srgbClr val="000000"/>
                </a:solidFill>
                <a:effectLst/>
                <a:latin typeface="Times New Roman" panose="02020603050405020304" pitchFamily="18" charset="0"/>
                <a:cs typeface="Times New Roman" panose="02020603050405020304" pitchFamily="18" charset="0"/>
              </a:rPr>
              <a:t>Balleessaa</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naamusaa</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salphaa</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lamaa</a:t>
            </a:r>
            <a:r>
              <a:rPr lang="en-GB" sz="3200" b="0" i="0" dirty="0">
                <a:solidFill>
                  <a:srgbClr val="000000"/>
                </a:solidFill>
                <a:effectLst/>
                <a:latin typeface="Times New Roman" panose="02020603050405020304" pitchFamily="18" charset="0"/>
                <a:cs typeface="Times New Roman" panose="02020603050405020304" pitchFamily="18" charset="0"/>
              </a:rPr>
              <a:t> fi </a:t>
            </a:r>
            <a:r>
              <a:rPr lang="en-GB" sz="3200" b="0" i="0" dirty="0" err="1">
                <a:solidFill>
                  <a:srgbClr val="000000"/>
                </a:solidFill>
                <a:effectLst/>
                <a:latin typeface="Times New Roman" panose="02020603050405020304" pitchFamily="18" charset="0"/>
                <a:cs typeface="Times New Roman" panose="02020603050405020304" pitchFamily="18" charset="0"/>
              </a:rPr>
              <a:t>isaa</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ol</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yeroo</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tokkotti</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yookiin</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daangaa</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waggaa</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tokkoo</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keessatti</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yeroo</a:t>
            </a:r>
            <a:r>
              <a:rPr lang="en-GB" sz="3200" b="0" i="0" dirty="0">
                <a:solidFill>
                  <a:srgbClr val="000000"/>
                </a:solidFill>
                <a:effectLst/>
                <a:latin typeface="Times New Roman" panose="02020603050405020304" pitchFamily="18" charset="0"/>
                <a:cs typeface="Times New Roman" panose="02020603050405020304" pitchFamily="18" charset="0"/>
              </a:rPr>
              <a:t> adda </a:t>
            </a:r>
            <a:r>
              <a:rPr lang="en-GB" sz="3200" b="0" i="0" dirty="0" err="1">
                <a:solidFill>
                  <a:srgbClr val="000000"/>
                </a:solidFill>
                <a:effectLst/>
                <a:latin typeface="Times New Roman" panose="02020603050405020304" pitchFamily="18" charset="0"/>
                <a:cs typeface="Times New Roman" panose="02020603050405020304" pitchFamily="18" charset="0"/>
              </a:rPr>
              <a:t>addaatti</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raawwachuu</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yookiin</a:t>
            </a:r>
            <a:r>
              <a:rPr lang="en-GB" dirty="0">
                <a:solidFill>
                  <a:srgbClr val="000000"/>
                </a:solidFill>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Gochoota</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keewwata</a:t>
            </a:r>
            <a:r>
              <a:rPr lang="en-GB" sz="3200" b="0" i="0" dirty="0">
                <a:solidFill>
                  <a:srgbClr val="000000"/>
                </a:solidFill>
                <a:effectLst/>
                <a:latin typeface="Times New Roman" panose="02020603050405020304" pitchFamily="18" charset="0"/>
                <a:cs typeface="Times New Roman" panose="02020603050405020304" pitchFamily="18" charset="0"/>
              </a:rPr>
              <a:t> kana </a:t>
            </a:r>
            <a:r>
              <a:rPr lang="en-GB" sz="3200" b="0" i="0" dirty="0" err="1">
                <a:solidFill>
                  <a:srgbClr val="000000"/>
                </a:solidFill>
                <a:effectLst/>
                <a:latin typeface="Times New Roman" panose="02020603050405020304" pitchFamily="18" charset="0"/>
                <a:cs typeface="Times New Roman" panose="02020603050405020304" pitchFamily="18" charset="0"/>
              </a:rPr>
              <a:t>keewwata</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xiqqaa</a:t>
            </a:r>
            <a:r>
              <a:rPr lang="en-GB" sz="3200" b="0" i="0" dirty="0">
                <a:solidFill>
                  <a:srgbClr val="000000"/>
                </a:solidFill>
                <a:effectLst/>
                <a:latin typeface="Times New Roman" panose="02020603050405020304" pitchFamily="18" charset="0"/>
                <a:cs typeface="Times New Roman" panose="02020603050405020304" pitchFamily="18" charset="0"/>
              </a:rPr>
              <a:t> 1 </a:t>
            </a:r>
            <a:r>
              <a:rPr lang="en-GB" sz="3200" b="0" i="0" dirty="0" err="1">
                <a:solidFill>
                  <a:srgbClr val="000000"/>
                </a:solidFill>
                <a:effectLst/>
                <a:latin typeface="Times New Roman" panose="02020603050405020304" pitchFamily="18" charset="0"/>
                <a:cs typeface="Times New Roman" panose="02020603050405020304" pitchFamily="18" charset="0"/>
              </a:rPr>
              <a:t>hanga</a:t>
            </a:r>
            <a:r>
              <a:rPr lang="en-GB" sz="3200" b="0" i="0" dirty="0">
                <a:solidFill>
                  <a:srgbClr val="000000"/>
                </a:solidFill>
                <a:effectLst/>
                <a:latin typeface="Times New Roman" panose="02020603050405020304" pitchFamily="18" charset="0"/>
                <a:cs typeface="Times New Roman" panose="02020603050405020304" pitchFamily="18" charset="0"/>
              </a:rPr>
              <a:t> 1 6 </a:t>
            </a:r>
            <a:r>
              <a:rPr lang="en-GB" sz="3200" b="0" i="0" dirty="0" err="1">
                <a:solidFill>
                  <a:srgbClr val="000000"/>
                </a:solidFill>
                <a:effectLst/>
                <a:latin typeface="Times New Roman" panose="02020603050405020304" pitchFamily="18" charset="0"/>
                <a:cs typeface="Times New Roman" panose="02020603050405020304" pitchFamily="18" charset="0"/>
              </a:rPr>
              <a:t>jalatti</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ibsaman</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waliin</a:t>
            </a:r>
            <a:r>
              <a:rPr lang="en-GB" dirty="0">
                <a:solidFill>
                  <a:srgbClr val="000000"/>
                </a:solidFill>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kan</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wal-gitu</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gocha</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biroo</a:t>
            </a:r>
            <a:r>
              <a:rPr lang="en-GB" sz="3200" b="0" i="0" dirty="0">
                <a:solidFill>
                  <a:srgbClr val="000000"/>
                </a:solidFill>
                <a:effectLst/>
                <a:latin typeface="Times New Roman" panose="02020603050405020304" pitchFamily="18" charset="0"/>
                <a:cs typeface="Times New Roman" panose="02020603050405020304" pitchFamily="18" charset="0"/>
              </a:rPr>
              <a:t> </a:t>
            </a:r>
            <a:r>
              <a:rPr lang="en-GB" sz="3200" b="0" i="0" dirty="0" err="1">
                <a:solidFill>
                  <a:srgbClr val="000000"/>
                </a:solidFill>
                <a:effectLst/>
                <a:latin typeface="Times New Roman" panose="02020603050405020304" pitchFamily="18" charset="0"/>
                <a:cs typeface="Times New Roman" panose="02020603050405020304" pitchFamily="18" charset="0"/>
              </a:rPr>
              <a:t>raawwachuu</a:t>
            </a:r>
            <a:r>
              <a:rPr lang="en-GB" dirty="0">
                <a:latin typeface="Times New Roman" panose="02020603050405020304" pitchFamily="18" charset="0"/>
                <a:cs typeface="Times New Roman" panose="02020603050405020304" pitchFamily="18" charset="0"/>
              </a:rPr>
              <a:t> </a:t>
            </a:r>
            <a:br>
              <a:rPr lang="en-GB" dirty="0">
                <a:latin typeface="Times New Roman" panose="02020603050405020304" pitchFamily="18" charset="0"/>
                <a:cs typeface="Times New Roman" panose="02020603050405020304" pitchFamily="18" charset="0"/>
              </a:rPr>
            </a:b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734962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2DD7F69-17E2-49AF-B482-E7A66FA13A59}"/>
              </a:ext>
            </a:extLst>
          </p:cNvPr>
          <p:cNvSpPr>
            <a:spLocks noGrp="1"/>
          </p:cNvSpPr>
          <p:nvPr>
            <p:ph type="title"/>
          </p:nvPr>
        </p:nvSpPr>
        <p:spPr>
          <a:xfrm>
            <a:off x="457200" y="274638"/>
            <a:ext cx="8229600" cy="922114"/>
          </a:xfrm>
        </p:spPr>
        <p:txBody>
          <a:bodyPr>
            <a:normAutofit/>
          </a:bodyPr>
          <a:lstStyle/>
          <a:p>
            <a:r>
              <a:rPr lang="en-GB" sz="4000" dirty="0" err="1">
                <a:latin typeface="Times New Roman" pitchFamily="18" charset="0"/>
                <a:cs typeface="Times New Roman" pitchFamily="18" charset="0"/>
              </a:rPr>
              <a:t>Balleessa</a:t>
            </a:r>
            <a:r>
              <a:rPr lang="en-GB" sz="4000" dirty="0">
                <a:latin typeface="Times New Roman" pitchFamily="18" charset="0"/>
                <a:cs typeface="Times New Roman" pitchFamily="18" charset="0"/>
              </a:rPr>
              <a:t> </a:t>
            </a:r>
            <a:r>
              <a:rPr lang="en-GB" sz="4000" dirty="0" err="1">
                <a:latin typeface="Times New Roman" pitchFamily="18" charset="0"/>
                <a:cs typeface="Times New Roman" pitchFamily="18" charset="0"/>
              </a:rPr>
              <a:t>Naamuusa</a:t>
            </a:r>
            <a:r>
              <a:rPr lang="en-GB" sz="4000" dirty="0">
                <a:latin typeface="Times New Roman" pitchFamily="18" charset="0"/>
                <a:cs typeface="Times New Roman" pitchFamily="18" charset="0"/>
              </a:rPr>
              <a:t> Cimaa </a:t>
            </a:r>
          </a:p>
        </p:txBody>
      </p:sp>
      <p:sp>
        <p:nvSpPr>
          <p:cNvPr id="3" name="Content Placeholder 2">
            <a:extLst>
              <a:ext uri="{FF2B5EF4-FFF2-40B4-BE49-F238E27FC236}">
                <a16:creationId xmlns="" xmlns:a16="http://schemas.microsoft.com/office/drawing/2014/main" id="{A1CAE006-5C8D-47F2-83B4-C3613F28A32D}"/>
              </a:ext>
            </a:extLst>
          </p:cNvPr>
          <p:cNvSpPr>
            <a:spLocks noGrp="1"/>
          </p:cNvSpPr>
          <p:nvPr>
            <p:ph idx="1"/>
          </p:nvPr>
        </p:nvSpPr>
        <p:spPr>
          <a:xfrm>
            <a:off x="457200" y="1196752"/>
            <a:ext cx="8229600" cy="4929411"/>
          </a:xfrm>
          <a:effectLst>
            <a:outerShdw blurRad="50800" dist="38100" dir="5400000" algn="t" rotWithShape="0">
              <a:prstClr val="black">
                <a:alpha val="40000"/>
              </a:prstClr>
            </a:outerShdw>
          </a:effectLst>
        </p:spPr>
        <p:txBody>
          <a:bodyPr>
            <a:noAutofit/>
          </a:bodyPr>
          <a:lstStyle/>
          <a:p>
            <a:pPr marL="0" indent="0">
              <a:buNone/>
            </a:pPr>
            <a:r>
              <a:rPr lang="en-GB" sz="2400" b="0" i="0" dirty="0">
                <a:solidFill>
                  <a:srgbClr val="000000"/>
                </a:solidFill>
                <a:effectLst/>
                <a:latin typeface="Times New Roman" panose="02020603050405020304" pitchFamily="18" charset="0"/>
                <a:cs typeface="Times New Roman" panose="02020603050405020304" pitchFamily="18" charset="0"/>
              </a:rPr>
              <a:t>1 ) Nama </a:t>
            </a:r>
            <a:r>
              <a:rPr lang="en-GB" sz="2400" b="0" i="0" dirty="0" err="1">
                <a:solidFill>
                  <a:srgbClr val="000000"/>
                </a:solidFill>
                <a:effectLst/>
                <a:latin typeface="Times New Roman" panose="02020603050405020304" pitchFamily="18" charset="0"/>
                <a:cs typeface="Times New Roman" panose="02020603050405020304" pitchFamily="18" charset="0"/>
              </a:rPr>
              <a:t>kamiiyyuu</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bifaan</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koornayaan</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sanyiin</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umuriin</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ilaalcha</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siyaasaan</a:t>
            </a:r>
            <a:r>
              <a:rPr lang="en-GB" sz="2400" b="0" i="0" dirty="0">
                <a:solidFill>
                  <a:srgbClr val="000000"/>
                </a:solidFill>
                <a:effectLst/>
                <a:latin typeface="Times New Roman" panose="02020603050405020304" pitchFamily="18" charset="0"/>
                <a:cs typeface="Times New Roman" panose="02020603050405020304" pitchFamily="18" charset="0"/>
              </a:rPr>
              <a:t>,</a:t>
            </a:r>
            <a:r>
              <a:rPr lang="en-GB" sz="2400" dirty="0">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amantaan</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bakka</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dhalootaan</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haala</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fayyaan</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gosa</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hojiin</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ogummaa</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qabaachuufi</a:t>
            </a:r>
            <a:r>
              <a:rPr lang="en-GB" sz="2400" dirty="0">
                <a:solidFill>
                  <a:srgbClr val="000000"/>
                </a:solidFill>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dhabuun</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akkasumas</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ejjennoo</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biroon</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jechaanis</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ta’e</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gochaan</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haala</a:t>
            </a:r>
            <a:r>
              <a:rPr lang="en-GB" sz="2400" dirty="0">
                <a:solidFill>
                  <a:srgbClr val="000000"/>
                </a:solidFill>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garaagarummaa</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uumuun</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hojjechuu</a:t>
            </a:r>
            <a:r>
              <a:rPr lang="en-GB" sz="2400" b="0" i="0" dirty="0">
                <a:solidFill>
                  <a:srgbClr val="000000"/>
                </a:solidFill>
                <a:effectLst/>
                <a:latin typeface="Times New Roman" panose="02020603050405020304" pitchFamily="18" charset="0"/>
                <a:cs typeface="Times New Roman" panose="02020603050405020304" pitchFamily="18" charset="0"/>
              </a:rPr>
              <a:t>;</a:t>
            </a:r>
            <a:br>
              <a:rPr lang="en-GB" sz="2400" b="0" i="0" dirty="0">
                <a:solidFill>
                  <a:srgbClr val="000000"/>
                </a:solidFill>
                <a:effectLst/>
                <a:latin typeface="Times New Roman" panose="02020603050405020304" pitchFamily="18" charset="0"/>
                <a:cs typeface="Times New Roman" panose="02020603050405020304" pitchFamily="18" charset="0"/>
              </a:rPr>
            </a:br>
            <a:r>
              <a:rPr lang="en-GB" sz="2400" b="0" i="0" dirty="0">
                <a:solidFill>
                  <a:srgbClr val="000000"/>
                </a:solidFill>
                <a:effectLst/>
                <a:latin typeface="Times New Roman" panose="02020603050405020304" pitchFamily="18" charset="0"/>
                <a:cs typeface="Times New Roman" panose="02020603050405020304" pitchFamily="18" charset="0"/>
              </a:rPr>
              <a:t>2) </a:t>
            </a:r>
            <a:r>
              <a:rPr lang="en-GB" sz="2400" b="0" i="0" dirty="0" err="1">
                <a:solidFill>
                  <a:srgbClr val="000000"/>
                </a:solidFill>
                <a:effectLst/>
                <a:latin typeface="Times New Roman" panose="02020603050405020304" pitchFamily="18" charset="0"/>
                <a:cs typeface="Times New Roman" panose="02020603050405020304" pitchFamily="18" charset="0"/>
              </a:rPr>
              <a:t>Matta’aa</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fudhachuu</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akka</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kennamuuf</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gaafachuu</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nama</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biraatii</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akka</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kennamu</a:t>
            </a:r>
            <a:r>
              <a:rPr lang="en-GB" sz="2400" dirty="0">
                <a:solidFill>
                  <a:srgbClr val="000000"/>
                </a:solidFill>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taasisuu</a:t>
            </a:r>
            <a:r>
              <a:rPr lang="en-GB" sz="2400" b="0" i="0" dirty="0">
                <a:solidFill>
                  <a:srgbClr val="000000"/>
                </a:solidFill>
                <a:effectLst/>
                <a:latin typeface="Times New Roman" panose="02020603050405020304" pitchFamily="18" charset="0"/>
                <a:cs typeface="Times New Roman" panose="02020603050405020304" pitchFamily="18" charset="0"/>
              </a:rPr>
              <a:t>;</a:t>
            </a:r>
            <a:br>
              <a:rPr lang="en-GB" sz="2400" b="0" i="0" dirty="0">
                <a:solidFill>
                  <a:srgbClr val="000000"/>
                </a:solidFill>
                <a:effectLst/>
                <a:latin typeface="Times New Roman" panose="02020603050405020304" pitchFamily="18" charset="0"/>
                <a:cs typeface="Times New Roman" panose="02020603050405020304" pitchFamily="18" charset="0"/>
              </a:rPr>
            </a:br>
            <a:r>
              <a:rPr lang="en-GB" sz="2400" b="0" i="0" dirty="0">
                <a:solidFill>
                  <a:srgbClr val="000000"/>
                </a:solidFill>
                <a:effectLst/>
                <a:latin typeface="Times New Roman" panose="02020603050405020304" pitchFamily="18" charset="0"/>
                <a:cs typeface="Times New Roman" panose="02020603050405020304" pitchFamily="18" charset="0"/>
              </a:rPr>
              <a:t>3) </a:t>
            </a:r>
            <a:r>
              <a:rPr lang="en-GB" sz="2400" b="0" i="0" dirty="0" err="1">
                <a:solidFill>
                  <a:srgbClr val="000000"/>
                </a:solidFill>
                <a:effectLst/>
                <a:latin typeface="Times New Roman" panose="02020603050405020304" pitchFamily="18" charset="0"/>
                <a:cs typeface="Times New Roman" panose="02020603050405020304" pitchFamily="18" charset="0"/>
              </a:rPr>
              <a:t>Namoota</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kallattiinis</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ta’ee</a:t>
            </a:r>
            <a:r>
              <a:rPr lang="en-GB" sz="2400" b="0" i="0" dirty="0">
                <a:solidFill>
                  <a:srgbClr val="000000"/>
                </a:solidFill>
                <a:effectLst/>
                <a:latin typeface="Times New Roman" panose="02020603050405020304" pitchFamily="18" charset="0"/>
                <a:cs typeface="Times New Roman" panose="02020603050405020304" pitchFamily="18" charset="0"/>
              </a:rPr>
              <a:t> al </a:t>
            </a:r>
            <a:r>
              <a:rPr lang="en-GB" sz="2400" b="0" i="0" dirty="0" err="1">
                <a:solidFill>
                  <a:srgbClr val="000000"/>
                </a:solidFill>
                <a:effectLst/>
                <a:latin typeface="Times New Roman" panose="02020603050405020304" pitchFamily="18" charset="0"/>
                <a:cs typeface="Times New Roman" panose="02020603050405020304" pitchFamily="18" charset="0"/>
              </a:rPr>
              <a:t>kallattiin</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dhimma</a:t>
            </a:r>
            <a:r>
              <a:rPr lang="en-GB" sz="2400" b="0" i="0" dirty="0">
                <a:solidFill>
                  <a:srgbClr val="000000"/>
                </a:solidFill>
                <a:effectLst/>
                <a:latin typeface="Times New Roman" panose="02020603050405020304" pitchFamily="18" charset="0"/>
                <a:cs typeface="Times New Roman" panose="02020603050405020304" pitchFamily="18" charset="0"/>
              </a:rPr>
              <a:t> isa </a:t>
            </a:r>
            <a:r>
              <a:rPr lang="en-GB" sz="2400" b="0" i="0" dirty="0" err="1">
                <a:solidFill>
                  <a:srgbClr val="000000"/>
                </a:solidFill>
                <a:effectLst/>
                <a:latin typeface="Times New Roman" panose="02020603050405020304" pitchFamily="18" charset="0"/>
                <a:cs typeface="Times New Roman" panose="02020603050405020304" pitchFamily="18" charset="0"/>
              </a:rPr>
              <a:t>biraa</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qaban</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irraa</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maallaqa</a:t>
            </a:r>
            <a:r>
              <a:rPr lang="en-GB" sz="2400" dirty="0">
                <a:solidFill>
                  <a:srgbClr val="000000"/>
                </a:solidFill>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liqeeffachuu</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yookiin</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kennaa</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maallaqaanis</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ta’ee</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gosaan</a:t>
            </a:r>
            <a:r>
              <a:rPr lang="en-GB" sz="2400" dirty="0">
                <a:solidFill>
                  <a:srgbClr val="000000"/>
                </a:solidFill>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fudhachuu</a:t>
            </a:r>
            <a:r>
              <a:rPr lang="en-GB" sz="2400" b="0" i="0" dirty="0">
                <a:solidFill>
                  <a:srgbClr val="000000"/>
                </a:solidFill>
                <a:effectLst/>
                <a:latin typeface="Times New Roman" panose="02020603050405020304" pitchFamily="18" charset="0"/>
                <a:cs typeface="Times New Roman" panose="02020603050405020304" pitchFamily="18" charset="0"/>
              </a:rPr>
              <a:t>;</a:t>
            </a:r>
            <a:br>
              <a:rPr lang="en-GB" sz="2400" b="0" i="0" dirty="0">
                <a:solidFill>
                  <a:srgbClr val="000000"/>
                </a:solidFill>
                <a:effectLst/>
                <a:latin typeface="Times New Roman" panose="02020603050405020304" pitchFamily="18" charset="0"/>
                <a:cs typeface="Times New Roman" panose="02020603050405020304" pitchFamily="18" charset="0"/>
              </a:rPr>
            </a:br>
            <a:r>
              <a:rPr lang="en-GB" sz="2400" b="0" i="0" dirty="0">
                <a:solidFill>
                  <a:srgbClr val="000000"/>
                </a:solidFill>
                <a:effectLst/>
                <a:latin typeface="Times New Roman" panose="02020603050405020304" pitchFamily="18" charset="0"/>
                <a:cs typeface="Times New Roman" panose="02020603050405020304" pitchFamily="18" charset="0"/>
              </a:rPr>
              <a:t>4) </a:t>
            </a:r>
            <a:r>
              <a:rPr lang="en-GB" sz="2400" b="0" i="0" dirty="0" err="1">
                <a:solidFill>
                  <a:srgbClr val="000000"/>
                </a:solidFill>
                <a:effectLst/>
                <a:latin typeface="Times New Roman" panose="02020603050405020304" pitchFamily="18" charset="0"/>
                <a:cs typeface="Times New Roman" panose="02020603050405020304" pitchFamily="18" charset="0"/>
              </a:rPr>
              <a:t>Faayidaa</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argachuu</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hin</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malle</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ofiif</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argachuuf</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yookiin</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nama</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biraatiif</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argamsiisuuf</a:t>
            </a:r>
            <a:r>
              <a:rPr lang="en-GB" sz="2400" dirty="0">
                <a:solidFill>
                  <a:srgbClr val="000000"/>
                </a:solidFill>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yaaduudhaan</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waa’ilummaadhaan</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hojjechuu</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yookiin</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gidduu</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deemaa</a:t>
            </a:r>
            <a:r>
              <a:rPr lang="en-GB" sz="2400" b="0" i="0" dirty="0">
                <a:solidFill>
                  <a:srgbClr val="000000"/>
                </a:solidFill>
                <a:effectLst/>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ta’uun</a:t>
            </a:r>
            <a:r>
              <a:rPr lang="en-GB" sz="2400" dirty="0">
                <a:solidFill>
                  <a:srgbClr val="000000"/>
                </a:solidFill>
                <a:latin typeface="Times New Roman" panose="02020603050405020304" pitchFamily="18" charset="0"/>
                <a:cs typeface="Times New Roman" panose="02020603050405020304" pitchFamily="18" charset="0"/>
              </a:rPr>
              <a:t> </a:t>
            </a:r>
            <a:r>
              <a:rPr lang="en-GB" sz="2400" b="0" i="0" dirty="0" err="1">
                <a:solidFill>
                  <a:srgbClr val="000000"/>
                </a:solidFill>
                <a:effectLst/>
                <a:latin typeface="Times New Roman" panose="02020603050405020304" pitchFamily="18" charset="0"/>
                <a:cs typeface="Times New Roman" panose="02020603050405020304" pitchFamily="18" charset="0"/>
              </a:rPr>
              <a:t>hojjechuu;</a:t>
            </a:r>
            <a:r>
              <a:rPr lang="en-GB" sz="2400" b="0" i="0" dirty="0" err="1">
                <a:solidFill>
                  <a:srgbClr val="000000"/>
                </a:solidFill>
                <a:effectLst/>
                <a:latin typeface="Times New Roman" panose="02020603050405020304" pitchFamily="18" charset="0"/>
                <a:cs typeface="Times New Roman" panose="02020603050405020304" pitchFamily="18" charset="0"/>
                <a:hlinkClick r:id="rId2" action="ppaction://hlinkfile"/>
              </a:rPr>
              <a:t>Dambii</a:t>
            </a:r>
            <a:r>
              <a:rPr lang="en-GB" sz="2400" b="0" i="0" dirty="0">
                <a:solidFill>
                  <a:srgbClr val="000000"/>
                </a:solidFill>
                <a:effectLst/>
                <a:latin typeface="Times New Roman" panose="02020603050405020304" pitchFamily="18" charset="0"/>
                <a:cs typeface="Times New Roman" panose="02020603050405020304" pitchFamily="18" charset="0"/>
                <a:hlinkClick r:id="rId2" action="ppaction://hlinkfile"/>
              </a:rPr>
              <a:t> </a:t>
            </a:r>
            <a:r>
              <a:rPr lang="en-GB" sz="2400" b="0" i="0" dirty="0" err="1">
                <a:solidFill>
                  <a:srgbClr val="000000"/>
                </a:solidFill>
                <a:effectLst/>
                <a:latin typeface="Times New Roman" panose="02020603050405020304" pitchFamily="18" charset="0"/>
                <a:cs typeface="Times New Roman" panose="02020603050405020304" pitchFamily="18" charset="0"/>
                <a:hlinkClick r:id="rId2" action="ppaction://hlinkfile"/>
              </a:rPr>
              <a:t>Bulchiinsaa</a:t>
            </a:r>
            <a:r>
              <a:rPr lang="en-GB" sz="2400" b="0" i="0" dirty="0">
                <a:solidFill>
                  <a:srgbClr val="000000"/>
                </a:solidFill>
                <a:effectLst/>
                <a:latin typeface="Times New Roman" panose="02020603050405020304" pitchFamily="18" charset="0"/>
                <a:cs typeface="Times New Roman" panose="02020603050405020304" pitchFamily="18" charset="0"/>
                <a:hlinkClick r:id="rId2" action="ppaction://hlinkfile"/>
              </a:rPr>
              <a:t> fi </a:t>
            </a:r>
            <a:r>
              <a:rPr lang="en-GB" sz="2400" b="0" i="0" dirty="0" err="1">
                <a:solidFill>
                  <a:srgbClr val="000000"/>
                </a:solidFill>
                <a:effectLst/>
                <a:latin typeface="Times New Roman" panose="02020603050405020304" pitchFamily="18" charset="0"/>
                <a:cs typeface="Times New Roman" panose="02020603050405020304" pitchFamily="18" charset="0"/>
                <a:hlinkClick r:id="rId2" action="ppaction://hlinkfile"/>
              </a:rPr>
              <a:t>Naamusa</a:t>
            </a:r>
            <a:r>
              <a:rPr lang="en-GB" sz="2400" b="0" i="0" dirty="0">
                <a:solidFill>
                  <a:srgbClr val="000000"/>
                </a:solidFill>
                <a:effectLst/>
                <a:latin typeface="Times New Roman" panose="02020603050405020304" pitchFamily="18" charset="0"/>
                <a:cs typeface="Times New Roman" panose="02020603050405020304" pitchFamily="18" charset="0"/>
                <a:hlinkClick r:id="rId2" action="ppaction://hlinkfile"/>
              </a:rPr>
              <a:t> </a:t>
            </a:r>
            <a:r>
              <a:rPr lang="en-GB" sz="2400" b="0" i="0" dirty="0" err="1">
                <a:solidFill>
                  <a:srgbClr val="000000"/>
                </a:solidFill>
                <a:effectLst/>
                <a:latin typeface="Times New Roman" panose="02020603050405020304" pitchFamily="18" charset="0"/>
                <a:cs typeface="Times New Roman" panose="02020603050405020304" pitchFamily="18" charset="0"/>
                <a:hlinkClick r:id="rId2" action="ppaction://hlinkfile"/>
              </a:rPr>
              <a:t>Abbootii</a:t>
            </a:r>
            <a:r>
              <a:rPr lang="en-GB" sz="2400" b="0" i="0" dirty="0">
                <a:solidFill>
                  <a:srgbClr val="000000"/>
                </a:solidFill>
                <a:effectLst/>
                <a:latin typeface="Times New Roman" panose="02020603050405020304" pitchFamily="18" charset="0"/>
                <a:cs typeface="Times New Roman" panose="02020603050405020304" pitchFamily="18" charset="0"/>
                <a:hlinkClick r:id="rId2" action="ppaction://hlinkfile"/>
              </a:rPr>
              <a:t> </a:t>
            </a:r>
            <a:r>
              <a:rPr lang="en-GB" sz="2400" b="0" i="0" dirty="0" err="1">
                <a:solidFill>
                  <a:srgbClr val="000000"/>
                </a:solidFill>
                <a:effectLst/>
                <a:latin typeface="Times New Roman" panose="02020603050405020304" pitchFamily="18" charset="0"/>
                <a:cs typeface="Times New Roman" panose="02020603050405020304" pitchFamily="18" charset="0"/>
                <a:hlinkClick r:id="rId2" action="ppaction://hlinkfile"/>
              </a:rPr>
              <a:t>Alangaa</a:t>
            </a:r>
            <a:r>
              <a:rPr lang="en-GB" sz="2400" b="0" i="0" dirty="0">
                <a:solidFill>
                  <a:srgbClr val="000000"/>
                </a:solidFill>
                <a:effectLst/>
                <a:latin typeface="Times New Roman" panose="02020603050405020304" pitchFamily="18" charset="0"/>
                <a:cs typeface="Times New Roman" panose="02020603050405020304" pitchFamily="18" charset="0"/>
                <a:hlinkClick r:id="rId2" action="ppaction://hlinkfile"/>
              </a:rPr>
              <a:t>  Lak. 218-20 (3).pdf</a:t>
            </a:r>
            <a:r>
              <a:rPr lang="en-GB" sz="2400" dirty="0">
                <a:latin typeface="Times New Roman" panose="02020603050405020304" pitchFamily="18" charset="0"/>
                <a:cs typeface="Times New Roman" panose="02020603050405020304" pitchFamily="18" charset="0"/>
              </a:rPr>
              <a:t> kwt.114</a:t>
            </a:r>
          </a:p>
        </p:txBody>
      </p:sp>
    </p:spTree>
    <p:extLst>
      <p:ext uri="{BB962C8B-B14F-4D97-AF65-F5344CB8AC3E}">
        <p14:creationId xmlns:p14="http://schemas.microsoft.com/office/powerpoint/2010/main" val="211132624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25039BA-B57E-41BB-A815-19CB87133918}"/>
              </a:ext>
            </a:extLst>
          </p:cNvPr>
          <p:cNvSpPr>
            <a:spLocks noGrp="1"/>
          </p:cNvSpPr>
          <p:nvPr>
            <p:ph idx="1"/>
          </p:nvPr>
        </p:nvSpPr>
        <p:spPr>
          <a:xfrm>
            <a:off x="457200" y="620688"/>
            <a:ext cx="8229600" cy="5505475"/>
          </a:xfrm>
          <a:effectLst>
            <a:outerShdw blurRad="50800" dist="38100" dir="8100000" algn="tr" rotWithShape="0">
              <a:prstClr val="black">
                <a:alpha val="40000"/>
              </a:prstClr>
            </a:outerShdw>
          </a:effectLst>
        </p:spPr>
        <p:txBody>
          <a:bodyPr>
            <a:noAutofit/>
          </a:bodyPr>
          <a:lstStyle/>
          <a:p>
            <a:pPr marL="0" indent="0">
              <a:buNone/>
            </a:pPr>
            <a:r>
              <a:rPr lang="en-GB" sz="2400" b="0" i="0" dirty="0">
                <a:solidFill>
                  <a:srgbClr val="000000"/>
                </a:solidFill>
                <a:effectLst/>
                <a:latin typeface="Times New Roman" pitchFamily="18" charset="0"/>
                <a:cs typeface="Times New Roman" pitchFamily="18" charset="0"/>
              </a:rPr>
              <a:t>5) </a:t>
            </a:r>
            <a:r>
              <a:rPr lang="en-GB" sz="2400" b="0" i="0" dirty="0" err="1">
                <a:solidFill>
                  <a:srgbClr val="000000"/>
                </a:solidFill>
                <a:effectLst/>
                <a:latin typeface="Times New Roman" panose="02020603050405020304" pitchFamily="18" charset="0"/>
                <a:cs typeface="Times New Roman" pitchFamily="18" charset="0"/>
              </a:rPr>
              <a:t>Ofii</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fayyadamuuf</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yookiin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nama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biraa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fayyaduudhaaf</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ragaa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barreeffamaan</a:t>
            </a:r>
            <a:r>
              <a:rPr lang="en-GB" sz="2400" dirty="0">
                <a:solidFill>
                  <a:srgbClr val="000000"/>
                </a:solidFill>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kaa’ame</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ta’e</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jedhee</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gara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sobaatti</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geeddaruu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yookiin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ragaa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sobaatiin</a:t>
            </a:r>
            <a:r>
              <a:rPr lang="en-GB" sz="2400" dirty="0">
                <a:solidFill>
                  <a:srgbClr val="000000"/>
                </a:solidFill>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fayyadamuu</a:t>
            </a:r>
            <a:r>
              <a:rPr lang="en-GB" sz="2400" b="0" i="0" dirty="0">
                <a:solidFill>
                  <a:srgbClr val="000000"/>
                </a:solidFill>
                <a:effectLst/>
                <a:latin typeface="Times New Roman" panose="02020603050405020304" pitchFamily="18" charset="0"/>
                <a:cs typeface="Times New Roman" pitchFamily="18" charset="0"/>
              </a:rPr>
              <a:t>;</a:t>
            </a:r>
            <a:br>
              <a:rPr lang="en-GB" sz="2400" b="0" i="0" dirty="0">
                <a:solidFill>
                  <a:srgbClr val="000000"/>
                </a:solidFill>
                <a:effectLst/>
                <a:latin typeface="Times New Roman" panose="02020603050405020304" pitchFamily="18" charset="0"/>
                <a:cs typeface="Times New Roman" pitchFamily="18" charset="0"/>
              </a:rPr>
            </a:br>
            <a:r>
              <a:rPr lang="en-GB" sz="2400" b="0" i="0" dirty="0">
                <a:solidFill>
                  <a:srgbClr val="000000"/>
                </a:solidFill>
                <a:effectLst/>
                <a:latin typeface="Times New Roman" panose="02020603050405020304" pitchFamily="18" charset="0"/>
                <a:cs typeface="Times New Roman" pitchFamily="18" charset="0"/>
              </a:rPr>
              <a:t>6) </a:t>
            </a:r>
            <a:r>
              <a:rPr lang="en-GB" sz="2400" b="0" i="0" dirty="0" err="1">
                <a:solidFill>
                  <a:srgbClr val="000000"/>
                </a:solidFill>
                <a:effectLst/>
                <a:latin typeface="Times New Roman" panose="02020603050405020304" pitchFamily="18" charset="0"/>
                <a:cs typeface="Times New Roman" pitchFamily="18" charset="0"/>
              </a:rPr>
              <a:t>Gocha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waliin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dhahuu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sanada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haquu</a:t>
            </a:r>
            <a:r>
              <a:rPr lang="en-GB" sz="2400" b="0" i="0" dirty="0">
                <a:solidFill>
                  <a:srgbClr val="000000"/>
                </a:solidFill>
                <a:effectLst/>
                <a:latin typeface="Times New Roman" panose="02020603050405020304" pitchFamily="18" charset="0"/>
                <a:cs typeface="Times New Roman" pitchFamily="18" charset="0"/>
              </a:rPr>
              <a:t> fi </a:t>
            </a:r>
            <a:r>
              <a:rPr lang="en-GB" sz="2400" b="0" i="0" dirty="0" err="1">
                <a:solidFill>
                  <a:srgbClr val="000000"/>
                </a:solidFill>
                <a:effectLst/>
                <a:latin typeface="Times New Roman" panose="02020603050405020304" pitchFamily="18" charset="0"/>
                <a:cs typeface="Times New Roman" pitchFamily="18" charset="0"/>
              </a:rPr>
              <a:t>laaquu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yookiin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faajjii</a:t>
            </a:r>
            <a:r>
              <a:rPr lang="en-GB" sz="2400" b="0" i="0" dirty="0">
                <a:solidFill>
                  <a:srgbClr val="000000"/>
                </a:solidFill>
                <a:effectLst/>
                <a:latin typeface="Times New Roman" panose="02020603050405020304" pitchFamily="18" charset="0"/>
                <a:cs typeface="Times New Roman" pitchFamily="18" charset="0"/>
              </a:rPr>
              <a:t> fi </a:t>
            </a:r>
            <a:r>
              <a:rPr lang="en-GB" sz="2400" b="0" i="0" dirty="0" err="1">
                <a:solidFill>
                  <a:srgbClr val="000000"/>
                </a:solidFill>
                <a:effectLst/>
                <a:latin typeface="Times New Roman" panose="02020603050405020304" pitchFamily="18" charset="0"/>
                <a:cs typeface="Times New Roman" pitchFamily="18" charset="0"/>
              </a:rPr>
              <a:t>chaapaa</a:t>
            </a:r>
            <a:r>
              <a:rPr lang="en-GB" sz="2400" b="0" i="0" dirty="0">
                <a:solidFill>
                  <a:srgbClr val="000000"/>
                </a:solidFill>
                <a:effectLst/>
                <a:latin typeface="Times New Roman" panose="02020603050405020304" pitchFamily="18" charset="0"/>
                <a:cs typeface="Times New Roman" pitchFamily="18" charset="0"/>
              </a:rPr>
              <a:t> Mana </a:t>
            </a:r>
            <a:r>
              <a:rPr lang="en-GB" sz="2400" b="0" i="0" dirty="0" err="1">
                <a:solidFill>
                  <a:srgbClr val="000000"/>
                </a:solidFill>
                <a:effectLst/>
                <a:latin typeface="Times New Roman" panose="02020603050405020304" pitchFamily="18" charset="0"/>
                <a:cs typeface="Times New Roman" pitchFamily="18" charset="0"/>
              </a:rPr>
              <a:t>Hojichaa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gocha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seeraan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alaatiif</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fayyadamuu</a:t>
            </a:r>
            <a:r>
              <a:rPr lang="en-GB" sz="2400" b="0" i="0" dirty="0">
                <a:solidFill>
                  <a:srgbClr val="000000"/>
                </a:solidFill>
                <a:effectLst/>
                <a:latin typeface="Times New Roman" panose="02020603050405020304" pitchFamily="18" charset="0"/>
                <a:cs typeface="Times New Roman" pitchFamily="18" charset="0"/>
              </a:rPr>
              <a:t>;</a:t>
            </a:r>
            <a:br>
              <a:rPr lang="en-GB" sz="2400" b="0" i="0" dirty="0">
                <a:solidFill>
                  <a:srgbClr val="000000"/>
                </a:solidFill>
                <a:effectLst/>
                <a:latin typeface="Times New Roman" panose="02020603050405020304" pitchFamily="18" charset="0"/>
                <a:cs typeface="Times New Roman" pitchFamily="18" charset="0"/>
              </a:rPr>
            </a:br>
            <a:r>
              <a:rPr lang="en-GB" sz="2400" b="0" i="0" dirty="0">
                <a:solidFill>
                  <a:srgbClr val="000000"/>
                </a:solidFill>
                <a:effectLst/>
                <a:latin typeface="Times New Roman" panose="02020603050405020304" pitchFamily="18" charset="0"/>
                <a:cs typeface="Times New Roman" pitchFamily="18" charset="0"/>
              </a:rPr>
              <a:t>7) </a:t>
            </a:r>
            <a:r>
              <a:rPr lang="en-GB" sz="2400" b="0" i="0" dirty="0" err="1">
                <a:solidFill>
                  <a:srgbClr val="000000"/>
                </a:solidFill>
                <a:effectLst/>
                <a:latin typeface="Times New Roman" panose="02020603050405020304" pitchFamily="18" charset="0"/>
                <a:cs typeface="Times New Roman" pitchFamily="18" charset="0"/>
              </a:rPr>
              <a:t>Dhaddacha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irratti</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haala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ogummaan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isaa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irraa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eeguun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sirnaan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falmuu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dhabuu</a:t>
            </a:r>
            <a:r>
              <a:rPr lang="en-GB" sz="2400" b="0" i="0" dirty="0">
                <a:solidFill>
                  <a:srgbClr val="000000"/>
                </a:solidFill>
                <a:effectLst/>
                <a:latin typeface="Times New Roman" panose="02020603050405020304" pitchFamily="18" charset="0"/>
                <a:cs typeface="Times New Roman" pitchFamily="18" charset="0"/>
              </a:rPr>
              <a:t>;</a:t>
            </a:r>
            <a:br>
              <a:rPr lang="en-GB" sz="2400" b="0" i="0" dirty="0">
                <a:solidFill>
                  <a:srgbClr val="000000"/>
                </a:solidFill>
                <a:effectLst/>
                <a:latin typeface="Times New Roman" panose="02020603050405020304" pitchFamily="18" charset="0"/>
                <a:cs typeface="Times New Roman" pitchFamily="18" charset="0"/>
              </a:rPr>
            </a:br>
            <a:r>
              <a:rPr lang="en-GB" sz="2400" b="0" i="0" dirty="0">
                <a:solidFill>
                  <a:srgbClr val="000000"/>
                </a:solidFill>
                <a:effectLst/>
                <a:latin typeface="Times New Roman" panose="02020603050405020304" pitchFamily="18" charset="0"/>
                <a:cs typeface="Times New Roman" pitchFamily="18" charset="0"/>
              </a:rPr>
              <a:t>8) </a:t>
            </a:r>
            <a:r>
              <a:rPr lang="en-GB" sz="2400" b="0" i="0" dirty="0" err="1">
                <a:solidFill>
                  <a:srgbClr val="000000"/>
                </a:solidFill>
                <a:effectLst/>
                <a:latin typeface="Times New Roman" panose="02020603050405020304" pitchFamily="18" charset="0"/>
                <a:cs typeface="Times New Roman" pitchFamily="18" charset="0"/>
              </a:rPr>
              <a:t>Ragaa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yookiin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ijoo</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dubbii</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seerummaa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qabu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ta’e</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jedhee</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keessaa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hambisuun</a:t>
            </a:r>
            <a:r>
              <a:rPr lang="en-GB" sz="2400" dirty="0">
                <a:solidFill>
                  <a:srgbClr val="000000"/>
                </a:solidFill>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yookiin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dhoksuudhaan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haalli</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murtii</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akka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jallatu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gochuu</a:t>
            </a:r>
            <a:r>
              <a:rPr lang="en-GB" sz="2400" b="0" i="0" dirty="0">
                <a:solidFill>
                  <a:srgbClr val="000000"/>
                </a:solidFill>
                <a:effectLst/>
                <a:latin typeface="Times New Roman" panose="02020603050405020304" pitchFamily="18" charset="0"/>
                <a:cs typeface="Times New Roman" pitchFamily="18" charset="0"/>
              </a:rPr>
              <a:t>;</a:t>
            </a:r>
            <a:r>
              <a:rPr lang="en-GB" sz="2400" dirty="0">
                <a:latin typeface="Times New Roman" pitchFamily="18" charset="0"/>
                <a:cs typeface="Times New Roman" pitchFamily="18" charset="0"/>
              </a:rPr>
              <a:t> </a:t>
            </a:r>
          </a:p>
          <a:p>
            <a:pPr marL="0" indent="0">
              <a:buNone/>
            </a:pPr>
            <a:r>
              <a:rPr lang="en-GB" sz="2400" b="0" i="0" dirty="0">
                <a:solidFill>
                  <a:srgbClr val="000000"/>
                </a:solidFill>
                <a:effectLst/>
                <a:latin typeface="Times New Roman" panose="02020603050405020304" pitchFamily="18" charset="0"/>
                <a:cs typeface="Times New Roman" pitchFamily="18" charset="0"/>
              </a:rPr>
              <a:t>9) Marii </a:t>
            </a:r>
            <a:r>
              <a:rPr lang="en-GB" sz="2400" b="0" i="0" dirty="0" err="1">
                <a:solidFill>
                  <a:srgbClr val="000000"/>
                </a:solidFill>
                <a:effectLst/>
                <a:latin typeface="Times New Roman" panose="02020603050405020304" pitchFamily="18" charset="0"/>
                <a:cs typeface="Times New Roman" pitchFamily="18" charset="0"/>
              </a:rPr>
              <a:t>Garee</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Abbootii</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Alangaa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irratti</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ta’e</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jedhee</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ijoo</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dubbii</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yookiin</a:t>
            </a:r>
            <a:r>
              <a:rPr lang="en-GB" sz="2400" b="0" i="0" dirty="0">
                <a:solidFill>
                  <a:srgbClr val="000000"/>
                </a:solidFill>
                <a:effectLst/>
                <a:latin typeface="Times New Roman" panose="02020603050405020304" pitchFamily="18" charset="0"/>
                <a:cs typeface="Times New Roman" pitchFamily="18" charset="0"/>
              </a:rPr>
              <a:t> raga</a:t>
            </a:r>
            <a:r>
              <a:rPr lang="en-GB" sz="2400" dirty="0">
                <a:solidFill>
                  <a:srgbClr val="000000"/>
                </a:solidFill>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dhoksuun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yookiin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keessaa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hambisuun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yookiin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faallaa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dhugaa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galmee</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keessa</a:t>
            </a:r>
            <a:r>
              <a:rPr lang="en-GB" sz="2400" dirty="0">
                <a:solidFill>
                  <a:srgbClr val="000000"/>
                </a:solidFill>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jiruu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ibsuun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murtiin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dogoggoraa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akka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kennamu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taasisuu</a:t>
            </a:r>
            <a:r>
              <a:rPr lang="en-GB" sz="2400" b="0" i="0" dirty="0">
                <a:solidFill>
                  <a:srgbClr val="000000"/>
                </a:solidFill>
                <a:effectLst/>
                <a:latin typeface="Times New Roman" panose="02020603050405020304" pitchFamily="18" charset="0"/>
                <a:cs typeface="Times New Roman" pitchFamily="18" charset="0"/>
              </a:rPr>
              <a:t>;</a:t>
            </a:r>
            <a:br>
              <a:rPr lang="en-GB" sz="2400" b="0" i="0" dirty="0">
                <a:solidFill>
                  <a:srgbClr val="000000"/>
                </a:solidFill>
                <a:effectLst/>
                <a:latin typeface="Times New Roman" panose="02020603050405020304" pitchFamily="18" charset="0"/>
                <a:cs typeface="Times New Roman" pitchFamily="18" charset="0"/>
              </a:rPr>
            </a:br>
            <a:r>
              <a:rPr lang="en-GB" sz="2400" b="0" i="0" dirty="0">
                <a:solidFill>
                  <a:srgbClr val="000000"/>
                </a:solidFill>
                <a:effectLst/>
                <a:latin typeface="Times New Roman" panose="02020603050405020304" pitchFamily="18" charset="0"/>
                <a:cs typeface="Times New Roman" pitchFamily="18" charset="0"/>
              </a:rPr>
              <a:t>1 0)</a:t>
            </a:r>
            <a:r>
              <a:rPr lang="en-GB" sz="2400" b="0" i="0" dirty="0" err="1">
                <a:solidFill>
                  <a:srgbClr val="000000"/>
                </a:solidFill>
                <a:effectLst/>
                <a:latin typeface="Times New Roman" panose="02020603050405020304" pitchFamily="18" charset="0"/>
                <a:cs typeface="Times New Roman" pitchFamily="18" charset="0"/>
              </a:rPr>
              <a:t>Murtii</a:t>
            </a:r>
            <a:r>
              <a:rPr lang="en-GB" sz="2400" b="0" i="0" dirty="0">
                <a:solidFill>
                  <a:srgbClr val="000000"/>
                </a:solidFill>
                <a:effectLst/>
                <a:latin typeface="Times New Roman" panose="02020603050405020304" pitchFamily="18" charset="0"/>
                <a:cs typeface="Times New Roman" pitchFamily="18" charset="0"/>
              </a:rPr>
              <a:t> Marii </a:t>
            </a:r>
            <a:r>
              <a:rPr lang="en-GB" sz="2400" b="0" i="0" dirty="0" err="1">
                <a:solidFill>
                  <a:srgbClr val="000000"/>
                </a:solidFill>
                <a:effectLst/>
                <a:latin typeface="Times New Roman" panose="02020603050405020304" pitchFamily="18" charset="0"/>
                <a:cs typeface="Times New Roman" pitchFamily="18" charset="0"/>
              </a:rPr>
              <a:t>Gareen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Abbootii</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Alangaa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murteesseen</a:t>
            </a:r>
            <a:r>
              <a:rPr lang="en-GB" sz="2400" b="0" i="0" dirty="0">
                <a:solidFill>
                  <a:srgbClr val="000000"/>
                </a:solidFill>
                <a:effectLst/>
                <a:latin typeface="Times New Roman" panose="02020603050405020304" pitchFamily="18" charset="0"/>
                <a:cs typeface="Times New Roman" pitchFamily="18" charset="0"/>
              </a:rPr>
              <a:t> ala </a:t>
            </a:r>
            <a:r>
              <a:rPr lang="en-GB" sz="2400" b="0" i="0" dirty="0" err="1">
                <a:solidFill>
                  <a:srgbClr val="000000"/>
                </a:solidFill>
                <a:effectLst/>
                <a:latin typeface="Times New Roman" panose="02020603050405020304" pitchFamily="18" charset="0"/>
                <a:cs typeface="Times New Roman" pitchFamily="18" charset="0"/>
              </a:rPr>
              <a:t>murtii</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biraa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kennuu</a:t>
            </a:r>
            <a:r>
              <a:rPr lang="en-GB" sz="2400" b="0" i="0" dirty="0">
                <a:solidFill>
                  <a:srgbClr val="000000"/>
                </a:solidFill>
                <a:effectLst/>
                <a:latin typeface="Times New Roman" panose="02020603050405020304" pitchFamily="18" charset="0"/>
                <a:cs typeface="Times New Roman" pitchFamily="18" charset="0"/>
              </a:rPr>
              <a:t>;</a:t>
            </a:r>
            <a:br>
              <a:rPr lang="en-GB" sz="2400" b="0" i="0" dirty="0">
                <a:solidFill>
                  <a:srgbClr val="000000"/>
                </a:solidFill>
                <a:effectLst/>
                <a:latin typeface="Times New Roman" panose="02020603050405020304" pitchFamily="18" charset="0"/>
                <a:cs typeface="Times New Roman" pitchFamily="18" charset="0"/>
              </a:rPr>
            </a:br>
            <a:r>
              <a:rPr lang="en-GB" sz="2400" b="0" i="0" dirty="0">
                <a:solidFill>
                  <a:srgbClr val="000000"/>
                </a:solidFill>
                <a:effectLst/>
                <a:latin typeface="Times New Roman" panose="02020603050405020304" pitchFamily="18" charset="0"/>
                <a:cs typeface="Times New Roman" pitchFamily="18" charset="0"/>
              </a:rPr>
              <a:t>1 1 )</a:t>
            </a:r>
            <a:r>
              <a:rPr lang="en-GB" sz="2400" b="0" i="0" dirty="0" err="1">
                <a:solidFill>
                  <a:srgbClr val="000000"/>
                </a:solidFill>
                <a:effectLst/>
                <a:latin typeface="Times New Roman" panose="02020603050405020304" pitchFamily="18" charset="0"/>
                <a:cs typeface="Times New Roman" pitchFamily="18" charset="0"/>
              </a:rPr>
              <a:t>Ragaafi</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ijoon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dubbii</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ifa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ta’e</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osoo</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jiru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ta’e</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jedhee</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keewwata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hin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madaalleen</a:t>
            </a:r>
            <a:r>
              <a:rPr lang="en-GB" sz="2400" dirty="0">
                <a:solidFill>
                  <a:srgbClr val="000000"/>
                </a:solidFill>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himata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hundeessuu</a:t>
            </a:r>
            <a:r>
              <a:rPr lang="en-GB" sz="2400" b="0" i="0" dirty="0">
                <a:solidFill>
                  <a:srgbClr val="000000"/>
                </a:solidFill>
                <a:effectLst/>
                <a:latin typeface="Times New Roman" panose="02020603050405020304" pitchFamily="18" charset="0"/>
                <a:cs typeface="Times New Roman" pitchFamily="18" charset="0"/>
              </a:rPr>
              <a:t>;</a:t>
            </a:r>
            <a:endParaRPr lang="en-GB" sz="2400" dirty="0">
              <a:latin typeface="Times New Roman" pitchFamily="18" charset="0"/>
              <a:cs typeface="Times New Roman" pitchFamily="18" charset="0"/>
            </a:endParaRPr>
          </a:p>
        </p:txBody>
      </p:sp>
    </p:spTree>
    <p:extLst>
      <p:ext uri="{BB962C8B-B14F-4D97-AF65-F5344CB8AC3E}">
        <p14:creationId xmlns:p14="http://schemas.microsoft.com/office/powerpoint/2010/main" val="2598275910"/>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4704"/>
            <a:ext cx="8305800" cy="5361459"/>
          </a:xfrm>
        </p:spPr>
        <p:txBody>
          <a:bodyPr>
            <a:normAutofit/>
          </a:bodyPr>
          <a:lstStyle/>
          <a:p>
            <a:pPr algn="just"/>
            <a:r>
              <a:rPr lang="en-GB" sz="3600" b="1" dirty="0" err="1">
                <a:latin typeface="Times New Roman" pitchFamily="18" charset="0"/>
                <a:ea typeface="Verdana" pitchFamily="34" charset="0"/>
                <a:cs typeface="Times New Roman" pitchFamily="18" charset="0"/>
              </a:rPr>
              <a:t>Hiikkaa</a:t>
            </a:r>
            <a:r>
              <a:rPr lang="en-GB" sz="3600" b="1" dirty="0">
                <a:latin typeface="Times New Roman" pitchFamily="18" charset="0"/>
                <a:ea typeface="Verdana" pitchFamily="34" charset="0"/>
                <a:cs typeface="Times New Roman" pitchFamily="18" charset="0"/>
              </a:rPr>
              <a:t> </a:t>
            </a:r>
            <a:r>
              <a:rPr lang="en-GB" sz="3600" b="1" dirty="0" err="1">
                <a:latin typeface="Times New Roman" pitchFamily="18" charset="0"/>
                <a:ea typeface="Verdana" pitchFamily="34" charset="0"/>
                <a:cs typeface="Times New Roman" pitchFamily="18" charset="0"/>
              </a:rPr>
              <a:t>inni</a:t>
            </a:r>
            <a:r>
              <a:rPr lang="en-GB" sz="3600" b="1" dirty="0">
                <a:latin typeface="Times New Roman" pitchFamily="18" charset="0"/>
                <a:ea typeface="Verdana" pitchFamily="34" charset="0"/>
                <a:cs typeface="Times New Roman" pitchFamily="18" charset="0"/>
              </a:rPr>
              <a:t> </a:t>
            </a:r>
            <a:r>
              <a:rPr lang="en-GB" sz="3600" b="1" dirty="0" err="1">
                <a:latin typeface="Times New Roman" pitchFamily="18" charset="0"/>
                <a:ea typeface="Verdana" pitchFamily="34" charset="0"/>
                <a:cs typeface="Times New Roman" pitchFamily="18" charset="0"/>
              </a:rPr>
              <a:t>kenne</a:t>
            </a:r>
            <a:r>
              <a:rPr lang="en-GB" sz="3600" b="1" dirty="0">
                <a:latin typeface="Times New Roman" pitchFamily="18" charset="0"/>
                <a:ea typeface="Verdana" pitchFamily="34" charset="0"/>
                <a:cs typeface="Times New Roman" pitchFamily="18" charset="0"/>
              </a:rPr>
              <a:t> </a:t>
            </a:r>
            <a:r>
              <a:rPr lang="en-GB" sz="3600" b="1" dirty="0" err="1">
                <a:latin typeface="Times New Roman" pitchFamily="18" charset="0"/>
                <a:ea typeface="Verdana" pitchFamily="34" charset="0"/>
                <a:cs typeface="Times New Roman" pitchFamily="18" charset="0"/>
              </a:rPr>
              <a:t>kanas</a:t>
            </a:r>
            <a:r>
              <a:rPr lang="en-GB" sz="3600" b="1" dirty="0">
                <a:latin typeface="Times New Roman" pitchFamily="18" charset="0"/>
                <a:ea typeface="Verdana" pitchFamily="34" charset="0"/>
                <a:cs typeface="Times New Roman" pitchFamily="18" charset="0"/>
              </a:rPr>
              <a:t> </a:t>
            </a:r>
            <a:r>
              <a:rPr lang="en-GB" sz="3600" b="1" dirty="0" err="1">
                <a:latin typeface="Times New Roman" pitchFamily="18" charset="0"/>
                <a:ea typeface="Verdana" pitchFamily="34" charset="0"/>
                <a:cs typeface="Times New Roman" pitchFamily="18" charset="0"/>
              </a:rPr>
              <a:t>yeroo</a:t>
            </a:r>
            <a:r>
              <a:rPr lang="en-GB" sz="3600" b="1" dirty="0">
                <a:latin typeface="Times New Roman" pitchFamily="18" charset="0"/>
                <a:ea typeface="Verdana" pitchFamily="34" charset="0"/>
                <a:cs typeface="Times New Roman" pitchFamily="18" charset="0"/>
              </a:rPr>
              <a:t> </a:t>
            </a:r>
            <a:r>
              <a:rPr lang="en-GB" sz="3600" b="1" dirty="0" err="1">
                <a:latin typeface="Times New Roman" pitchFamily="18" charset="0"/>
                <a:ea typeface="Verdana" pitchFamily="34" charset="0"/>
                <a:cs typeface="Times New Roman" pitchFamily="18" charset="0"/>
              </a:rPr>
              <a:t>ilaallu</a:t>
            </a:r>
            <a:r>
              <a:rPr lang="en-GB" sz="3600" b="1" dirty="0">
                <a:latin typeface="Times New Roman" pitchFamily="18" charset="0"/>
                <a:ea typeface="Verdana" pitchFamily="34" charset="0"/>
                <a:cs typeface="Times New Roman" pitchFamily="18" charset="0"/>
              </a:rPr>
              <a:t>, “</a:t>
            </a:r>
            <a:r>
              <a:rPr lang="en-GB" sz="3600" b="1" dirty="0" err="1">
                <a:solidFill>
                  <a:srgbClr val="FF0000"/>
                </a:solidFill>
                <a:latin typeface="Times New Roman" pitchFamily="18" charset="0"/>
                <a:ea typeface="Verdana" pitchFamily="34" charset="0"/>
                <a:cs typeface="Times New Roman" pitchFamily="18" charset="0"/>
              </a:rPr>
              <a:t>ogummaan</a:t>
            </a:r>
            <a:r>
              <a:rPr lang="en-GB" sz="3600" b="1" dirty="0">
                <a:solidFill>
                  <a:srgbClr val="FF0000"/>
                </a:solidFill>
                <a:latin typeface="Times New Roman" pitchFamily="18" charset="0"/>
                <a:ea typeface="Verdana" pitchFamily="34" charset="0"/>
                <a:cs typeface="Times New Roman" pitchFamily="18" charset="0"/>
              </a:rPr>
              <a:t> </a:t>
            </a:r>
            <a:r>
              <a:rPr lang="en-GB" sz="3600" b="1" dirty="0" err="1">
                <a:solidFill>
                  <a:srgbClr val="FF0000"/>
                </a:solidFill>
                <a:latin typeface="Times New Roman" pitchFamily="18" charset="0"/>
                <a:ea typeface="Verdana" pitchFamily="34" charset="0"/>
                <a:cs typeface="Times New Roman" pitchFamily="18" charset="0"/>
              </a:rPr>
              <a:t>hojii</a:t>
            </a:r>
            <a:r>
              <a:rPr lang="en-GB" sz="3600" b="1" dirty="0">
                <a:solidFill>
                  <a:srgbClr val="FF0000"/>
                </a:solidFill>
                <a:latin typeface="Times New Roman" pitchFamily="18" charset="0"/>
                <a:ea typeface="Verdana" pitchFamily="34" charset="0"/>
                <a:cs typeface="Times New Roman" pitchFamily="18" charset="0"/>
              </a:rPr>
              <a:t> </a:t>
            </a:r>
            <a:r>
              <a:rPr lang="en-GB" sz="3600" b="1" dirty="0" err="1">
                <a:solidFill>
                  <a:srgbClr val="FF0000"/>
                </a:solidFill>
                <a:latin typeface="Times New Roman" pitchFamily="18" charset="0"/>
                <a:ea typeface="Verdana" pitchFamily="34" charset="0"/>
                <a:cs typeface="Times New Roman" pitchFamily="18" charset="0"/>
              </a:rPr>
              <a:t>kaayyoo</a:t>
            </a:r>
            <a:r>
              <a:rPr lang="en-GB" sz="3600" b="1" dirty="0">
                <a:solidFill>
                  <a:srgbClr val="FF0000"/>
                </a:solidFill>
                <a:latin typeface="Times New Roman" pitchFamily="18" charset="0"/>
                <a:ea typeface="Verdana" pitchFamily="34" charset="0"/>
                <a:cs typeface="Times New Roman" pitchFamily="18" charset="0"/>
              </a:rPr>
              <a:t> </a:t>
            </a:r>
            <a:r>
              <a:rPr lang="en-GB" sz="3600" b="1" dirty="0" err="1">
                <a:solidFill>
                  <a:srgbClr val="FF0000"/>
                </a:solidFill>
                <a:latin typeface="Times New Roman" pitchFamily="18" charset="0"/>
                <a:ea typeface="Verdana" pitchFamily="34" charset="0"/>
                <a:cs typeface="Times New Roman" pitchFamily="18" charset="0"/>
              </a:rPr>
              <a:t>tajaajila</a:t>
            </a:r>
            <a:r>
              <a:rPr lang="en-GB" sz="3600" b="1" dirty="0">
                <a:solidFill>
                  <a:srgbClr val="FF0000"/>
                </a:solidFill>
                <a:latin typeface="Times New Roman" pitchFamily="18" charset="0"/>
                <a:ea typeface="Verdana" pitchFamily="34" charset="0"/>
                <a:cs typeface="Times New Roman" pitchFamily="18" charset="0"/>
              </a:rPr>
              <a:t> </a:t>
            </a:r>
            <a:r>
              <a:rPr lang="en-GB" sz="3600" b="1" dirty="0" err="1">
                <a:solidFill>
                  <a:srgbClr val="FF0000"/>
                </a:solidFill>
                <a:latin typeface="Times New Roman" pitchFamily="18" charset="0"/>
                <a:ea typeface="Verdana" pitchFamily="34" charset="0"/>
                <a:cs typeface="Times New Roman" pitchFamily="18" charset="0"/>
              </a:rPr>
              <a:t>kennuuf</a:t>
            </a:r>
            <a:r>
              <a:rPr lang="en-GB" sz="3600" b="1" dirty="0">
                <a:solidFill>
                  <a:srgbClr val="FF0000"/>
                </a:solidFill>
                <a:latin typeface="Times New Roman" pitchFamily="18" charset="0"/>
                <a:ea typeface="Verdana" pitchFamily="34" charset="0"/>
                <a:cs typeface="Times New Roman" pitchFamily="18" charset="0"/>
              </a:rPr>
              <a:t> </a:t>
            </a:r>
            <a:r>
              <a:rPr lang="en-GB" sz="3600" b="1" dirty="0" err="1">
                <a:solidFill>
                  <a:srgbClr val="FF0000"/>
                </a:solidFill>
                <a:latin typeface="Times New Roman" pitchFamily="18" charset="0"/>
                <a:ea typeface="Verdana" pitchFamily="34" charset="0"/>
                <a:cs typeface="Times New Roman" pitchFamily="18" charset="0"/>
              </a:rPr>
              <a:t>hojjetamu</a:t>
            </a:r>
            <a:r>
              <a:rPr lang="en-GB" sz="3600" b="1" dirty="0">
                <a:solidFill>
                  <a:srgbClr val="FF0000"/>
                </a:solidFill>
                <a:latin typeface="Times New Roman" pitchFamily="18" charset="0"/>
                <a:ea typeface="Verdana" pitchFamily="34" charset="0"/>
                <a:cs typeface="Times New Roman" pitchFamily="18" charset="0"/>
              </a:rPr>
              <a:t>, </a:t>
            </a:r>
            <a:r>
              <a:rPr lang="en-GB" sz="3600" b="1" dirty="0" err="1">
                <a:solidFill>
                  <a:srgbClr val="FF0000"/>
                </a:solidFill>
                <a:latin typeface="Times New Roman" pitchFamily="18" charset="0"/>
                <a:ea typeface="Verdana" pitchFamily="34" charset="0"/>
                <a:cs typeface="Times New Roman" pitchFamily="18" charset="0"/>
              </a:rPr>
              <a:t>barumsa</a:t>
            </a:r>
            <a:r>
              <a:rPr lang="en-GB" sz="3600" b="1" dirty="0">
                <a:solidFill>
                  <a:srgbClr val="FF0000"/>
                </a:solidFill>
                <a:latin typeface="Times New Roman" pitchFamily="18" charset="0"/>
                <a:ea typeface="Verdana" pitchFamily="34" charset="0"/>
                <a:cs typeface="Times New Roman" pitchFamily="18" charset="0"/>
              </a:rPr>
              <a:t>, </a:t>
            </a:r>
            <a:r>
              <a:rPr lang="en-GB" sz="3600" b="1" dirty="0" err="1">
                <a:solidFill>
                  <a:srgbClr val="FF0000"/>
                </a:solidFill>
                <a:latin typeface="Times New Roman" pitchFamily="18" charset="0"/>
                <a:ea typeface="Verdana" pitchFamily="34" charset="0"/>
                <a:cs typeface="Times New Roman" pitchFamily="18" charset="0"/>
              </a:rPr>
              <a:t>beekumsa</a:t>
            </a:r>
            <a:r>
              <a:rPr lang="en-GB" sz="3600" b="1" dirty="0">
                <a:solidFill>
                  <a:srgbClr val="FF0000"/>
                </a:solidFill>
                <a:latin typeface="Times New Roman" pitchFamily="18" charset="0"/>
                <a:ea typeface="Verdana" pitchFamily="34" charset="0"/>
                <a:cs typeface="Times New Roman" pitchFamily="18" charset="0"/>
              </a:rPr>
              <a:t>, </a:t>
            </a:r>
            <a:r>
              <a:rPr lang="en-GB" sz="3600" b="1" dirty="0" err="1">
                <a:solidFill>
                  <a:srgbClr val="FF0000"/>
                </a:solidFill>
                <a:latin typeface="Times New Roman" pitchFamily="18" charset="0"/>
                <a:ea typeface="Verdana" pitchFamily="34" charset="0"/>
                <a:cs typeface="Times New Roman" pitchFamily="18" charset="0"/>
              </a:rPr>
              <a:t>leenjii</a:t>
            </a:r>
            <a:r>
              <a:rPr lang="en-GB" sz="3600" b="1" dirty="0">
                <a:solidFill>
                  <a:srgbClr val="FF0000"/>
                </a:solidFill>
                <a:latin typeface="Times New Roman" pitchFamily="18" charset="0"/>
                <a:ea typeface="Verdana" pitchFamily="34" charset="0"/>
                <a:cs typeface="Times New Roman" pitchFamily="18" charset="0"/>
              </a:rPr>
              <a:t> </a:t>
            </a:r>
            <a:r>
              <a:rPr lang="en-GB" sz="3600" b="1" dirty="0" err="1">
                <a:solidFill>
                  <a:srgbClr val="FF0000"/>
                </a:solidFill>
                <a:latin typeface="Times New Roman" pitchFamily="18" charset="0"/>
                <a:ea typeface="Verdana" pitchFamily="34" charset="0"/>
                <a:cs typeface="Times New Roman" pitchFamily="18" charset="0"/>
              </a:rPr>
              <a:t>fi</a:t>
            </a:r>
            <a:r>
              <a:rPr lang="en-GB" sz="3600" b="1" dirty="0">
                <a:solidFill>
                  <a:srgbClr val="FF0000"/>
                </a:solidFill>
                <a:latin typeface="Times New Roman" pitchFamily="18" charset="0"/>
                <a:ea typeface="Verdana" pitchFamily="34" charset="0"/>
                <a:cs typeface="Times New Roman" pitchFamily="18" charset="0"/>
              </a:rPr>
              <a:t> </a:t>
            </a:r>
            <a:r>
              <a:rPr lang="en-GB" sz="3600" b="1" dirty="0" err="1">
                <a:solidFill>
                  <a:srgbClr val="FF0000"/>
                </a:solidFill>
                <a:latin typeface="Times New Roman" pitchFamily="18" charset="0"/>
                <a:ea typeface="Verdana" pitchFamily="34" charset="0"/>
                <a:cs typeface="Times New Roman" pitchFamily="18" charset="0"/>
              </a:rPr>
              <a:t>naamusa</a:t>
            </a:r>
            <a:r>
              <a:rPr lang="en-GB" sz="3600" b="1" dirty="0">
                <a:solidFill>
                  <a:srgbClr val="FF0000"/>
                </a:solidFill>
                <a:latin typeface="Times New Roman" pitchFamily="18" charset="0"/>
                <a:ea typeface="Verdana" pitchFamily="34" charset="0"/>
                <a:cs typeface="Times New Roman" pitchFamily="18" charset="0"/>
              </a:rPr>
              <a:t>  of </a:t>
            </a:r>
            <a:r>
              <a:rPr lang="en-GB" sz="3600" b="1" dirty="0" err="1">
                <a:solidFill>
                  <a:srgbClr val="FF0000"/>
                </a:solidFill>
                <a:latin typeface="Times New Roman" pitchFamily="18" charset="0"/>
                <a:ea typeface="Verdana" pitchFamily="34" charset="0"/>
                <a:cs typeface="Times New Roman" pitchFamily="18" charset="0"/>
              </a:rPr>
              <a:t>danda’ee</a:t>
            </a:r>
            <a:r>
              <a:rPr lang="en-GB" sz="3600" b="1" dirty="0">
                <a:solidFill>
                  <a:srgbClr val="FF0000"/>
                </a:solidFill>
                <a:latin typeface="Times New Roman" pitchFamily="18" charset="0"/>
                <a:ea typeface="Verdana" pitchFamily="34" charset="0"/>
                <a:cs typeface="Times New Roman" pitchFamily="18" charset="0"/>
              </a:rPr>
              <a:t> </a:t>
            </a:r>
            <a:r>
              <a:rPr lang="en-GB" sz="3600" b="1" dirty="0" err="1">
                <a:solidFill>
                  <a:srgbClr val="FF0000"/>
                </a:solidFill>
                <a:latin typeface="Times New Roman" pitchFamily="18" charset="0"/>
                <a:ea typeface="Verdana" pitchFamily="34" charset="0"/>
                <a:cs typeface="Times New Roman" pitchFamily="18" charset="0"/>
              </a:rPr>
              <a:t>ittiin</a:t>
            </a:r>
            <a:r>
              <a:rPr lang="en-GB" sz="3600" b="1" dirty="0">
                <a:solidFill>
                  <a:srgbClr val="FF0000"/>
                </a:solidFill>
                <a:latin typeface="Times New Roman" pitchFamily="18" charset="0"/>
                <a:ea typeface="Verdana" pitchFamily="34" charset="0"/>
                <a:cs typeface="Times New Roman" pitchFamily="18" charset="0"/>
              </a:rPr>
              <a:t> </a:t>
            </a:r>
            <a:r>
              <a:rPr lang="en-GB" sz="3600" b="1" dirty="0" err="1">
                <a:solidFill>
                  <a:srgbClr val="FF0000"/>
                </a:solidFill>
                <a:latin typeface="Times New Roman" pitchFamily="18" charset="0"/>
                <a:ea typeface="Verdana" pitchFamily="34" charset="0"/>
                <a:cs typeface="Times New Roman" pitchFamily="18" charset="0"/>
              </a:rPr>
              <a:t>geggeeffamu</a:t>
            </a:r>
            <a:r>
              <a:rPr lang="en-GB" sz="3600" b="1" dirty="0">
                <a:solidFill>
                  <a:srgbClr val="FF0000"/>
                </a:solidFill>
                <a:latin typeface="Times New Roman" pitchFamily="18" charset="0"/>
                <a:ea typeface="Verdana" pitchFamily="34" charset="0"/>
                <a:cs typeface="Times New Roman" pitchFamily="18" charset="0"/>
              </a:rPr>
              <a:t> </a:t>
            </a:r>
            <a:r>
              <a:rPr lang="en-GB" sz="3600" b="1" dirty="0" err="1">
                <a:solidFill>
                  <a:srgbClr val="FF0000"/>
                </a:solidFill>
                <a:latin typeface="Times New Roman" pitchFamily="18" charset="0"/>
                <a:ea typeface="Verdana" pitchFamily="34" charset="0"/>
                <a:cs typeface="Times New Roman" pitchFamily="18" charset="0"/>
              </a:rPr>
              <a:t>kan</a:t>
            </a:r>
            <a:r>
              <a:rPr lang="en-GB" sz="3600" b="1" dirty="0">
                <a:solidFill>
                  <a:srgbClr val="FF0000"/>
                </a:solidFill>
                <a:latin typeface="Times New Roman" pitchFamily="18" charset="0"/>
                <a:ea typeface="Verdana" pitchFamily="34" charset="0"/>
                <a:cs typeface="Times New Roman" pitchFamily="18" charset="0"/>
              </a:rPr>
              <a:t> </a:t>
            </a:r>
            <a:r>
              <a:rPr lang="en-GB" sz="3600" b="1" dirty="0" err="1">
                <a:solidFill>
                  <a:srgbClr val="FF0000"/>
                </a:solidFill>
                <a:latin typeface="Times New Roman" pitchFamily="18" charset="0"/>
                <a:ea typeface="Verdana" pitchFamily="34" charset="0"/>
                <a:cs typeface="Times New Roman" pitchFamily="18" charset="0"/>
              </a:rPr>
              <a:t>barbaadu</a:t>
            </a:r>
            <a:r>
              <a:rPr lang="en-GB" sz="3600" b="1" dirty="0">
                <a:solidFill>
                  <a:srgbClr val="FF0000"/>
                </a:solidFill>
                <a:latin typeface="Times New Roman" pitchFamily="18" charset="0"/>
                <a:ea typeface="Verdana" pitchFamily="34" charset="0"/>
                <a:cs typeface="Times New Roman" pitchFamily="18" charset="0"/>
              </a:rPr>
              <a:t> </a:t>
            </a:r>
            <a:r>
              <a:rPr lang="en-GB" sz="3600" b="1" dirty="0" err="1">
                <a:solidFill>
                  <a:srgbClr val="FF0000"/>
                </a:solidFill>
                <a:latin typeface="Times New Roman" pitchFamily="18" charset="0"/>
                <a:ea typeface="Verdana" pitchFamily="34" charset="0"/>
                <a:cs typeface="Times New Roman" pitchFamily="18" charset="0"/>
              </a:rPr>
              <a:t>ta’uu</a:t>
            </a:r>
            <a:r>
              <a:rPr lang="en-GB" sz="3600" b="1" dirty="0">
                <a:solidFill>
                  <a:srgbClr val="FF0000"/>
                </a:solidFill>
                <a:latin typeface="Times New Roman" pitchFamily="18" charset="0"/>
                <a:ea typeface="Verdana" pitchFamily="34" charset="0"/>
                <a:cs typeface="Times New Roman" pitchFamily="18" charset="0"/>
              </a:rPr>
              <a:t> </a:t>
            </a:r>
            <a:r>
              <a:rPr lang="en-GB" sz="3600" b="1" dirty="0" err="1">
                <a:solidFill>
                  <a:srgbClr val="FF0000"/>
                </a:solidFill>
                <a:latin typeface="Times New Roman" pitchFamily="18" charset="0"/>
                <a:ea typeface="Verdana" pitchFamily="34" charset="0"/>
                <a:cs typeface="Times New Roman" pitchFamily="18" charset="0"/>
              </a:rPr>
              <a:t>isaati</a:t>
            </a:r>
            <a:r>
              <a:rPr lang="en-GB" sz="3600" b="1" dirty="0">
                <a:latin typeface="Times New Roman" pitchFamily="18" charset="0"/>
                <a:ea typeface="Verdana" pitchFamily="34" charset="0"/>
                <a:cs typeface="Times New Roman" pitchFamily="18" charset="0"/>
              </a:rPr>
              <a:t>.” </a:t>
            </a:r>
          </a:p>
          <a:p>
            <a:pPr algn="just"/>
            <a:r>
              <a:rPr lang="en-GB" sz="3600" b="1" dirty="0" err="1">
                <a:latin typeface="Times New Roman" pitchFamily="18" charset="0"/>
                <a:ea typeface="Verdana" pitchFamily="34" charset="0"/>
                <a:cs typeface="Times New Roman" pitchFamily="18" charset="0"/>
              </a:rPr>
              <a:t>Hiikkoo</a:t>
            </a:r>
            <a:r>
              <a:rPr lang="en-GB" sz="3600" b="1" dirty="0">
                <a:latin typeface="Times New Roman" pitchFamily="18" charset="0"/>
                <a:ea typeface="Verdana" pitchFamily="34" charset="0"/>
                <a:cs typeface="Times New Roman" pitchFamily="18" charset="0"/>
              </a:rPr>
              <a:t> kana </a:t>
            </a:r>
            <a:r>
              <a:rPr lang="en-GB" sz="3600" b="1" dirty="0" err="1">
                <a:latin typeface="Times New Roman" pitchFamily="18" charset="0"/>
                <a:ea typeface="Verdana" pitchFamily="34" charset="0"/>
                <a:cs typeface="Times New Roman" pitchFamily="18" charset="0"/>
              </a:rPr>
              <a:t>utuu</a:t>
            </a:r>
            <a:r>
              <a:rPr lang="en-GB" sz="3600" b="1" dirty="0">
                <a:latin typeface="Times New Roman" pitchFamily="18" charset="0"/>
                <a:ea typeface="Verdana" pitchFamily="34" charset="0"/>
                <a:cs typeface="Times New Roman" pitchFamily="18" charset="0"/>
              </a:rPr>
              <a:t> </a:t>
            </a:r>
            <a:r>
              <a:rPr lang="en-GB" sz="3600" b="1" dirty="0" err="1">
                <a:latin typeface="Times New Roman" pitchFamily="18" charset="0"/>
                <a:ea typeface="Verdana" pitchFamily="34" charset="0"/>
                <a:cs typeface="Times New Roman" pitchFamily="18" charset="0"/>
              </a:rPr>
              <a:t>hin</a:t>
            </a:r>
            <a:r>
              <a:rPr lang="en-GB" sz="3600" b="1" dirty="0">
                <a:latin typeface="Times New Roman" pitchFamily="18" charset="0"/>
                <a:ea typeface="Verdana" pitchFamily="34" charset="0"/>
                <a:cs typeface="Times New Roman" pitchFamily="18" charset="0"/>
              </a:rPr>
              <a:t> </a:t>
            </a:r>
            <a:r>
              <a:rPr lang="en-GB" sz="3600" b="1" dirty="0" err="1">
                <a:latin typeface="Times New Roman" pitchFamily="18" charset="0"/>
                <a:ea typeface="Verdana" pitchFamily="34" charset="0"/>
                <a:cs typeface="Times New Roman" pitchFamily="18" charset="0"/>
              </a:rPr>
              <a:t>cuunfin</a:t>
            </a:r>
            <a:r>
              <a:rPr lang="en-GB" sz="3600" b="1" dirty="0">
                <a:latin typeface="Times New Roman" pitchFamily="18" charset="0"/>
                <a:ea typeface="Verdana" pitchFamily="34" charset="0"/>
                <a:cs typeface="Times New Roman" pitchFamily="18" charset="0"/>
              </a:rPr>
              <a:t>, </a:t>
            </a:r>
            <a:r>
              <a:rPr lang="en-GB" sz="3600" b="1" dirty="0" err="1">
                <a:latin typeface="Times New Roman" pitchFamily="18" charset="0"/>
                <a:ea typeface="Verdana" pitchFamily="34" charset="0"/>
                <a:cs typeface="Times New Roman" pitchFamily="18" charset="0"/>
              </a:rPr>
              <a:t>yaada</a:t>
            </a:r>
            <a:r>
              <a:rPr lang="en-GB" sz="3600" b="1" dirty="0">
                <a:latin typeface="Times New Roman" pitchFamily="18" charset="0"/>
                <a:ea typeface="Verdana" pitchFamily="34" charset="0"/>
                <a:cs typeface="Times New Roman" pitchFamily="18" charset="0"/>
              </a:rPr>
              <a:t> </a:t>
            </a:r>
            <a:r>
              <a:rPr lang="en-GB" sz="3600" b="1" dirty="0" err="1">
                <a:latin typeface="Times New Roman" pitchFamily="18" charset="0"/>
                <a:ea typeface="Verdana" pitchFamily="34" charset="0"/>
                <a:cs typeface="Times New Roman" pitchFamily="18" charset="0"/>
              </a:rPr>
              <a:t>ogeessonni</a:t>
            </a:r>
            <a:r>
              <a:rPr lang="en-GB" sz="3600" b="1" dirty="0">
                <a:latin typeface="Times New Roman" pitchFamily="18" charset="0"/>
                <a:ea typeface="Verdana" pitchFamily="34" charset="0"/>
                <a:cs typeface="Times New Roman" pitchFamily="18" charset="0"/>
              </a:rPr>
              <a:t> </a:t>
            </a:r>
            <a:r>
              <a:rPr lang="en-GB" sz="3600" b="1" dirty="0" err="1">
                <a:latin typeface="Times New Roman" pitchFamily="18" charset="0"/>
                <a:ea typeface="Verdana" pitchFamily="34" charset="0"/>
                <a:cs typeface="Times New Roman" pitchFamily="18" charset="0"/>
              </a:rPr>
              <a:t>hedduun</a:t>
            </a:r>
            <a:r>
              <a:rPr lang="en-GB" sz="3600" b="1" dirty="0">
                <a:latin typeface="Times New Roman" pitchFamily="18" charset="0"/>
                <a:ea typeface="Verdana" pitchFamily="34" charset="0"/>
                <a:cs typeface="Times New Roman" pitchFamily="18" charset="0"/>
              </a:rPr>
              <a:t> </a:t>
            </a:r>
            <a:r>
              <a:rPr lang="en-GB" sz="3600" b="1" dirty="0" err="1">
                <a:latin typeface="Times New Roman" pitchFamily="18" charset="0"/>
                <a:ea typeface="Verdana" pitchFamily="34" charset="0"/>
                <a:cs typeface="Times New Roman" pitchFamily="18" charset="0"/>
              </a:rPr>
              <a:t>irratti</a:t>
            </a:r>
            <a:r>
              <a:rPr lang="en-GB" sz="3600" b="1" dirty="0">
                <a:latin typeface="Times New Roman" pitchFamily="18" charset="0"/>
                <a:ea typeface="Verdana" pitchFamily="34" charset="0"/>
                <a:cs typeface="Times New Roman" pitchFamily="18" charset="0"/>
              </a:rPr>
              <a:t> </a:t>
            </a:r>
            <a:r>
              <a:rPr lang="en-GB" sz="3600" b="1" dirty="0" err="1">
                <a:latin typeface="Times New Roman" pitchFamily="18" charset="0"/>
                <a:ea typeface="Verdana" pitchFamily="34" charset="0"/>
                <a:cs typeface="Times New Roman" pitchFamily="18" charset="0"/>
              </a:rPr>
              <a:t>waliigalan</a:t>
            </a:r>
            <a:r>
              <a:rPr lang="en-GB" sz="3600" b="1" dirty="0">
                <a:latin typeface="Times New Roman" pitchFamily="18" charset="0"/>
                <a:ea typeface="Verdana" pitchFamily="34" charset="0"/>
                <a:cs typeface="Times New Roman" pitchFamily="18" charset="0"/>
              </a:rPr>
              <a:t> </a:t>
            </a:r>
            <a:r>
              <a:rPr lang="en-GB" sz="3600" b="1" dirty="0" err="1">
                <a:latin typeface="Times New Roman" pitchFamily="18" charset="0"/>
                <a:ea typeface="Verdana" pitchFamily="34" charset="0"/>
                <a:cs typeface="Times New Roman" pitchFamily="18" charset="0"/>
              </a:rPr>
              <a:t>ilaaluun</a:t>
            </a:r>
            <a:r>
              <a:rPr lang="en-GB" sz="3600" b="1" dirty="0">
                <a:latin typeface="Times New Roman" pitchFamily="18" charset="0"/>
                <a:ea typeface="Verdana" pitchFamily="34" charset="0"/>
                <a:cs typeface="Times New Roman" pitchFamily="18" charset="0"/>
              </a:rPr>
              <a:t> </a:t>
            </a:r>
            <a:r>
              <a:rPr lang="en-GB" sz="3600" b="1" dirty="0" err="1">
                <a:latin typeface="Times New Roman" pitchFamily="18" charset="0"/>
                <a:ea typeface="Verdana" pitchFamily="34" charset="0"/>
                <a:cs typeface="Times New Roman" pitchFamily="18" charset="0"/>
              </a:rPr>
              <a:t>gaarii</a:t>
            </a:r>
            <a:r>
              <a:rPr lang="en-GB" sz="3600" b="1" dirty="0">
                <a:latin typeface="Times New Roman" pitchFamily="18" charset="0"/>
                <a:ea typeface="Verdana" pitchFamily="34" charset="0"/>
                <a:cs typeface="Times New Roman" pitchFamily="18" charset="0"/>
              </a:rPr>
              <a:t> </a:t>
            </a:r>
            <a:r>
              <a:rPr lang="en-GB" sz="3600" b="1" dirty="0" err="1">
                <a:latin typeface="Times New Roman" pitchFamily="18" charset="0"/>
                <a:ea typeface="Verdana" pitchFamily="34" charset="0"/>
                <a:cs typeface="Times New Roman" pitchFamily="18" charset="0"/>
              </a:rPr>
              <a:t>dha</a:t>
            </a:r>
            <a:r>
              <a:rPr lang="en-GB" sz="3600" b="1" dirty="0">
                <a:latin typeface="Times New Roman" pitchFamily="18" charset="0"/>
                <a:ea typeface="Verdana" pitchFamily="34" charset="0"/>
                <a:cs typeface="Times New Roman" pitchFamily="18" charset="0"/>
              </a:rPr>
              <a:t>. </a:t>
            </a:r>
          </a:p>
          <a:p>
            <a:pPr lvl="0" algn="just">
              <a:buNone/>
            </a:pPr>
            <a:endParaRPr lang="en-GB" b="1" dirty="0">
              <a:latin typeface="Times New Roman" pitchFamily="18" charset="0"/>
              <a:ea typeface="Verdana" pitchFamily="34" charset="0"/>
              <a:cs typeface="Times New Roman" pitchFamily="18" charset="0"/>
            </a:endParaRPr>
          </a:p>
        </p:txBody>
      </p:sp>
    </p:spTree>
    <p:extLst>
      <p:ext uri="{BB962C8B-B14F-4D97-AF65-F5344CB8AC3E}">
        <p14:creationId xmlns:p14="http://schemas.microsoft.com/office/powerpoint/2010/main" val="39143249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0071ECF-87AE-4406-B065-E288801196CC}"/>
              </a:ext>
            </a:extLst>
          </p:cNvPr>
          <p:cNvSpPr>
            <a:spLocks noGrp="1"/>
          </p:cNvSpPr>
          <p:nvPr>
            <p:ph idx="1"/>
          </p:nvPr>
        </p:nvSpPr>
        <p:spPr>
          <a:xfrm>
            <a:off x="457200" y="548680"/>
            <a:ext cx="8229600" cy="5577483"/>
          </a:xfrm>
          <a:effectLst>
            <a:outerShdw blurRad="50800" dist="38100" dir="8100000" algn="tr" rotWithShape="0">
              <a:prstClr val="black">
                <a:alpha val="40000"/>
              </a:prstClr>
            </a:outerShdw>
          </a:effectLst>
        </p:spPr>
        <p:txBody>
          <a:bodyPr>
            <a:noAutofit/>
          </a:bodyPr>
          <a:lstStyle/>
          <a:p>
            <a:pPr marL="0" indent="0">
              <a:buNone/>
            </a:pPr>
            <a:r>
              <a:rPr lang="en-GB" sz="2400" b="0" i="0" dirty="0">
                <a:solidFill>
                  <a:srgbClr val="000000"/>
                </a:solidFill>
                <a:effectLst/>
                <a:latin typeface="Times New Roman" pitchFamily="18" charset="0"/>
                <a:cs typeface="Times New Roman" pitchFamily="18" charset="0"/>
              </a:rPr>
              <a:t>1 2)</a:t>
            </a:r>
            <a:r>
              <a:rPr lang="en-GB" sz="2400" b="0" i="0" dirty="0" err="1">
                <a:solidFill>
                  <a:srgbClr val="000000"/>
                </a:solidFill>
                <a:effectLst/>
                <a:latin typeface="Times New Roman" panose="02020603050405020304" pitchFamily="18" charset="0"/>
                <a:cs typeface="Times New Roman" pitchFamily="18" charset="0"/>
              </a:rPr>
              <a:t>Aangoo</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kennameef</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seeraan</a:t>
            </a:r>
            <a:r>
              <a:rPr lang="en-GB" sz="2400" b="0" i="0" dirty="0">
                <a:solidFill>
                  <a:srgbClr val="000000"/>
                </a:solidFill>
                <a:effectLst/>
                <a:latin typeface="Times New Roman" panose="02020603050405020304" pitchFamily="18" charset="0"/>
                <a:cs typeface="Times New Roman" pitchFamily="18" charset="0"/>
              </a:rPr>
              <a:t> ala </a:t>
            </a:r>
            <a:r>
              <a:rPr lang="en-GB" sz="2400" b="0" i="0" dirty="0" err="1">
                <a:solidFill>
                  <a:srgbClr val="000000"/>
                </a:solidFill>
                <a:effectLst/>
                <a:latin typeface="Times New Roman" panose="02020603050405020304" pitchFamily="18" charset="0"/>
                <a:cs typeface="Times New Roman" pitchFamily="18" charset="0"/>
              </a:rPr>
              <a:t>fayyadamuu</a:t>
            </a:r>
            <a:r>
              <a:rPr lang="en-GB" sz="2400" b="0" i="0" dirty="0">
                <a:solidFill>
                  <a:srgbClr val="000000"/>
                </a:solidFill>
                <a:effectLst/>
                <a:latin typeface="Times New Roman" panose="02020603050405020304" pitchFamily="18" charset="0"/>
                <a:cs typeface="Times New Roman" pitchFamily="18" charset="0"/>
              </a:rPr>
              <a:t>;</a:t>
            </a:r>
            <a:br>
              <a:rPr lang="en-GB" sz="2400" b="0" i="0" dirty="0">
                <a:solidFill>
                  <a:srgbClr val="000000"/>
                </a:solidFill>
                <a:effectLst/>
                <a:latin typeface="Times New Roman" panose="02020603050405020304" pitchFamily="18" charset="0"/>
                <a:cs typeface="Times New Roman" pitchFamily="18" charset="0"/>
              </a:rPr>
            </a:br>
            <a:r>
              <a:rPr lang="en-GB" sz="2400" b="0" i="0" dirty="0">
                <a:solidFill>
                  <a:srgbClr val="000000"/>
                </a:solidFill>
                <a:effectLst/>
                <a:latin typeface="Times New Roman" panose="02020603050405020304" pitchFamily="18" charset="0"/>
                <a:cs typeface="Times New Roman" pitchFamily="18" charset="0"/>
              </a:rPr>
              <a:t>1 3)</a:t>
            </a:r>
            <a:r>
              <a:rPr lang="en-GB" sz="2400" b="0" i="0" dirty="0" err="1">
                <a:solidFill>
                  <a:srgbClr val="000000"/>
                </a:solidFill>
                <a:effectLst/>
                <a:latin typeface="Times New Roman" panose="02020603050405020304" pitchFamily="18" charset="0"/>
                <a:cs typeface="Times New Roman" pitchFamily="18" charset="0"/>
              </a:rPr>
              <a:t>Qaama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yookiin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itti</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gaafatamaa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seeraan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aangoon</a:t>
            </a:r>
            <a:r>
              <a:rPr lang="en-GB" sz="2400" dirty="0">
                <a:solidFill>
                  <a:srgbClr val="000000"/>
                </a:solidFill>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kennameefiin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osoo</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hin</a:t>
            </a:r>
            <a:r>
              <a:rPr lang="en-GB" sz="2400" dirty="0">
                <a:solidFill>
                  <a:srgbClr val="000000"/>
                </a:solidFill>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ajajamiin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odeeffannoowwan</a:t>
            </a:r>
            <a:r>
              <a:rPr lang="en-GB" sz="2400" b="0" i="0" dirty="0">
                <a:solidFill>
                  <a:srgbClr val="000000"/>
                </a:solidFill>
                <a:effectLst/>
                <a:latin typeface="Times New Roman" panose="02020603050405020304" pitchFamily="18" charset="0"/>
                <a:cs typeface="Times New Roman" pitchFamily="18" charset="0"/>
              </a:rPr>
              <a:t> fi </a:t>
            </a:r>
            <a:r>
              <a:rPr lang="en-GB" sz="2400" b="0" i="0" dirty="0" err="1">
                <a:solidFill>
                  <a:srgbClr val="000000"/>
                </a:solidFill>
                <a:effectLst/>
                <a:latin typeface="Times New Roman" panose="02020603050405020304" pitchFamily="18" charset="0"/>
                <a:cs typeface="Times New Roman" pitchFamily="18" charset="0"/>
              </a:rPr>
              <a:t>ragaalee</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sababa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hojii</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isaatiin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harka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isaa</a:t>
            </a:r>
            <a:r>
              <a:rPr lang="en-GB" sz="2400" b="0" i="0" dirty="0">
                <a:solidFill>
                  <a:srgbClr val="000000"/>
                </a:solidFill>
                <a:effectLst/>
                <a:latin typeface="Times New Roman" panose="02020603050405020304" pitchFamily="18" charset="0"/>
                <a:cs typeface="Times New Roman" pitchFamily="18" charset="0"/>
              </a:rPr>
              <a:t> gale </a:t>
            </a:r>
            <a:r>
              <a:rPr lang="en-GB" sz="2400" b="0" i="0" dirty="0" err="1">
                <a:solidFill>
                  <a:srgbClr val="000000"/>
                </a:solidFill>
                <a:effectLst/>
                <a:latin typeface="Times New Roman" panose="02020603050405020304" pitchFamily="18" charset="0"/>
                <a:cs typeface="Times New Roman" pitchFamily="18" charset="0"/>
              </a:rPr>
              <a:t>qaama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biraatiif</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dabarsanii</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kennuu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yookiin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ibsuu</a:t>
            </a:r>
            <a:r>
              <a:rPr lang="en-GB" sz="2400" b="0" i="0" dirty="0">
                <a:solidFill>
                  <a:srgbClr val="000000"/>
                </a:solidFill>
                <a:effectLst/>
                <a:latin typeface="Times New Roman" panose="02020603050405020304" pitchFamily="18" charset="0"/>
                <a:cs typeface="Times New Roman" pitchFamily="18" charset="0"/>
              </a:rPr>
              <a:t>;</a:t>
            </a:r>
            <a:br>
              <a:rPr lang="en-GB" sz="2400" b="0" i="0" dirty="0">
                <a:solidFill>
                  <a:srgbClr val="000000"/>
                </a:solidFill>
                <a:effectLst/>
                <a:latin typeface="Times New Roman" panose="02020603050405020304" pitchFamily="18" charset="0"/>
                <a:cs typeface="Times New Roman" pitchFamily="18" charset="0"/>
              </a:rPr>
            </a:br>
            <a:r>
              <a:rPr lang="en-GB" sz="2400" b="0" i="0" dirty="0">
                <a:solidFill>
                  <a:srgbClr val="000000"/>
                </a:solidFill>
                <a:effectLst/>
                <a:latin typeface="Times New Roman" panose="02020603050405020304" pitchFamily="18" charset="0"/>
                <a:cs typeface="Times New Roman" pitchFamily="18" charset="0"/>
              </a:rPr>
              <a:t>1 4)</a:t>
            </a:r>
            <a:r>
              <a:rPr lang="en-GB" sz="2400" b="0" i="0" dirty="0" err="1">
                <a:solidFill>
                  <a:srgbClr val="000000"/>
                </a:solidFill>
                <a:effectLst/>
                <a:latin typeface="Times New Roman" panose="02020603050405020304" pitchFamily="18" charset="0"/>
                <a:cs typeface="Times New Roman" pitchFamily="18" charset="0"/>
              </a:rPr>
              <a:t>Ta’e</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jedhanii</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qabeenya</a:t>
            </a:r>
            <a:r>
              <a:rPr lang="en-GB" sz="2400" b="0" i="0" dirty="0">
                <a:solidFill>
                  <a:srgbClr val="000000"/>
                </a:solidFill>
                <a:effectLst/>
                <a:latin typeface="Times New Roman" panose="02020603050405020304" pitchFamily="18" charset="0"/>
                <a:cs typeface="Times New Roman" pitchFamily="18" charset="0"/>
              </a:rPr>
              <a:t> Mana </a:t>
            </a:r>
            <a:r>
              <a:rPr lang="en-GB" sz="2400" b="0" i="0" dirty="0" err="1">
                <a:solidFill>
                  <a:srgbClr val="000000"/>
                </a:solidFill>
                <a:effectLst/>
                <a:latin typeface="Times New Roman" panose="02020603050405020304" pitchFamily="18" charset="0"/>
                <a:cs typeface="Times New Roman" pitchFamily="18" charset="0"/>
              </a:rPr>
              <a:t>Hojichaa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irratti</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miidhaa</a:t>
            </a:r>
            <a:r>
              <a:rPr lang="en-GB" sz="2400" dirty="0">
                <a:solidFill>
                  <a:srgbClr val="000000"/>
                </a:solidFill>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dhaqqabsiisuu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yookiin</a:t>
            </a:r>
            <a:r>
              <a:rPr lang="en-GB" sz="2400" dirty="0">
                <a:solidFill>
                  <a:srgbClr val="000000"/>
                </a:solidFill>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qisaasuu</a:t>
            </a:r>
            <a:r>
              <a:rPr lang="en-GB" sz="2400" b="0" i="0" dirty="0">
                <a:solidFill>
                  <a:srgbClr val="000000"/>
                </a:solidFill>
                <a:effectLst/>
                <a:latin typeface="Times New Roman" panose="02020603050405020304" pitchFamily="18" charset="0"/>
                <a:cs typeface="Times New Roman" pitchFamily="18" charset="0"/>
              </a:rPr>
              <a:t>;</a:t>
            </a:r>
            <a:r>
              <a:rPr lang="en-GB" sz="2400" dirty="0">
                <a:latin typeface="Times New Roman" pitchFamily="18" charset="0"/>
                <a:cs typeface="Times New Roman" pitchFamily="18" charset="0"/>
              </a:rPr>
              <a:t> </a:t>
            </a:r>
            <a:br>
              <a:rPr lang="en-GB" sz="2400" dirty="0">
                <a:latin typeface="Times New Roman" pitchFamily="18" charset="0"/>
                <a:cs typeface="Times New Roman" pitchFamily="18" charset="0"/>
              </a:rPr>
            </a:br>
            <a:r>
              <a:rPr lang="en-GB" sz="2400" b="0" i="0" dirty="0">
                <a:solidFill>
                  <a:srgbClr val="000000"/>
                </a:solidFill>
                <a:effectLst/>
                <a:latin typeface="Times New Roman" panose="02020603050405020304" pitchFamily="18" charset="0"/>
                <a:cs typeface="Times New Roman" pitchFamily="18" charset="0"/>
              </a:rPr>
              <a:t>1 5) </a:t>
            </a:r>
            <a:r>
              <a:rPr lang="en-GB" sz="2400" b="0" i="0" dirty="0" err="1">
                <a:solidFill>
                  <a:srgbClr val="000000"/>
                </a:solidFill>
                <a:effectLst/>
                <a:latin typeface="Times New Roman" panose="02020603050405020304" pitchFamily="18" charset="0"/>
                <a:cs typeface="Times New Roman" pitchFamily="18" charset="0"/>
              </a:rPr>
              <a:t>Bakka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hojiitti</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gochoota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hamilee</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yookiin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safuufi</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naamuusa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gaariitiif</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faallaa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ta’an</a:t>
            </a:r>
            <a:r>
              <a:rPr lang="en-GB" sz="2400" dirty="0">
                <a:solidFill>
                  <a:srgbClr val="000000"/>
                </a:solidFill>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raawwachuu</a:t>
            </a:r>
            <a:r>
              <a:rPr lang="en-GB" sz="2400" b="0" i="0" dirty="0">
                <a:solidFill>
                  <a:srgbClr val="000000"/>
                </a:solidFill>
                <a:effectLst/>
                <a:latin typeface="Times New Roman" panose="02020603050405020304" pitchFamily="18" charset="0"/>
                <a:cs typeface="Times New Roman" pitchFamily="18" charset="0"/>
              </a:rPr>
              <a:t>;</a:t>
            </a:r>
            <a:br>
              <a:rPr lang="en-GB" sz="2400" b="0" i="0" dirty="0">
                <a:solidFill>
                  <a:srgbClr val="000000"/>
                </a:solidFill>
                <a:effectLst/>
                <a:latin typeface="Times New Roman" panose="02020603050405020304" pitchFamily="18" charset="0"/>
                <a:cs typeface="Times New Roman" pitchFamily="18" charset="0"/>
              </a:rPr>
            </a:br>
            <a:r>
              <a:rPr lang="en-GB" sz="2400" b="0" i="0" dirty="0">
                <a:solidFill>
                  <a:srgbClr val="000000"/>
                </a:solidFill>
                <a:effectLst/>
                <a:latin typeface="Times New Roman" panose="02020603050405020304" pitchFamily="18" charset="0"/>
                <a:cs typeface="Times New Roman" pitchFamily="18" charset="0"/>
              </a:rPr>
              <a:t>1 6)</a:t>
            </a:r>
            <a:r>
              <a:rPr lang="en-GB" sz="2400" b="0" i="0" dirty="0" err="1">
                <a:solidFill>
                  <a:srgbClr val="000000"/>
                </a:solidFill>
                <a:effectLst/>
                <a:latin typeface="Times New Roman" panose="02020603050405020304" pitchFamily="18" charset="0"/>
                <a:cs typeface="Times New Roman" pitchFamily="18" charset="0"/>
              </a:rPr>
              <a:t>Hojmaata</a:t>
            </a:r>
            <a:r>
              <a:rPr lang="en-GB" sz="2400" b="0" i="0" dirty="0">
                <a:solidFill>
                  <a:srgbClr val="000000"/>
                </a:solidFill>
                <a:effectLst/>
                <a:latin typeface="Times New Roman" panose="02020603050405020304" pitchFamily="18" charset="0"/>
                <a:cs typeface="Times New Roman" pitchFamily="18" charset="0"/>
              </a:rPr>
              <a:t> Mana </a:t>
            </a:r>
            <a:r>
              <a:rPr lang="en-GB" sz="2400" b="0" i="0" dirty="0" err="1">
                <a:solidFill>
                  <a:srgbClr val="000000"/>
                </a:solidFill>
                <a:effectLst/>
                <a:latin typeface="Times New Roman" panose="02020603050405020304" pitchFamily="18" charset="0"/>
                <a:cs typeface="Times New Roman" pitchFamily="18" charset="0"/>
              </a:rPr>
              <a:t>Hojichaa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ifatti</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diriiree</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jiru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cabsuun</a:t>
            </a:r>
            <a:r>
              <a:rPr lang="en-GB" sz="2400" dirty="0">
                <a:solidFill>
                  <a:srgbClr val="000000"/>
                </a:solidFill>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hojjechuun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miidhaan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akka</a:t>
            </a:r>
            <a:r>
              <a:rPr lang="en-GB" sz="2400" dirty="0">
                <a:solidFill>
                  <a:srgbClr val="000000"/>
                </a:solidFill>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dhaqqabu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taasisuu</a:t>
            </a:r>
            <a:r>
              <a:rPr lang="en-GB" sz="2400" b="0" i="0" dirty="0">
                <a:solidFill>
                  <a:srgbClr val="000000"/>
                </a:solidFill>
                <a:effectLst/>
                <a:latin typeface="Times New Roman" panose="02020603050405020304" pitchFamily="18" charset="0"/>
                <a:cs typeface="Times New Roman" pitchFamily="18" charset="0"/>
              </a:rPr>
              <a:t>;</a:t>
            </a:r>
            <a:br>
              <a:rPr lang="en-GB" sz="2400" b="0" i="0" dirty="0">
                <a:solidFill>
                  <a:srgbClr val="000000"/>
                </a:solidFill>
                <a:effectLst/>
                <a:latin typeface="Times New Roman" panose="02020603050405020304" pitchFamily="18" charset="0"/>
                <a:cs typeface="Times New Roman" pitchFamily="18" charset="0"/>
              </a:rPr>
            </a:br>
            <a:r>
              <a:rPr lang="en-GB" sz="2400" b="0" i="0" dirty="0">
                <a:solidFill>
                  <a:srgbClr val="000000"/>
                </a:solidFill>
                <a:effectLst/>
                <a:latin typeface="Times New Roman" panose="02020603050405020304" pitchFamily="18" charset="0"/>
                <a:cs typeface="Times New Roman" pitchFamily="18" charset="0"/>
              </a:rPr>
              <a:t>1 7) </a:t>
            </a:r>
            <a:r>
              <a:rPr lang="en-GB" sz="2400" b="0" i="0" dirty="0" err="1">
                <a:solidFill>
                  <a:srgbClr val="000000"/>
                </a:solidFill>
                <a:effectLst/>
                <a:latin typeface="Times New Roman" panose="02020603050405020304" pitchFamily="18" charset="0"/>
                <a:cs typeface="Times New Roman" pitchFamily="18" charset="0"/>
              </a:rPr>
              <a:t>Sababa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gahaafi</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qabatamaa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hin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taaneen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hojii</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lafarra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harkisuu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yookiin</a:t>
            </a:r>
            <a:r>
              <a:rPr lang="en-GB" sz="2400" dirty="0">
                <a:solidFill>
                  <a:srgbClr val="000000"/>
                </a:solidFill>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tajaajilamaa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dhamaasuu</a:t>
            </a:r>
            <a:r>
              <a:rPr lang="en-GB" sz="2400" b="0" i="0" dirty="0">
                <a:solidFill>
                  <a:srgbClr val="000000"/>
                </a:solidFill>
                <a:effectLst/>
                <a:latin typeface="Times New Roman" panose="02020603050405020304" pitchFamily="18" charset="0"/>
                <a:cs typeface="Times New Roman" pitchFamily="18" charset="0"/>
              </a:rPr>
              <a:t>;</a:t>
            </a:r>
            <a:br>
              <a:rPr lang="en-GB" sz="2400" b="0" i="0" dirty="0">
                <a:solidFill>
                  <a:srgbClr val="000000"/>
                </a:solidFill>
                <a:effectLst/>
                <a:latin typeface="Times New Roman" panose="02020603050405020304" pitchFamily="18" charset="0"/>
                <a:cs typeface="Times New Roman" pitchFamily="18" charset="0"/>
              </a:rPr>
            </a:br>
            <a:r>
              <a:rPr lang="en-GB" sz="2400" b="0" i="0" dirty="0">
                <a:solidFill>
                  <a:srgbClr val="000000"/>
                </a:solidFill>
                <a:effectLst/>
                <a:latin typeface="Times New Roman" panose="02020603050405020304" pitchFamily="18" charset="0"/>
                <a:cs typeface="Times New Roman" pitchFamily="18" charset="0"/>
              </a:rPr>
              <a:t>1 8) </a:t>
            </a:r>
            <a:r>
              <a:rPr lang="en-GB" sz="2400" b="0" i="0" dirty="0" err="1">
                <a:solidFill>
                  <a:srgbClr val="000000"/>
                </a:solidFill>
                <a:effectLst/>
                <a:latin typeface="Times New Roman" panose="02020603050405020304" pitchFamily="18" charset="0"/>
                <a:cs typeface="Times New Roman" pitchFamily="18" charset="0"/>
              </a:rPr>
              <a:t>Ta’e</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jedhanii</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hojjettoota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gidduutti</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walitti</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bu’iinsi</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akka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uumamu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taasisuu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yookiin</a:t>
            </a:r>
            <a:r>
              <a:rPr lang="en-GB" sz="2400" dirty="0">
                <a:solidFill>
                  <a:srgbClr val="000000"/>
                </a:solidFill>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nama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waliin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hojjetu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sobaan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yakkuu</a:t>
            </a:r>
            <a:r>
              <a:rPr lang="en-GB" sz="2400" b="0" i="0" dirty="0">
                <a:solidFill>
                  <a:srgbClr val="000000"/>
                </a:solidFill>
                <a:effectLst/>
                <a:latin typeface="Times New Roman" panose="02020603050405020304" pitchFamily="18" charset="0"/>
                <a:cs typeface="Times New Roman" pitchFamily="18" charset="0"/>
              </a:rPr>
              <a:t>;</a:t>
            </a:r>
            <a:endParaRPr lang="en-GB" sz="2400" dirty="0">
              <a:latin typeface="Times New Roman" pitchFamily="18" charset="0"/>
              <a:cs typeface="Times New Roman" pitchFamily="18" charset="0"/>
            </a:endParaRPr>
          </a:p>
        </p:txBody>
      </p:sp>
    </p:spTree>
    <p:extLst>
      <p:ext uri="{BB962C8B-B14F-4D97-AF65-F5344CB8AC3E}">
        <p14:creationId xmlns:p14="http://schemas.microsoft.com/office/powerpoint/2010/main" val="129099778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F7998DF-76B5-4671-B500-4B703C82A0E2}"/>
              </a:ext>
            </a:extLst>
          </p:cNvPr>
          <p:cNvSpPr>
            <a:spLocks noGrp="1"/>
          </p:cNvSpPr>
          <p:nvPr>
            <p:ph idx="1"/>
          </p:nvPr>
        </p:nvSpPr>
        <p:spPr>
          <a:xfrm>
            <a:off x="457200" y="548680"/>
            <a:ext cx="8229600" cy="5577483"/>
          </a:xfrm>
          <a:effectLst>
            <a:outerShdw blurRad="50800" dist="38100" dir="10800000" algn="r" rotWithShape="0">
              <a:prstClr val="black">
                <a:alpha val="40000"/>
              </a:prstClr>
            </a:outerShdw>
          </a:effectLst>
        </p:spPr>
        <p:txBody>
          <a:bodyPr>
            <a:noAutofit/>
          </a:bodyPr>
          <a:lstStyle/>
          <a:p>
            <a:pPr marL="0" indent="0">
              <a:buNone/>
            </a:pPr>
            <a:r>
              <a:rPr lang="en-GB" sz="2400" b="0" i="0" dirty="0">
                <a:solidFill>
                  <a:srgbClr val="000000"/>
                </a:solidFill>
                <a:effectLst/>
                <a:latin typeface="Times New Roman" pitchFamily="18" charset="0"/>
                <a:cs typeface="Times New Roman" pitchFamily="18" charset="0"/>
              </a:rPr>
              <a:t>1 9)</a:t>
            </a:r>
            <a:r>
              <a:rPr lang="en-GB" sz="2400" b="0" i="0" dirty="0" err="1">
                <a:solidFill>
                  <a:srgbClr val="000000"/>
                </a:solidFill>
                <a:effectLst/>
                <a:latin typeface="Times New Roman" panose="02020603050405020304" pitchFamily="18" charset="0"/>
                <a:cs typeface="Times New Roman" pitchFamily="18" charset="0"/>
              </a:rPr>
              <a:t>Namoota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isa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wajjin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hojjetan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waliin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waliigalteen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hojjechuu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dadhabuudhaan</a:t>
            </a:r>
            <a:r>
              <a:rPr lang="en-GB" sz="2400" b="0" i="0" dirty="0">
                <a:solidFill>
                  <a:srgbClr val="000000"/>
                </a:solidFill>
                <a:effectLst/>
                <a:latin typeface="Times New Roman" panose="02020603050405020304" pitchFamily="18" charset="0"/>
                <a:cs typeface="Times New Roman" pitchFamily="18" charset="0"/>
              </a:rPr>
              <a:t/>
            </a:r>
            <a:br>
              <a:rPr lang="en-GB" sz="2400" b="0" i="0" dirty="0">
                <a:solidFill>
                  <a:srgbClr val="000000"/>
                </a:solidFill>
                <a:effectLst/>
                <a:latin typeface="Times New Roman" panose="02020603050405020304" pitchFamily="18" charset="0"/>
                <a:cs typeface="Times New Roman" pitchFamily="18" charset="0"/>
              </a:rPr>
            </a:br>
            <a:r>
              <a:rPr lang="en-GB" sz="2400" b="0" i="0" dirty="0" err="1">
                <a:solidFill>
                  <a:srgbClr val="000000"/>
                </a:solidFill>
                <a:effectLst/>
                <a:latin typeface="Times New Roman" panose="02020603050405020304" pitchFamily="18" charset="0"/>
                <a:cs typeface="Times New Roman" pitchFamily="18" charset="0"/>
              </a:rPr>
              <a:t>hojiirratti</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miidhaa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dhaqqabsiisuu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yookiin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bakka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hojiitti</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jeequmsa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kaasuu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yookiin</a:t>
            </a:r>
            <a:r>
              <a:rPr lang="en-GB" sz="2400" dirty="0">
                <a:solidFill>
                  <a:srgbClr val="000000"/>
                </a:solidFill>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wal-reebuu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yookiin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wal</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arrabsuu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yookiin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abbaa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dhimmaa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ifachuu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yookiin</a:t>
            </a:r>
            <a:r>
              <a:rPr lang="en-GB" sz="2400" dirty="0">
                <a:solidFill>
                  <a:srgbClr val="000000"/>
                </a:solidFill>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arrabsuufi</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kabaja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isaanii</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tuquu</a:t>
            </a:r>
            <a:r>
              <a:rPr lang="en-GB" sz="2400" b="0" i="0" dirty="0">
                <a:solidFill>
                  <a:srgbClr val="000000"/>
                </a:solidFill>
                <a:effectLst/>
                <a:latin typeface="Times New Roman" panose="02020603050405020304" pitchFamily="18" charset="0"/>
                <a:cs typeface="Times New Roman" pitchFamily="18" charset="0"/>
              </a:rPr>
              <a:t>;</a:t>
            </a:r>
            <a:r>
              <a:rPr lang="en-GB" sz="2400" dirty="0">
                <a:latin typeface="Times New Roman" pitchFamily="18" charset="0"/>
                <a:cs typeface="Times New Roman" pitchFamily="18" charset="0"/>
              </a:rPr>
              <a:t> </a:t>
            </a:r>
          </a:p>
          <a:p>
            <a:pPr marL="0" indent="0">
              <a:buNone/>
            </a:pPr>
            <a:r>
              <a:rPr lang="en-GB" sz="2400" b="0" i="0" dirty="0">
                <a:solidFill>
                  <a:srgbClr val="000000"/>
                </a:solidFill>
                <a:effectLst/>
                <a:latin typeface="Times New Roman" panose="02020603050405020304" pitchFamily="18" charset="0"/>
                <a:cs typeface="Times New Roman" pitchFamily="18" charset="0"/>
              </a:rPr>
              <a:t>20)</a:t>
            </a:r>
            <a:r>
              <a:rPr lang="en-GB" sz="2400" b="0" i="0" dirty="0" err="1">
                <a:solidFill>
                  <a:srgbClr val="000000"/>
                </a:solidFill>
                <a:effectLst/>
                <a:latin typeface="Times New Roman" panose="02020603050405020304" pitchFamily="18" charset="0"/>
                <a:cs typeface="Times New Roman" pitchFamily="18" charset="0"/>
              </a:rPr>
              <a:t>Dhaddacha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irraa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hayyama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malee</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hafuu</a:t>
            </a:r>
            <a:r>
              <a:rPr lang="en-GB" sz="2400" b="0" i="0" dirty="0">
                <a:solidFill>
                  <a:srgbClr val="000000"/>
                </a:solidFill>
                <a:effectLst/>
                <a:latin typeface="Times New Roman" panose="02020603050405020304" pitchFamily="18" charset="0"/>
                <a:cs typeface="Times New Roman" pitchFamily="18" charset="0"/>
              </a:rPr>
              <a:t>;</a:t>
            </a:r>
            <a:br>
              <a:rPr lang="en-GB" sz="2400" b="0" i="0" dirty="0">
                <a:solidFill>
                  <a:srgbClr val="000000"/>
                </a:solidFill>
                <a:effectLst/>
                <a:latin typeface="Times New Roman" panose="02020603050405020304" pitchFamily="18" charset="0"/>
                <a:cs typeface="Times New Roman" pitchFamily="18" charset="0"/>
              </a:rPr>
            </a:br>
            <a:r>
              <a:rPr lang="en-GB" sz="2400" b="0" i="0" dirty="0">
                <a:solidFill>
                  <a:srgbClr val="000000"/>
                </a:solidFill>
                <a:effectLst/>
                <a:latin typeface="Times New Roman" panose="02020603050405020304" pitchFamily="18" charset="0"/>
                <a:cs typeface="Times New Roman" pitchFamily="18" charset="0"/>
              </a:rPr>
              <a:t>21 )</a:t>
            </a:r>
            <a:r>
              <a:rPr lang="en-GB" sz="2400" b="0" i="0" dirty="0" err="1">
                <a:solidFill>
                  <a:srgbClr val="000000"/>
                </a:solidFill>
                <a:effectLst/>
                <a:latin typeface="Times New Roman" panose="02020603050405020304" pitchFamily="18" charset="0"/>
                <a:cs typeface="Times New Roman" pitchFamily="18" charset="0"/>
              </a:rPr>
              <a:t>Galmee</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qorannoo</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yookiin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kan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Abbaa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Alangaa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gatuu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yookiin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dhoksuu</a:t>
            </a:r>
            <a:r>
              <a:rPr lang="en-GB" sz="2400" b="0" i="0" dirty="0">
                <a:solidFill>
                  <a:srgbClr val="000000"/>
                </a:solidFill>
                <a:effectLst/>
                <a:latin typeface="Times New Roman" panose="02020603050405020304" pitchFamily="18" charset="0"/>
                <a:cs typeface="Times New Roman" pitchFamily="18" charset="0"/>
              </a:rPr>
              <a:t>;</a:t>
            </a:r>
            <a:br>
              <a:rPr lang="en-GB" sz="2400" b="0" i="0" dirty="0">
                <a:solidFill>
                  <a:srgbClr val="000000"/>
                </a:solidFill>
                <a:effectLst/>
                <a:latin typeface="Times New Roman" panose="02020603050405020304" pitchFamily="18" charset="0"/>
                <a:cs typeface="Times New Roman" pitchFamily="18" charset="0"/>
              </a:rPr>
            </a:br>
            <a:r>
              <a:rPr lang="en-GB" sz="2400" b="0" i="0" dirty="0">
                <a:solidFill>
                  <a:srgbClr val="000000"/>
                </a:solidFill>
                <a:effectLst/>
                <a:latin typeface="Times New Roman" panose="02020603050405020304" pitchFamily="18" charset="0"/>
                <a:cs typeface="Times New Roman" pitchFamily="18" charset="0"/>
              </a:rPr>
              <a:t>22)</a:t>
            </a:r>
            <a:r>
              <a:rPr lang="en-GB" sz="2400" b="0" i="0" dirty="0" err="1">
                <a:solidFill>
                  <a:srgbClr val="000000"/>
                </a:solidFill>
                <a:effectLst/>
                <a:latin typeface="Times New Roman" panose="02020603050405020304" pitchFamily="18" charset="0"/>
                <a:cs typeface="Times New Roman" pitchFamily="18" charset="0"/>
              </a:rPr>
              <a:t>ragaan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gahaan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osoo</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jiru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galmee</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cuufuu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yookiin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dhimma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araaraan</a:t>
            </a:r>
            <a:r>
              <a:rPr lang="en-GB" sz="2400" b="0" i="0" dirty="0">
                <a:solidFill>
                  <a:srgbClr val="000000"/>
                </a:solidFill>
                <a:effectLst/>
                <a:latin typeface="Times New Roman" panose="02020603050405020304" pitchFamily="18" charset="0"/>
                <a:cs typeface="Times New Roman" pitchFamily="18" charset="0"/>
              </a:rPr>
              <a:t> adda </a:t>
            </a:r>
            <a:r>
              <a:rPr lang="en-GB" sz="2400" b="0" i="0" dirty="0" err="1">
                <a:solidFill>
                  <a:srgbClr val="000000"/>
                </a:solidFill>
                <a:effectLst/>
                <a:latin typeface="Times New Roman" panose="02020603050405020304" pitchFamily="18" charset="0"/>
                <a:cs typeface="Times New Roman" pitchFamily="18" charset="0"/>
              </a:rPr>
              <a:t>cituu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hin</a:t>
            </a:r>
            <a:r>
              <a:rPr lang="en-GB" sz="2400" dirty="0">
                <a:solidFill>
                  <a:srgbClr val="000000"/>
                </a:solidFill>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qabne</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akka</a:t>
            </a:r>
            <a:r>
              <a:rPr lang="en-GB" sz="2400" b="0" i="0" dirty="0">
                <a:solidFill>
                  <a:srgbClr val="000000"/>
                </a:solidFill>
                <a:effectLst/>
                <a:latin typeface="Times New Roman" panose="02020603050405020304" pitchFamily="18" charset="0"/>
                <a:cs typeface="Times New Roman" pitchFamily="18" charset="0"/>
              </a:rPr>
              <a:t> adda </a:t>
            </a:r>
            <a:r>
              <a:rPr lang="en-GB" sz="2400" b="0" i="0" dirty="0" err="1">
                <a:solidFill>
                  <a:srgbClr val="000000"/>
                </a:solidFill>
                <a:effectLst/>
                <a:latin typeface="Times New Roman" panose="02020603050405020304" pitchFamily="18" charset="0"/>
                <a:cs typeface="Times New Roman" pitchFamily="18" charset="0"/>
              </a:rPr>
              <a:t>citu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gochuu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yookiin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sababa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gahaa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malee</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himata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kaasuu</a:t>
            </a:r>
            <a:r>
              <a:rPr lang="en-GB" sz="2400" b="0" i="0" dirty="0">
                <a:solidFill>
                  <a:srgbClr val="000000"/>
                </a:solidFill>
                <a:effectLst/>
                <a:latin typeface="Times New Roman" panose="02020603050405020304" pitchFamily="18" charset="0"/>
                <a:cs typeface="Times New Roman" pitchFamily="18" charset="0"/>
              </a:rPr>
              <a:t>;</a:t>
            </a:r>
            <a:br>
              <a:rPr lang="en-GB" sz="2400" b="0" i="0" dirty="0">
                <a:solidFill>
                  <a:srgbClr val="000000"/>
                </a:solidFill>
                <a:effectLst/>
                <a:latin typeface="Times New Roman" panose="02020603050405020304" pitchFamily="18" charset="0"/>
                <a:cs typeface="Times New Roman" pitchFamily="18" charset="0"/>
              </a:rPr>
            </a:br>
            <a:r>
              <a:rPr lang="en-GB" sz="2400" b="0" i="0" dirty="0">
                <a:solidFill>
                  <a:srgbClr val="000000"/>
                </a:solidFill>
                <a:effectLst/>
                <a:latin typeface="Times New Roman" panose="02020603050405020304" pitchFamily="18" charset="0"/>
                <a:cs typeface="Times New Roman" pitchFamily="18" charset="0"/>
              </a:rPr>
              <a:t>23)</a:t>
            </a:r>
            <a:r>
              <a:rPr lang="en-GB" sz="2400" b="0" i="0" dirty="0" err="1">
                <a:solidFill>
                  <a:srgbClr val="000000"/>
                </a:solidFill>
                <a:effectLst/>
                <a:latin typeface="Times New Roman" panose="02020603050405020304" pitchFamily="18" charset="0"/>
                <a:cs typeface="Times New Roman" pitchFamily="18" charset="0"/>
              </a:rPr>
              <a:t>ta’e</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jedhee</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nama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himatamuu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hin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qabne</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himachuu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yookiin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nama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himatamuu</a:t>
            </a:r>
            <a:r>
              <a:rPr lang="en-GB" sz="2400" b="0" i="0" dirty="0">
                <a:solidFill>
                  <a:srgbClr val="000000"/>
                </a:solidFill>
                <a:effectLst/>
                <a:latin typeface="Times New Roman" panose="02020603050405020304" pitchFamily="18" charset="0"/>
                <a:cs typeface="Times New Roman" pitchFamily="18" charset="0"/>
              </a:rPr>
              <a:t/>
            </a:r>
            <a:br>
              <a:rPr lang="en-GB" sz="2400" b="0" i="0" dirty="0">
                <a:solidFill>
                  <a:srgbClr val="000000"/>
                </a:solidFill>
                <a:effectLst/>
                <a:latin typeface="Times New Roman" panose="02020603050405020304" pitchFamily="18" charset="0"/>
                <a:cs typeface="Times New Roman" pitchFamily="18" charset="0"/>
              </a:rPr>
            </a:br>
            <a:r>
              <a:rPr lang="en-GB" sz="2400" b="0" i="0" dirty="0" err="1">
                <a:solidFill>
                  <a:srgbClr val="000000"/>
                </a:solidFill>
                <a:effectLst/>
                <a:latin typeface="Times New Roman" panose="02020603050405020304" pitchFamily="18" charset="0"/>
                <a:cs typeface="Times New Roman" pitchFamily="18" charset="0"/>
              </a:rPr>
              <a:t>qabu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himannaa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keessaa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hambisuu</a:t>
            </a:r>
            <a:r>
              <a:rPr lang="en-GB" sz="2400" b="0" i="0" dirty="0">
                <a:solidFill>
                  <a:srgbClr val="000000"/>
                </a:solidFill>
                <a:effectLst/>
                <a:latin typeface="Times New Roman" panose="02020603050405020304" pitchFamily="18" charset="0"/>
                <a:cs typeface="Times New Roman" pitchFamily="18" charset="0"/>
              </a:rPr>
              <a:t>;</a:t>
            </a:r>
            <a:br>
              <a:rPr lang="en-GB" sz="2400" b="0" i="0" dirty="0">
                <a:solidFill>
                  <a:srgbClr val="000000"/>
                </a:solidFill>
                <a:effectLst/>
                <a:latin typeface="Times New Roman" panose="02020603050405020304" pitchFamily="18" charset="0"/>
                <a:cs typeface="Times New Roman" pitchFamily="18" charset="0"/>
              </a:rPr>
            </a:br>
            <a:r>
              <a:rPr lang="en-GB" sz="2400" b="0" i="0" dirty="0">
                <a:solidFill>
                  <a:srgbClr val="000000"/>
                </a:solidFill>
                <a:effectLst/>
                <a:latin typeface="Times New Roman" panose="02020603050405020304" pitchFamily="18" charset="0"/>
                <a:cs typeface="Times New Roman" pitchFamily="18" charset="0"/>
              </a:rPr>
              <a:t>24)</a:t>
            </a:r>
            <a:r>
              <a:rPr lang="en-GB" sz="2400" b="0" i="0" dirty="0" err="1">
                <a:solidFill>
                  <a:srgbClr val="000000"/>
                </a:solidFill>
                <a:effectLst/>
                <a:latin typeface="Times New Roman" panose="02020603050405020304" pitchFamily="18" charset="0"/>
                <a:cs typeface="Times New Roman" pitchFamily="18" charset="0"/>
              </a:rPr>
              <a:t>Sababni</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gahaan</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ol’iyyata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gaafachiisu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osoo</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jiruu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ol’iyyata</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gaafachuu</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dhiisuun</a:t>
            </a:r>
            <a:r>
              <a:rPr lang="en-GB" sz="2400" dirty="0">
                <a:solidFill>
                  <a:srgbClr val="000000"/>
                </a:solidFill>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yeroo</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ol’iyyannoo</a:t>
            </a:r>
            <a:r>
              <a:rPr lang="en-GB" sz="2400" b="0" i="0" dirty="0">
                <a:solidFill>
                  <a:srgbClr val="000000"/>
                </a:solidFill>
                <a:effectLst/>
                <a:latin typeface="Times New Roman" panose="02020603050405020304" pitchFamily="18" charset="0"/>
                <a:cs typeface="Times New Roman" pitchFamily="18" charset="0"/>
              </a:rPr>
              <a:t> </a:t>
            </a:r>
            <a:r>
              <a:rPr lang="en-GB" sz="2400" b="0" i="0" dirty="0" err="1">
                <a:solidFill>
                  <a:srgbClr val="000000"/>
                </a:solidFill>
                <a:effectLst/>
                <a:latin typeface="Times New Roman" panose="02020603050405020304" pitchFamily="18" charset="0"/>
                <a:cs typeface="Times New Roman" pitchFamily="18" charset="0"/>
              </a:rPr>
              <a:t>dabarsuu</a:t>
            </a:r>
            <a:r>
              <a:rPr lang="en-GB" sz="2400" b="0" i="0" dirty="0">
                <a:solidFill>
                  <a:srgbClr val="000000"/>
                </a:solidFill>
                <a:effectLst/>
                <a:latin typeface="Times New Roman" panose="02020603050405020304" pitchFamily="18" charset="0"/>
                <a:cs typeface="Times New Roman" pitchFamily="18" charset="0"/>
              </a:rPr>
              <a:t>;</a:t>
            </a:r>
            <a:r>
              <a:rPr lang="en-GB" sz="2000" b="0" i="0" dirty="0">
                <a:solidFill>
                  <a:srgbClr val="000000"/>
                </a:solidFill>
                <a:effectLst/>
                <a:latin typeface="Times New Roman" panose="02020603050405020304" pitchFamily="18" charset="0"/>
              </a:rPr>
              <a:t/>
            </a:r>
            <a:br>
              <a:rPr lang="en-GB" sz="2000" b="0" i="0" dirty="0">
                <a:solidFill>
                  <a:srgbClr val="000000"/>
                </a:solidFill>
                <a:effectLst/>
                <a:latin typeface="Times New Roman" panose="02020603050405020304" pitchFamily="18" charset="0"/>
              </a:rPr>
            </a:br>
            <a:endParaRPr lang="en-GB" sz="2000" dirty="0"/>
          </a:p>
        </p:txBody>
      </p:sp>
    </p:spTree>
    <p:extLst>
      <p:ext uri="{BB962C8B-B14F-4D97-AF65-F5344CB8AC3E}">
        <p14:creationId xmlns:p14="http://schemas.microsoft.com/office/powerpoint/2010/main" val="178147802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a:effectLst>
            <a:outerShdw blurRad="50800" dist="38100" dir="8100000" algn="tr" rotWithShape="0">
              <a:prstClr val="black">
                <a:alpha val="40000"/>
              </a:prstClr>
            </a:outerShdw>
          </a:effectLst>
        </p:spPr>
        <p:txBody>
          <a:bodyPr>
            <a:normAutofit lnSpcReduction="10000"/>
          </a:bodyPr>
          <a:lstStyle/>
          <a:p>
            <a:r>
              <a:rPr lang="en-GB" dirty="0">
                <a:solidFill>
                  <a:srgbClr val="000000"/>
                </a:solidFill>
                <a:latin typeface="Times New Roman" panose="02020603050405020304" pitchFamily="18" charset="0"/>
              </a:rPr>
              <a:t>25)</a:t>
            </a:r>
            <a:r>
              <a:rPr lang="en-GB" dirty="0" err="1">
                <a:solidFill>
                  <a:srgbClr val="000000"/>
                </a:solidFill>
                <a:latin typeface="Times New Roman" panose="02020603050405020304" pitchFamily="18" charset="0"/>
              </a:rPr>
              <a:t>Ta’e</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jedhanii</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dhimma</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falmii</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irratti</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hin</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kaaneefi</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ragaan</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hin</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ragne</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galmeessuu</a:t>
            </a:r>
            <a:r>
              <a:rPr lang="en-GB" dirty="0">
                <a:solidFill>
                  <a:srgbClr val="000000"/>
                </a:solidFill>
                <a:latin typeface="Times New Roman" panose="02020603050405020304" pitchFamily="18" charset="0"/>
              </a:rPr>
              <a:t>;</a:t>
            </a:r>
            <a:br>
              <a:rPr lang="en-GB" dirty="0">
                <a:solidFill>
                  <a:srgbClr val="000000"/>
                </a:solidFill>
                <a:latin typeface="Times New Roman" panose="02020603050405020304" pitchFamily="18" charset="0"/>
              </a:rPr>
            </a:br>
            <a:r>
              <a:rPr lang="en-GB" dirty="0">
                <a:solidFill>
                  <a:srgbClr val="000000"/>
                </a:solidFill>
                <a:latin typeface="Times New Roman" panose="02020603050405020304" pitchFamily="18" charset="0"/>
              </a:rPr>
              <a:t>26)</a:t>
            </a:r>
            <a:r>
              <a:rPr lang="en-GB" dirty="0" err="1">
                <a:solidFill>
                  <a:srgbClr val="000000"/>
                </a:solidFill>
                <a:latin typeface="Times New Roman" panose="02020603050405020304" pitchFamily="18" charset="0"/>
              </a:rPr>
              <a:t>Ulaagaa</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kaa’ame</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osoo</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hin</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guutiin</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ta’e</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jedhee</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ragaalee</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galmeessuu</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yookiin</a:t>
            </a:r>
            <a:r>
              <a:rPr lang="en-GB" dirty="0">
                <a:solidFill>
                  <a:srgbClr val="000000"/>
                </a:solidFill>
                <a:latin typeface="Times New Roman" panose="02020603050405020304" pitchFamily="18" charset="0"/>
              </a:rPr>
              <a:t/>
            </a:r>
            <a:br>
              <a:rPr lang="en-GB" dirty="0">
                <a:solidFill>
                  <a:srgbClr val="000000"/>
                </a:solidFill>
                <a:latin typeface="Times New Roman" panose="02020603050405020304" pitchFamily="18" charset="0"/>
              </a:rPr>
            </a:br>
            <a:r>
              <a:rPr lang="en-GB" dirty="0" err="1">
                <a:solidFill>
                  <a:srgbClr val="000000"/>
                </a:solidFill>
                <a:latin typeface="Times New Roman" panose="02020603050405020304" pitchFamily="18" charset="0"/>
              </a:rPr>
              <a:t>mirkaneessuu</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yookiin</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hayyama</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kennuu</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yookiin</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haaromsuu</a:t>
            </a:r>
            <a:r>
              <a:rPr lang="en-GB" dirty="0">
                <a:solidFill>
                  <a:srgbClr val="000000"/>
                </a:solidFill>
                <a:latin typeface="Times New Roman" panose="02020603050405020304" pitchFamily="18" charset="0"/>
              </a:rPr>
              <a:t>;</a:t>
            </a:r>
            <a:br>
              <a:rPr lang="en-GB" dirty="0">
                <a:solidFill>
                  <a:srgbClr val="000000"/>
                </a:solidFill>
                <a:latin typeface="Times New Roman" panose="02020603050405020304" pitchFamily="18" charset="0"/>
              </a:rPr>
            </a:br>
            <a:r>
              <a:rPr lang="en-GB" dirty="0">
                <a:solidFill>
                  <a:srgbClr val="000000"/>
                </a:solidFill>
                <a:latin typeface="Times New Roman" panose="02020603050405020304" pitchFamily="18" charset="0"/>
              </a:rPr>
              <a:t>27)</a:t>
            </a:r>
            <a:r>
              <a:rPr lang="en-GB" dirty="0" err="1">
                <a:solidFill>
                  <a:srgbClr val="000000"/>
                </a:solidFill>
                <a:latin typeface="Times New Roman" panose="02020603050405020304" pitchFamily="18" charset="0"/>
              </a:rPr>
              <a:t>Sochii</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siyaasaa</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keessatti</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hirmaannaa</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taasisuu</a:t>
            </a:r>
            <a:r>
              <a:rPr lang="en-GB" dirty="0">
                <a:solidFill>
                  <a:srgbClr val="000000"/>
                </a:solidFill>
                <a:latin typeface="Times New Roman" panose="02020603050405020304" pitchFamily="18" charset="0"/>
              </a:rPr>
              <a:t>;</a:t>
            </a:r>
            <a:br>
              <a:rPr lang="en-GB" dirty="0">
                <a:solidFill>
                  <a:srgbClr val="000000"/>
                </a:solidFill>
                <a:latin typeface="Times New Roman" panose="02020603050405020304" pitchFamily="18" charset="0"/>
              </a:rPr>
            </a:br>
            <a:r>
              <a:rPr lang="en-GB" dirty="0">
                <a:solidFill>
                  <a:srgbClr val="000000"/>
                </a:solidFill>
                <a:latin typeface="Times New Roman" panose="02020603050405020304" pitchFamily="18" charset="0"/>
              </a:rPr>
              <a:t>28)</a:t>
            </a:r>
            <a:r>
              <a:rPr lang="en-GB" dirty="0" err="1">
                <a:solidFill>
                  <a:srgbClr val="000000"/>
                </a:solidFill>
                <a:latin typeface="Times New Roman" panose="02020603050405020304" pitchFamily="18" charset="0"/>
              </a:rPr>
              <a:t>Durgoo</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seeraan</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ala</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fudhachuu</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yookiin</a:t>
            </a:r>
            <a:r>
              <a:rPr lang="en-GB" dirty="0">
                <a:solidFill>
                  <a:srgbClr val="000000"/>
                </a:solidFill>
                <a:latin typeface="Times New Roman" panose="02020603050405020304" pitchFamily="18" charset="0"/>
              </a:rPr>
              <a:t> </a:t>
            </a:r>
            <a:r>
              <a:rPr lang="en-GB" dirty="0" err="1">
                <a:solidFill>
                  <a:srgbClr val="000000"/>
                </a:solidFill>
                <a:latin typeface="Times New Roman" panose="02020603050405020304" pitchFamily="18" charset="0"/>
              </a:rPr>
              <a:t>kennuu</a:t>
            </a:r>
            <a:r>
              <a:rPr lang="en-GB" dirty="0">
                <a:solidFill>
                  <a:srgbClr val="000000"/>
                </a:solidFill>
                <a:latin typeface="Times New Roman" panose="02020603050405020304" pitchFamily="18" charset="0"/>
              </a:rPr>
              <a:t>;</a:t>
            </a:r>
            <a:r>
              <a:rPr lang="en-GB" dirty="0"/>
              <a:t/>
            </a:r>
            <a:br>
              <a:rPr lang="en-GB" dirty="0"/>
            </a:br>
            <a:endParaRPr lang="en-GB" dirty="0"/>
          </a:p>
        </p:txBody>
      </p:sp>
    </p:spTree>
    <p:extLst>
      <p:ext uri="{BB962C8B-B14F-4D97-AF65-F5344CB8AC3E}">
        <p14:creationId xmlns:p14="http://schemas.microsoft.com/office/powerpoint/2010/main" val="22994075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EC16CB5-6229-43B1-97D3-8196546DE8A0}"/>
              </a:ext>
            </a:extLst>
          </p:cNvPr>
          <p:cNvSpPr>
            <a:spLocks noGrp="1"/>
          </p:cNvSpPr>
          <p:nvPr>
            <p:ph idx="1"/>
          </p:nvPr>
        </p:nvSpPr>
        <p:spPr>
          <a:xfrm>
            <a:off x="457200" y="692696"/>
            <a:ext cx="8229600" cy="5433467"/>
          </a:xfrm>
        </p:spPr>
        <p:txBody>
          <a:bodyPr>
            <a:noAutofit/>
          </a:bodyPr>
          <a:lstStyle/>
          <a:p>
            <a:pPr marL="0" indent="0">
              <a:buNone/>
            </a:pPr>
            <a:r>
              <a:rPr lang="en-GB" sz="2400" b="1" i="0" dirty="0">
                <a:solidFill>
                  <a:srgbClr val="000000"/>
                </a:solidFill>
                <a:effectLst/>
                <a:latin typeface="Times New Roman" pitchFamily="18" charset="0"/>
                <a:cs typeface="Times New Roman" pitchFamily="18" charset="0"/>
              </a:rPr>
              <a:t>29)</a:t>
            </a:r>
            <a:r>
              <a:rPr lang="en-GB" sz="2400" b="1" i="0" dirty="0" err="1">
                <a:solidFill>
                  <a:srgbClr val="000000"/>
                </a:solidFill>
                <a:effectLst/>
                <a:latin typeface="Times New Roman" panose="02020603050405020304" pitchFamily="18" charset="0"/>
                <a:cs typeface="Times New Roman" pitchFamily="18" charset="0"/>
              </a:rPr>
              <a:t>Ulaagaalee</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seeraan</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kaa’amaniin</a:t>
            </a:r>
            <a:r>
              <a:rPr lang="en-GB" sz="2400" b="1" i="0" dirty="0">
                <a:solidFill>
                  <a:srgbClr val="000000"/>
                </a:solidFill>
                <a:effectLst/>
                <a:latin typeface="Times New Roman" panose="02020603050405020304" pitchFamily="18" charset="0"/>
                <a:cs typeface="Times New Roman" pitchFamily="18" charset="0"/>
              </a:rPr>
              <a:t> ala </a:t>
            </a:r>
            <a:r>
              <a:rPr lang="en-GB" sz="2400" b="1" i="0" dirty="0" err="1">
                <a:solidFill>
                  <a:srgbClr val="000000"/>
                </a:solidFill>
                <a:effectLst/>
                <a:latin typeface="Times New Roman" panose="02020603050405020304" pitchFamily="18" charset="0"/>
                <a:cs typeface="Times New Roman" pitchFamily="18" charset="0"/>
              </a:rPr>
              <a:t>qacarrii</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yookiin</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muudama</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yookiin</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sadarkaa</a:t>
            </a:r>
            <a:r>
              <a:rPr lang="en-GB" sz="2400" b="1" dirty="0">
                <a:solidFill>
                  <a:srgbClr val="000000"/>
                </a:solidFill>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guddinaa</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yookiin</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jijjiirraa</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raawwachuu</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yookiin</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leenjii</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yookiin</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carraa</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barumsaa</a:t>
            </a:r>
            <a:r>
              <a:rPr lang="en-GB" sz="2400" b="1" i="0" dirty="0">
                <a:solidFill>
                  <a:srgbClr val="000000"/>
                </a:solidFill>
                <a:effectLst/>
                <a:latin typeface="Times New Roman" panose="02020603050405020304" pitchFamily="18" charset="0"/>
                <a:cs typeface="Times New Roman" pitchFamily="18" charset="0"/>
              </a:rPr>
              <a:t/>
            </a:r>
            <a:br>
              <a:rPr lang="en-GB" sz="2400" b="1" i="0" dirty="0">
                <a:solidFill>
                  <a:srgbClr val="000000"/>
                </a:solidFill>
                <a:effectLst/>
                <a:latin typeface="Times New Roman" panose="02020603050405020304" pitchFamily="18" charset="0"/>
                <a:cs typeface="Times New Roman" pitchFamily="18" charset="0"/>
              </a:rPr>
            </a:br>
            <a:r>
              <a:rPr lang="en-GB" sz="2400" b="1" i="0" dirty="0" err="1">
                <a:solidFill>
                  <a:srgbClr val="000000"/>
                </a:solidFill>
                <a:effectLst/>
                <a:latin typeface="Times New Roman" panose="02020603050405020304" pitchFamily="18" charset="0"/>
                <a:cs typeface="Times New Roman" pitchFamily="18" charset="0"/>
              </a:rPr>
              <a:t>kennuu</a:t>
            </a:r>
            <a:r>
              <a:rPr lang="en-GB" sz="2400" b="1" i="0" dirty="0">
                <a:solidFill>
                  <a:srgbClr val="000000"/>
                </a:solidFill>
                <a:effectLst/>
                <a:latin typeface="Times New Roman" panose="02020603050405020304" pitchFamily="18" charset="0"/>
                <a:cs typeface="Times New Roman" pitchFamily="18" charset="0"/>
              </a:rPr>
              <a:t>;</a:t>
            </a:r>
            <a:br>
              <a:rPr lang="en-GB" sz="2400" b="1" i="0" dirty="0">
                <a:solidFill>
                  <a:srgbClr val="000000"/>
                </a:solidFill>
                <a:effectLst/>
                <a:latin typeface="Times New Roman" panose="02020603050405020304" pitchFamily="18" charset="0"/>
                <a:cs typeface="Times New Roman" pitchFamily="18" charset="0"/>
              </a:rPr>
            </a:br>
            <a:r>
              <a:rPr lang="en-GB" sz="2400" b="1" i="0" dirty="0">
                <a:solidFill>
                  <a:srgbClr val="000000"/>
                </a:solidFill>
                <a:effectLst/>
                <a:latin typeface="Times New Roman" panose="02020603050405020304" pitchFamily="18" charset="0"/>
                <a:cs typeface="Times New Roman" pitchFamily="18" charset="0"/>
              </a:rPr>
              <a:t>30)</a:t>
            </a:r>
            <a:r>
              <a:rPr lang="en-GB" sz="2400" b="1" i="0" dirty="0" err="1">
                <a:solidFill>
                  <a:srgbClr val="000000"/>
                </a:solidFill>
                <a:effectLst/>
                <a:latin typeface="Times New Roman" panose="02020603050405020304" pitchFamily="18" charset="0"/>
                <a:cs typeface="Times New Roman" pitchFamily="18" charset="0"/>
              </a:rPr>
              <a:t>Dhimma</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walitti</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bu’iinsa</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dantaa</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uumuu</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danda’u</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kamiiyyuu</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ta’e</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jedhee</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ofitti</a:t>
            </a:r>
            <a:r>
              <a:rPr lang="en-GB" sz="2400" b="1" dirty="0">
                <a:solidFill>
                  <a:srgbClr val="000000"/>
                </a:solidFill>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fuudhuun</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hojjachuu</a:t>
            </a:r>
            <a:r>
              <a:rPr lang="en-GB" sz="2400" b="1" i="0" dirty="0">
                <a:solidFill>
                  <a:srgbClr val="000000"/>
                </a:solidFill>
                <a:effectLst/>
                <a:latin typeface="Times New Roman" panose="02020603050405020304" pitchFamily="18" charset="0"/>
                <a:cs typeface="Times New Roman" pitchFamily="18" charset="0"/>
              </a:rPr>
              <a:t>;</a:t>
            </a:r>
            <a:r>
              <a:rPr lang="en-GB" sz="2400" b="1" dirty="0">
                <a:latin typeface="Times New Roman" pitchFamily="18" charset="0"/>
                <a:cs typeface="Times New Roman" pitchFamily="18" charset="0"/>
              </a:rPr>
              <a:t> </a:t>
            </a:r>
            <a:br>
              <a:rPr lang="en-GB" sz="2400" b="1" dirty="0">
                <a:latin typeface="Times New Roman" pitchFamily="18" charset="0"/>
                <a:cs typeface="Times New Roman" pitchFamily="18" charset="0"/>
              </a:rPr>
            </a:br>
            <a:r>
              <a:rPr lang="en-GB" sz="2400" b="1" i="0" dirty="0">
                <a:solidFill>
                  <a:srgbClr val="000000"/>
                </a:solidFill>
                <a:effectLst/>
                <a:latin typeface="Times New Roman" panose="02020603050405020304" pitchFamily="18" charset="0"/>
                <a:cs typeface="Times New Roman" pitchFamily="18" charset="0"/>
              </a:rPr>
              <a:t>31 )</a:t>
            </a:r>
            <a:r>
              <a:rPr lang="en-GB" sz="2400" b="1" i="0" dirty="0" err="1">
                <a:solidFill>
                  <a:srgbClr val="000000"/>
                </a:solidFill>
                <a:effectLst/>
                <a:latin typeface="Times New Roman" panose="02020603050405020304" pitchFamily="18" charset="0"/>
                <a:cs typeface="Times New Roman" pitchFamily="18" charset="0"/>
              </a:rPr>
              <a:t>Namni</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kamiyyuu</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hojii</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ogummaa</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Abbaa</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Alangummaa</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isaa</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keessa</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seenee</a:t>
            </a:r>
            <a:r>
              <a:rPr lang="en-GB" sz="2400" b="1" dirty="0">
                <a:solidFill>
                  <a:srgbClr val="000000"/>
                </a:solidFill>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dhiibbaa</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akka</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geessisu</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hayyamuu</a:t>
            </a:r>
            <a:r>
              <a:rPr lang="en-GB" sz="2400" b="1" i="0" dirty="0">
                <a:solidFill>
                  <a:srgbClr val="000000"/>
                </a:solidFill>
                <a:effectLst/>
                <a:latin typeface="Times New Roman" panose="02020603050405020304" pitchFamily="18" charset="0"/>
                <a:cs typeface="Times New Roman" pitchFamily="18" charset="0"/>
              </a:rPr>
              <a:t>;</a:t>
            </a:r>
            <a:br>
              <a:rPr lang="en-GB" sz="2400" b="1" i="0" dirty="0">
                <a:solidFill>
                  <a:srgbClr val="000000"/>
                </a:solidFill>
                <a:effectLst/>
                <a:latin typeface="Times New Roman" panose="02020603050405020304" pitchFamily="18" charset="0"/>
                <a:cs typeface="Times New Roman" pitchFamily="18" charset="0"/>
              </a:rPr>
            </a:br>
            <a:r>
              <a:rPr lang="en-GB" sz="2400" b="1" i="0" dirty="0">
                <a:solidFill>
                  <a:srgbClr val="000000"/>
                </a:solidFill>
                <a:effectLst/>
                <a:latin typeface="Times New Roman" panose="02020603050405020304" pitchFamily="18" charset="0"/>
                <a:cs typeface="Times New Roman" pitchFamily="18" charset="0"/>
              </a:rPr>
              <a:t>32)</a:t>
            </a:r>
            <a:r>
              <a:rPr lang="en-GB" sz="2400" b="1" i="0" dirty="0" err="1">
                <a:solidFill>
                  <a:srgbClr val="000000"/>
                </a:solidFill>
                <a:effectLst/>
                <a:latin typeface="Times New Roman" panose="02020603050405020304" pitchFamily="18" charset="0"/>
                <a:cs typeface="Times New Roman" pitchFamily="18" charset="0"/>
              </a:rPr>
              <a:t>Dhimma</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qorannaan</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yookiin</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himannaan</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isaa</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hin</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xumuramnee</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yookiin</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falmii</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irra</a:t>
            </a:r>
            <a:r>
              <a:rPr lang="en-GB" sz="2400" b="1" i="0" dirty="0">
                <a:solidFill>
                  <a:srgbClr val="000000"/>
                </a:solidFill>
                <a:effectLst/>
                <a:latin typeface="Times New Roman" panose="02020603050405020304" pitchFamily="18" charset="0"/>
                <a:cs typeface="Times New Roman" pitchFamily="18" charset="0"/>
              </a:rPr>
              <a:t/>
            </a:r>
            <a:br>
              <a:rPr lang="en-GB" sz="2400" b="1" i="0" dirty="0">
                <a:solidFill>
                  <a:srgbClr val="000000"/>
                </a:solidFill>
                <a:effectLst/>
                <a:latin typeface="Times New Roman" panose="02020603050405020304" pitchFamily="18" charset="0"/>
                <a:cs typeface="Times New Roman" pitchFamily="18" charset="0"/>
              </a:rPr>
            </a:br>
            <a:r>
              <a:rPr lang="en-GB" sz="2400" b="1" i="0" dirty="0" err="1">
                <a:solidFill>
                  <a:srgbClr val="000000"/>
                </a:solidFill>
                <a:effectLst/>
                <a:latin typeface="Times New Roman" panose="02020603050405020304" pitchFamily="18" charset="0"/>
                <a:cs typeface="Times New Roman" pitchFamily="18" charset="0"/>
              </a:rPr>
              <a:t>jiruu</a:t>
            </a:r>
            <a:r>
              <a:rPr lang="en-GB" sz="2400" b="1" i="0" dirty="0">
                <a:solidFill>
                  <a:srgbClr val="000000"/>
                </a:solidFill>
                <a:effectLst/>
                <a:latin typeface="Times New Roman" panose="02020603050405020304" pitchFamily="18" charset="0"/>
                <a:cs typeface="Times New Roman" pitchFamily="18" charset="0"/>
              </a:rPr>
              <a:t> fi </a:t>
            </a:r>
            <a:r>
              <a:rPr lang="en-GB" sz="2400" b="1" i="0" dirty="0" err="1">
                <a:solidFill>
                  <a:srgbClr val="000000"/>
                </a:solidFill>
                <a:effectLst/>
                <a:latin typeface="Times New Roman" panose="02020603050405020304" pitchFamily="18" charset="0"/>
                <a:cs typeface="Times New Roman" pitchFamily="18" charset="0"/>
              </a:rPr>
              <a:t>adeemsa</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murtii</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gufachiisuu</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danda’u</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irratti</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ibsa</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kennuu</a:t>
            </a:r>
            <a:r>
              <a:rPr lang="en-GB" sz="2400" b="1" i="0" dirty="0">
                <a:solidFill>
                  <a:srgbClr val="000000"/>
                </a:solidFill>
                <a:effectLst/>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yookiin</a:t>
            </a:r>
            <a:r>
              <a:rPr lang="en-GB" sz="2400" b="1" dirty="0">
                <a:solidFill>
                  <a:srgbClr val="000000"/>
                </a:solidFill>
                <a:latin typeface="Times New Roman" panose="02020603050405020304" pitchFamily="18" charset="0"/>
                <a:cs typeface="Times New Roman" pitchFamily="18" charset="0"/>
              </a:rPr>
              <a:t> </a:t>
            </a:r>
            <a:r>
              <a:rPr lang="en-GB" sz="2400" b="1" i="0" dirty="0" err="1">
                <a:solidFill>
                  <a:srgbClr val="000000"/>
                </a:solidFill>
                <a:effectLst/>
                <a:latin typeface="Times New Roman" panose="02020603050405020304" pitchFamily="18" charset="0"/>
                <a:cs typeface="Times New Roman" pitchFamily="18" charset="0"/>
              </a:rPr>
              <a:t>maxxansuu</a:t>
            </a:r>
            <a:r>
              <a:rPr lang="en-GB" sz="2400" b="1" i="0" dirty="0">
                <a:solidFill>
                  <a:srgbClr val="000000"/>
                </a:solidFill>
                <a:effectLst/>
                <a:latin typeface="Times New Roman" panose="02020603050405020304" pitchFamily="18" charset="0"/>
                <a:cs typeface="Times New Roman" pitchFamily="18" charset="0"/>
              </a:rPr>
              <a:t>;</a:t>
            </a:r>
            <a:br>
              <a:rPr lang="en-GB" sz="2400" b="1" i="0" dirty="0">
                <a:solidFill>
                  <a:srgbClr val="000000"/>
                </a:solidFill>
                <a:effectLst/>
                <a:latin typeface="Times New Roman" panose="02020603050405020304" pitchFamily="18" charset="0"/>
                <a:cs typeface="Times New Roman" pitchFamily="18" charset="0"/>
              </a:rPr>
            </a:br>
            <a:endParaRPr lang="en-GB"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382119631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pPr algn="just"/>
            <a:r>
              <a:rPr lang="en-GB" dirty="0">
                <a:latin typeface="Times New Roman" pitchFamily="18" charset="0"/>
                <a:cs typeface="Times New Roman" pitchFamily="18" charset="0"/>
              </a:rPr>
              <a:t>33)</a:t>
            </a:r>
            <a:r>
              <a:rPr lang="en-GB" dirty="0" err="1">
                <a:latin typeface="Times New Roman" pitchFamily="18" charset="0"/>
                <a:cs typeface="Times New Roman" pitchFamily="18" charset="0"/>
              </a:rPr>
              <a:t>Gahee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hojii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seeraan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yookiin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hojimaata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Mana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hojichaatiin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kenname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bahuuf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malee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nama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kamiifiyyuu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barreeffama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adda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addaa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kanneen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akka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himannaa</a:t>
            </a:r>
            <a:r>
              <a:rPr lang="en-GB" dirty="0">
                <a:latin typeface="Times New Roman" pitchFamily="18" charset="0"/>
                <a:cs typeface="Times New Roman" pitchFamily="18" charset="0"/>
              </a:rPr>
              <a:t>,</a:t>
            </a:r>
            <a:br>
              <a:rPr lang="en-GB" dirty="0">
                <a:latin typeface="Times New Roman" pitchFamily="18" charset="0"/>
                <a:cs typeface="Times New Roman" pitchFamily="18" charset="0"/>
              </a:rPr>
            </a:br>
            <a:r>
              <a:rPr lang="en-GB" dirty="0" err="1">
                <a:latin typeface="Times New Roman" pitchFamily="18" charset="0"/>
                <a:cs typeface="Times New Roman" pitchFamily="18" charset="0"/>
              </a:rPr>
              <a:t>deebiifi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gaaffii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mirga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wabii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qopheessuu</a:t>
            </a:r>
            <a:r>
              <a:rPr lang="en-GB" dirty="0">
                <a:latin typeface="Times New Roman" pitchFamily="18" charset="0"/>
                <a:cs typeface="Times New Roman" pitchFamily="18" charset="0"/>
              </a:rPr>
              <a:t>;</a:t>
            </a:r>
            <a:br>
              <a:rPr lang="en-GB" dirty="0">
                <a:latin typeface="Times New Roman" pitchFamily="18" charset="0"/>
                <a:cs typeface="Times New Roman" pitchFamily="18" charset="0"/>
              </a:rPr>
            </a:br>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205611750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F7A25B2-7AB0-408A-9C6E-2D171A16A684}"/>
              </a:ext>
            </a:extLst>
          </p:cNvPr>
          <p:cNvSpPr>
            <a:spLocks noGrp="1"/>
          </p:cNvSpPr>
          <p:nvPr>
            <p:ph idx="1"/>
          </p:nvPr>
        </p:nvSpPr>
        <p:spPr>
          <a:xfrm>
            <a:off x="457200" y="764704"/>
            <a:ext cx="8229600" cy="5361459"/>
          </a:xfrm>
          <a:effectLst>
            <a:outerShdw blurRad="63500" sx="102000" sy="102000" algn="ctr" rotWithShape="0">
              <a:prstClr val="black">
                <a:alpha val="40000"/>
              </a:prstClr>
            </a:outerShdw>
          </a:effectLst>
        </p:spPr>
        <p:txBody>
          <a:bodyPr>
            <a:normAutofit/>
          </a:bodyPr>
          <a:lstStyle/>
          <a:p>
            <a:pPr marL="0" indent="0">
              <a:buNone/>
            </a:pPr>
            <a:r>
              <a:rPr lang="en-GB" sz="3200" b="0" i="0" dirty="0">
                <a:solidFill>
                  <a:srgbClr val="000000"/>
                </a:solidFill>
                <a:effectLst/>
                <a:latin typeface="Times New Roman" panose="02020603050405020304" pitchFamily="18" charset="0"/>
              </a:rPr>
              <a:t>34)</a:t>
            </a:r>
            <a:r>
              <a:rPr lang="en-GB" sz="3200" b="0" i="0" dirty="0" err="1">
                <a:solidFill>
                  <a:srgbClr val="000000"/>
                </a:solidFill>
                <a:effectLst/>
                <a:latin typeface="Times New Roman" panose="02020603050405020304" pitchFamily="18" charset="0"/>
              </a:rPr>
              <a:t>Iyyannoo</a:t>
            </a:r>
            <a:r>
              <a:rPr lang="en-GB" sz="3200" b="0" i="0" dirty="0">
                <a:solidFill>
                  <a:srgbClr val="000000"/>
                </a:solidFill>
                <a:effectLst/>
                <a:latin typeface="Times New Roman" panose="02020603050405020304" pitchFamily="18" charset="0"/>
              </a:rPr>
              <a:t> </a:t>
            </a:r>
            <a:r>
              <a:rPr lang="en-GB" sz="3200" b="0" i="0" dirty="0" err="1">
                <a:solidFill>
                  <a:srgbClr val="000000"/>
                </a:solidFill>
                <a:effectLst/>
                <a:latin typeface="Times New Roman" panose="02020603050405020304" pitchFamily="18" charset="0"/>
              </a:rPr>
              <a:t>yookiin</a:t>
            </a:r>
            <a:r>
              <a:rPr lang="en-GB" sz="3200" b="0" i="0" dirty="0">
                <a:solidFill>
                  <a:srgbClr val="000000"/>
                </a:solidFill>
                <a:effectLst/>
                <a:latin typeface="Times New Roman" panose="02020603050405020304" pitchFamily="18" charset="0"/>
              </a:rPr>
              <a:t> </a:t>
            </a:r>
            <a:r>
              <a:rPr lang="en-GB" sz="3200" b="0" i="0" dirty="0" err="1">
                <a:solidFill>
                  <a:srgbClr val="000000"/>
                </a:solidFill>
                <a:effectLst/>
                <a:latin typeface="Times New Roman" panose="02020603050405020304" pitchFamily="18" charset="0"/>
              </a:rPr>
              <a:t>eeruu</a:t>
            </a:r>
            <a:r>
              <a:rPr lang="en-GB" sz="3200" b="0" i="0" dirty="0">
                <a:solidFill>
                  <a:srgbClr val="000000"/>
                </a:solidFill>
                <a:effectLst/>
                <a:latin typeface="Times New Roman" panose="02020603050405020304" pitchFamily="18" charset="0"/>
              </a:rPr>
              <a:t> </a:t>
            </a:r>
            <a:r>
              <a:rPr lang="en-GB" sz="3200" b="0" i="0" dirty="0" err="1">
                <a:solidFill>
                  <a:srgbClr val="000000"/>
                </a:solidFill>
                <a:effectLst/>
                <a:latin typeface="Times New Roman" panose="02020603050405020304" pitchFamily="18" charset="0"/>
              </a:rPr>
              <a:t>balleessaa</a:t>
            </a:r>
            <a:r>
              <a:rPr lang="en-GB" sz="3200" b="0" i="0" dirty="0">
                <a:solidFill>
                  <a:srgbClr val="000000"/>
                </a:solidFill>
                <a:effectLst/>
                <a:latin typeface="Times New Roman" panose="02020603050405020304" pitchFamily="18" charset="0"/>
              </a:rPr>
              <a:t> </a:t>
            </a:r>
            <a:r>
              <a:rPr lang="en-GB" sz="3200" b="0" i="0" dirty="0" err="1">
                <a:solidFill>
                  <a:srgbClr val="000000"/>
                </a:solidFill>
                <a:effectLst/>
                <a:latin typeface="Times New Roman" panose="02020603050405020304" pitchFamily="18" charset="0"/>
              </a:rPr>
              <a:t>namuusaa</a:t>
            </a:r>
            <a:r>
              <a:rPr lang="en-GB" sz="3200" b="0" i="0" dirty="0">
                <a:solidFill>
                  <a:srgbClr val="000000"/>
                </a:solidFill>
                <a:effectLst/>
                <a:latin typeface="Times New Roman" panose="02020603050405020304" pitchFamily="18" charset="0"/>
              </a:rPr>
              <a:t> </a:t>
            </a:r>
            <a:r>
              <a:rPr lang="en-GB" sz="3200" b="0" i="0" dirty="0" err="1">
                <a:solidFill>
                  <a:srgbClr val="000000"/>
                </a:solidFill>
                <a:effectLst/>
                <a:latin typeface="Times New Roman" panose="02020603050405020304" pitchFamily="18" charset="0"/>
              </a:rPr>
              <a:t>dhiyaatuuf</a:t>
            </a:r>
            <a:r>
              <a:rPr lang="en-GB" sz="3200" b="0" i="0" dirty="0">
                <a:solidFill>
                  <a:srgbClr val="000000"/>
                </a:solidFill>
                <a:effectLst/>
                <a:latin typeface="Times New Roman" panose="02020603050405020304" pitchFamily="18" charset="0"/>
              </a:rPr>
              <a:t> </a:t>
            </a:r>
            <a:r>
              <a:rPr lang="en-GB" sz="3200" b="0" i="0" dirty="0" err="1">
                <a:solidFill>
                  <a:srgbClr val="000000"/>
                </a:solidFill>
                <a:effectLst/>
                <a:latin typeface="Times New Roman" panose="02020603050405020304" pitchFamily="18" charset="0"/>
              </a:rPr>
              <a:t>hordofuun</a:t>
            </a:r>
            <a:r>
              <a:rPr lang="en-GB" sz="3200" b="0" i="0" dirty="0">
                <a:solidFill>
                  <a:srgbClr val="000000"/>
                </a:solidFill>
                <a:effectLst/>
                <a:latin typeface="Times New Roman" panose="02020603050405020304" pitchFamily="18" charset="0"/>
              </a:rPr>
              <a:t> </a:t>
            </a:r>
            <a:r>
              <a:rPr lang="en-GB" sz="3200" b="0" i="0" dirty="0" err="1">
                <a:solidFill>
                  <a:srgbClr val="000000"/>
                </a:solidFill>
                <a:effectLst/>
                <a:latin typeface="Times New Roman" panose="02020603050405020304" pitchFamily="18" charset="0"/>
              </a:rPr>
              <a:t>akkaataa</a:t>
            </a:r>
            <a:r>
              <a:rPr lang="en-GB" sz="3200" b="0" i="0" dirty="0">
                <a:solidFill>
                  <a:srgbClr val="000000"/>
                </a:solidFill>
                <a:effectLst/>
                <a:latin typeface="Times New Roman" panose="02020603050405020304" pitchFamily="18" charset="0"/>
              </a:rPr>
              <a:t/>
            </a:r>
            <a:br>
              <a:rPr lang="en-GB" sz="3200" b="0" i="0" dirty="0">
                <a:solidFill>
                  <a:srgbClr val="000000"/>
                </a:solidFill>
                <a:effectLst/>
                <a:latin typeface="Times New Roman" panose="02020603050405020304" pitchFamily="18" charset="0"/>
              </a:rPr>
            </a:br>
            <a:r>
              <a:rPr lang="en-GB" sz="3200" b="0" i="0" dirty="0" err="1">
                <a:solidFill>
                  <a:srgbClr val="000000"/>
                </a:solidFill>
                <a:effectLst/>
                <a:latin typeface="Times New Roman" panose="02020603050405020304" pitchFamily="18" charset="0"/>
              </a:rPr>
              <a:t>Dambii</a:t>
            </a:r>
            <a:r>
              <a:rPr lang="en-GB" sz="3200" b="0" i="0" dirty="0">
                <a:solidFill>
                  <a:srgbClr val="000000"/>
                </a:solidFill>
                <a:effectLst/>
                <a:latin typeface="Times New Roman" panose="02020603050405020304" pitchFamily="18" charset="0"/>
              </a:rPr>
              <a:t> </a:t>
            </a:r>
            <a:r>
              <a:rPr lang="en-GB" sz="3200" b="0" i="0" dirty="0" err="1">
                <a:solidFill>
                  <a:srgbClr val="000000"/>
                </a:solidFill>
                <a:effectLst/>
                <a:latin typeface="Times New Roman" panose="02020603050405020304" pitchFamily="18" charset="0"/>
              </a:rPr>
              <a:t>kanaatiin</a:t>
            </a:r>
            <a:r>
              <a:rPr lang="en-GB" sz="3200" b="0" i="0" dirty="0">
                <a:solidFill>
                  <a:srgbClr val="000000"/>
                </a:solidFill>
                <a:effectLst/>
                <a:latin typeface="Times New Roman" panose="02020603050405020304" pitchFamily="18" charset="0"/>
              </a:rPr>
              <a:t> </a:t>
            </a:r>
            <a:r>
              <a:rPr lang="en-GB" sz="3200" b="0" i="0" dirty="0" err="1">
                <a:solidFill>
                  <a:srgbClr val="000000"/>
                </a:solidFill>
                <a:effectLst/>
                <a:latin typeface="Times New Roman" panose="02020603050405020304" pitchFamily="18" charset="0"/>
              </a:rPr>
              <a:t>tarkaanfii</a:t>
            </a:r>
            <a:r>
              <a:rPr lang="en-GB" sz="3200" b="0" i="0" dirty="0">
                <a:solidFill>
                  <a:srgbClr val="000000"/>
                </a:solidFill>
                <a:effectLst/>
                <a:latin typeface="Times New Roman" panose="02020603050405020304" pitchFamily="18" charset="0"/>
              </a:rPr>
              <a:t> </a:t>
            </a:r>
            <a:r>
              <a:rPr lang="en-GB" sz="3200" b="0" i="0" dirty="0" err="1">
                <a:solidFill>
                  <a:srgbClr val="000000"/>
                </a:solidFill>
                <a:effectLst/>
                <a:latin typeface="Times New Roman" panose="02020603050405020304" pitchFamily="18" charset="0"/>
              </a:rPr>
              <a:t>fudhachuu</a:t>
            </a:r>
            <a:r>
              <a:rPr lang="en-GB" sz="3200" b="0" i="0" dirty="0">
                <a:solidFill>
                  <a:srgbClr val="000000"/>
                </a:solidFill>
                <a:effectLst/>
                <a:latin typeface="Times New Roman" panose="02020603050405020304" pitchFamily="18" charset="0"/>
              </a:rPr>
              <a:t> </a:t>
            </a:r>
            <a:r>
              <a:rPr lang="en-GB" sz="3200" b="0" i="0" dirty="0" err="1">
                <a:solidFill>
                  <a:srgbClr val="000000"/>
                </a:solidFill>
                <a:effectLst/>
                <a:latin typeface="Times New Roman" panose="02020603050405020304" pitchFamily="18" charset="0"/>
              </a:rPr>
              <a:t>dhabuu</a:t>
            </a:r>
            <a:r>
              <a:rPr lang="en-GB" sz="3200" b="0" i="0" dirty="0">
                <a:solidFill>
                  <a:srgbClr val="000000"/>
                </a:solidFill>
                <a:effectLst/>
                <a:latin typeface="Times New Roman" panose="02020603050405020304" pitchFamily="18" charset="0"/>
              </a:rPr>
              <a:t> </a:t>
            </a:r>
            <a:r>
              <a:rPr lang="en-GB" sz="3200" b="0" i="0" dirty="0" err="1">
                <a:solidFill>
                  <a:srgbClr val="000000"/>
                </a:solidFill>
                <a:effectLst/>
                <a:latin typeface="Times New Roman" panose="02020603050405020304" pitchFamily="18" charset="0"/>
              </a:rPr>
              <a:t>yookiin</a:t>
            </a:r>
            <a:r>
              <a:rPr lang="en-GB" sz="3200" b="0" i="0" dirty="0">
                <a:solidFill>
                  <a:srgbClr val="000000"/>
                </a:solidFill>
                <a:effectLst/>
                <a:latin typeface="Times New Roman" panose="02020603050405020304" pitchFamily="18" charset="0"/>
              </a:rPr>
              <a:t> </a:t>
            </a:r>
            <a:r>
              <a:rPr lang="en-GB" sz="3200" b="0" i="0" dirty="0" err="1">
                <a:solidFill>
                  <a:srgbClr val="000000"/>
                </a:solidFill>
                <a:effectLst/>
                <a:latin typeface="Times New Roman" panose="02020603050405020304" pitchFamily="18" charset="0"/>
              </a:rPr>
              <a:t>akka</a:t>
            </a:r>
            <a:r>
              <a:rPr lang="en-GB" sz="3200" b="0" i="0" dirty="0">
                <a:solidFill>
                  <a:srgbClr val="000000"/>
                </a:solidFill>
                <a:effectLst/>
                <a:latin typeface="Times New Roman" panose="02020603050405020304" pitchFamily="18" charset="0"/>
              </a:rPr>
              <a:t> </a:t>
            </a:r>
            <a:r>
              <a:rPr lang="en-GB" sz="3200" b="0" i="0" dirty="0" err="1">
                <a:solidFill>
                  <a:srgbClr val="000000"/>
                </a:solidFill>
                <a:effectLst/>
                <a:latin typeface="Times New Roman" panose="02020603050405020304" pitchFamily="18" charset="0"/>
              </a:rPr>
              <a:t>fudhatamu</a:t>
            </a:r>
            <a:r>
              <a:rPr lang="en-GB" sz="3200" b="0" i="0" dirty="0">
                <a:solidFill>
                  <a:srgbClr val="000000"/>
                </a:solidFill>
                <a:effectLst/>
                <a:latin typeface="Times New Roman" panose="02020603050405020304" pitchFamily="18" charset="0"/>
              </a:rPr>
              <a:t> </a:t>
            </a:r>
            <a:r>
              <a:rPr lang="en-GB" sz="3200" b="0" i="0" dirty="0" err="1">
                <a:solidFill>
                  <a:srgbClr val="000000"/>
                </a:solidFill>
                <a:effectLst/>
                <a:latin typeface="Times New Roman" panose="02020603050405020304" pitchFamily="18" charset="0"/>
              </a:rPr>
              <a:t>qaama</a:t>
            </a:r>
            <a:r>
              <a:rPr lang="en-GB" sz="3200" b="0" i="0" dirty="0">
                <a:solidFill>
                  <a:srgbClr val="000000"/>
                </a:solidFill>
                <a:effectLst/>
                <a:latin typeface="Times New Roman" panose="02020603050405020304" pitchFamily="18" charset="0"/>
              </a:rPr>
              <a:t/>
            </a:r>
            <a:br>
              <a:rPr lang="en-GB" sz="3200" b="0" i="0" dirty="0">
                <a:solidFill>
                  <a:srgbClr val="000000"/>
                </a:solidFill>
                <a:effectLst/>
                <a:latin typeface="Times New Roman" panose="02020603050405020304" pitchFamily="18" charset="0"/>
              </a:rPr>
            </a:br>
            <a:r>
              <a:rPr lang="en-GB" sz="3200" b="0" i="0" dirty="0" err="1">
                <a:solidFill>
                  <a:srgbClr val="000000"/>
                </a:solidFill>
                <a:effectLst/>
                <a:latin typeface="Times New Roman" panose="02020603050405020304" pitchFamily="18" charset="0"/>
              </a:rPr>
              <a:t>ilaallatu</a:t>
            </a:r>
            <a:r>
              <a:rPr lang="en-GB" sz="3200" b="0" i="0" dirty="0">
                <a:solidFill>
                  <a:srgbClr val="000000"/>
                </a:solidFill>
                <a:effectLst/>
                <a:latin typeface="Times New Roman" panose="02020603050405020304" pitchFamily="18" charset="0"/>
              </a:rPr>
              <a:t> </a:t>
            </a:r>
            <a:r>
              <a:rPr lang="en-GB" sz="3200" b="0" i="0" dirty="0" err="1">
                <a:solidFill>
                  <a:srgbClr val="000000"/>
                </a:solidFill>
                <a:effectLst/>
                <a:latin typeface="Times New Roman" panose="02020603050405020304" pitchFamily="18" charset="0"/>
              </a:rPr>
              <a:t>beeksiisuu</a:t>
            </a:r>
            <a:r>
              <a:rPr lang="en-GB" sz="3200" b="0" i="0" dirty="0">
                <a:solidFill>
                  <a:srgbClr val="000000"/>
                </a:solidFill>
                <a:effectLst/>
                <a:latin typeface="Times New Roman" panose="02020603050405020304" pitchFamily="18" charset="0"/>
              </a:rPr>
              <a:t> </a:t>
            </a:r>
            <a:r>
              <a:rPr lang="en-GB" sz="3200" b="0" i="0" dirty="0" err="1">
                <a:solidFill>
                  <a:srgbClr val="000000"/>
                </a:solidFill>
                <a:effectLst/>
                <a:latin typeface="Times New Roman" panose="02020603050405020304" pitchFamily="18" charset="0"/>
              </a:rPr>
              <a:t>dhabuu</a:t>
            </a:r>
            <a:r>
              <a:rPr lang="en-GB" sz="3200" b="0" i="0" dirty="0">
                <a:solidFill>
                  <a:srgbClr val="000000"/>
                </a:solidFill>
                <a:effectLst/>
                <a:latin typeface="Times New Roman" panose="02020603050405020304" pitchFamily="18" charset="0"/>
              </a:rPr>
              <a:t> </a:t>
            </a:r>
            <a:r>
              <a:rPr lang="en-GB" sz="3200" b="0" i="0" dirty="0" err="1">
                <a:solidFill>
                  <a:srgbClr val="000000"/>
                </a:solidFill>
                <a:effectLst/>
                <a:latin typeface="Times New Roman" panose="02020603050405020304" pitchFamily="18" charset="0"/>
              </a:rPr>
              <a:t>yookiin</a:t>
            </a:r>
            <a:r>
              <a:rPr lang="en-GB" sz="3200" b="0" i="0" dirty="0">
                <a:solidFill>
                  <a:srgbClr val="000000"/>
                </a:solidFill>
                <a:effectLst/>
                <a:latin typeface="Times New Roman" panose="02020603050405020304" pitchFamily="18" charset="0"/>
              </a:rPr>
              <a:t> </a:t>
            </a:r>
            <a:r>
              <a:rPr lang="en-GB" sz="3200" b="0" i="0" dirty="0" err="1">
                <a:solidFill>
                  <a:srgbClr val="000000"/>
                </a:solidFill>
                <a:effectLst/>
                <a:latin typeface="Times New Roman" panose="02020603050405020304" pitchFamily="18" charset="0"/>
              </a:rPr>
              <a:t>dhoksuu</a:t>
            </a:r>
            <a:r>
              <a:rPr lang="en-GB" sz="3200" b="0" i="0" dirty="0">
                <a:solidFill>
                  <a:srgbClr val="000000"/>
                </a:solidFill>
                <a:effectLst/>
                <a:latin typeface="Times New Roman" panose="02020603050405020304" pitchFamily="18" charset="0"/>
              </a:rPr>
              <a:t>; fi</a:t>
            </a:r>
            <a:br>
              <a:rPr lang="en-GB" sz="3200" b="0" i="0" dirty="0">
                <a:solidFill>
                  <a:srgbClr val="000000"/>
                </a:solidFill>
                <a:effectLst/>
                <a:latin typeface="Times New Roman" panose="02020603050405020304" pitchFamily="18" charset="0"/>
              </a:rPr>
            </a:br>
            <a:r>
              <a:rPr lang="en-GB" sz="3200" b="0" i="0" dirty="0">
                <a:solidFill>
                  <a:srgbClr val="000000"/>
                </a:solidFill>
                <a:effectLst/>
                <a:latin typeface="Times New Roman" panose="02020603050405020304" pitchFamily="18" charset="0"/>
              </a:rPr>
              <a:t>35)</a:t>
            </a:r>
            <a:r>
              <a:rPr lang="en-GB" sz="3200" b="0" i="0" dirty="0" err="1">
                <a:solidFill>
                  <a:srgbClr val="000000"/>
                </a:solidFill>
                <a:effectLst/>
                <a:latin typeface="Times New Roman" panose="02020603050405020304" pitchFamily="18" charset="0"/>
              </a:rPr>
              <a:t>Balleessaa</a:t>
            </a:r>
            <a:r>
              <a:rPr lang="en-GB" sz="3200" b="0" i="0" dirty="0">
                <a:solidFill>
                  <a:srgbClr val="000000"/>
                </a:solidFill>
                <a:effectLst/>
                <a:latin typeface="Times New Roman" panose="02020603050405020304" pitchFamily="18" charset="0"/>
              </a:rPr>
              <a:t> </a:t>
            </a:r>
            <a:r>
              <a:rPr lang="en-GB" sz="3200" b="0" i="0" dirty="0" err="1">
                <a:solidFill>
                  <a:srgbClr val="000000"/>
                </a:solidFill>
                <a:effectLst/>
                <a:latin typeface="Times New Roman" panose="02020603050405020304" pitchFamily="18" charset="0"/>
              </a:rPr>
              <a:t>naamusaa</a:t>
            </a:r>
            <a:r>
              <a:rPr lang="en-GB" sz="3200" b="0" i="0" dirty="0">
                <a:solidFill>
                  <a:srgbClr val="000000"/>
                </a:solidFill>
                <a:effectLst/>
                <a:latin typeface="Times New Roman" panose="02020603050405020304" pitchFamily="18" charset="0"/>
              </a:rPr>
              <a:t> </a:t>
            </a:r>
            <a:r>
              <a:rPr lang="en-GB" sz="3200" b="0" i="0" dirty="0" err="1">
                <a:solidFill>
                  <a:srgbClr val="000000"/>
                </a:solidFill>
                <a:effectLst/>
                <a:latin typeface="Times New Roman" panose="02020603050405020304" pitchFamily="18" charset="0"/>
              </a:rPr>
              <a:t>giddugaleessa</a:t>
            </a:r>
            <a:r>
              <a:rPr lang="en-GB" sz="3200" b="0" i="0" dirty="0">
                <a:solidFill>
                  <a:srgbClr val="000000"/>
                </a:solidFill>
                <a:effectLst/>
                <a:latin typeface="Times New Roman" panose="02020603050405020304" pitchFamily="18" charset="0"/>
              </a:rPr>
              <a:t> </a:t>
            </a:r>
            <a:r>
              <a:rPr lang="en-GB" sz="3200" b="0" i="0" dirty="0" err="1">
                <a:solidFill>
                  <a:srgbClr val="000000"/>
                </a:solidFill>
                <a:effectLst/>
                <a:latin typeface="Times New Roman" panose="02020603050405020304" pitchFamily="18" charset="0"/>
              </a:rPr>
              <a:t>lamaa</a:t>
            </a:r>
            <a:r>
              <a:rPr lang="en-GB" sz="3200" b="0" i="0" dirty="0">
                <a:solidFill>
                  <a:srgbClr val="000000"/>
                </a:solidFill>
                <a:effectLst/>
                <a:latin typeface="Times New Roman" panose="02020603050405020304" pitchFamily="18" charset="0"/>
              </a:rPr>
              <a:t> fi </a:t>
            </a:r>
            <a:r>
              <a:rPr lang="en-GB" sz="3200" b="0" i="0" dirty="0" err="1">
                <a:solidFill>
                  <a:srgbClr val="000000"/>
                </a:solidFill>
                <a:effectLst/>
                <a:latin typeface="Times New Roman" panose="02020603050405020304" pitchFamily="18" charset="0"/>
              </a:rPr>
              <a:t>isaa</a:t>
            </a:r>
            <a:r>
              <a:rPr lang="en-GB" sz="3200" b="0" i="0" dirty="0">
                <a:solidFill>
                  <a:srgbClr val="000000"/>
                </a:solidFill>
                <a:effectLst/>
                <a:latin typeface="Times New Roman" panose="02020603050405020304" pitchFamily="18" charset="0"/>
              </a:rPr>
              <a:t> </a:t>
            </a:r>
            <a:r>
              <a:rPr lang="en-GB" sz="3200" b="0" i="0" dirty="0" err="1">
                <a:solidFill>
                  <a:srgbClr val="000000"/>
                </a:solidFill>
                <a:effectLst/>
                <a:latin typeface="Times New Roman" panose="02020603050405020304" pitchFamily="18" charset="0"/>
              </a:rPr>
              <a:t>ol</a:t>
            </a:r>
            <a:r>
              <a:rPr lang="en-GB" sz="3200" b="0" i="0" dirty="0">
                <a:solidFill>
                  <a:srgbClr val="000000"/>
                </a:solidFill>
                <a:effectLst/>
                <a:latin typeface="Times New Roman" panose="02020603050405020304" pitchFamily="18" charset="0"/>
              </a:rPr>
              <a:t> </a:t>
            </a:r>
            <a:r>
              <a:rPr lang="en-GB" sz="3200" b="0" i="0" dirty="0" err="1">
                <a:solidFill>
                  <a:srgbClr val="000000"/>
                </a:solidFill>
                <a:effectLst/>
                <a:latin typeface="Times New Roman" panose="02020603050405020304" pitchFamily="18" charset="0"/>
              </a:rPr>
              <a:t>yeroo</a:t>
            </a:r>
            <a:r>
              <a:rPr lang="en-GB" sz="3200" b="0" i="0" dirty="0">
                <a:solidFill>
                  <a:srgbClr val="000000"/>
                </a:solidFill>
                <a:effectLst/>
                <a:latin typeface="Times New Roman" panose="02020603050405020304" pitchFamily="18" charset="0"/>
              </a:rPr>
              <a:t> </a:t>
            </a:r>
            <a:r>
              <a:rPr lang="en-GB" sz="3200" b="0" i="0" dirty="0" err="1">
                <a:solidFill>
                  <a:srgbClr val="000000"/>
                </a:solidFill>
                <a:effectLst/>
                <a:latin typeface="Times New Roman" panose="02020603050405020304" pitchFamily="18" charset="0"/>
              </a:rPr>
              <a:t>tokkotti</a:t>
            </a:r>
            <a:r>
              <a:rPr lang="en-GB" sz="3200" b="0" i="0" dirty="0">
                <a:solidFill>
                  <a:srgbClr val="000000"/>
                </a:solidFill>
                <a:effectLst/>
                <a:latin typeface="Times New Roman" panose="02020603050405020304" pitchFamily="18" charset="0"/>
              </a:rPr>
              <a:t> </a:t>
            </a:r>
            <a:r>
              <a:rPr lang="en-GB" sz="3200" b="0" i="0" dirty="0" err="1">
                <a:solidFill>
                  <a:srgbClr val="000000"/>
                </a:solidFill>
                <a:effectLst/>
                <a:latin typeface="Times New Roman" panose="02020603050405020304" pitchFamily="18" charset="0"/>
              </a:rPr>
              <a:t>yookiin</a:t>
            </a:r>
            <a:r>
              <a:rPr lang="en-GB" dirty="0">
                <a:solidFill>
                  <a:srgbClr val="000000"/>
                </a:solidFill>
                <a:latin typeface="Times New Roman" panose="02020603050405020304" pitchFamily="18" charset="0"/>
              </a:rPr>
              <a:t> </a:t>
            </a:r>
            <a:r>
              <a:rPr lang="en-GB" sz="3200" b="0" i="0" dirty="0" err="1">
                <a:solidFill>
                  <a:srgbClr val="000000"/>
                </a:solidFill>
                <a:effectLst/>
                <a:latin typeface="Times New Roman" panose="02020603050405020304" pitchFamily="18" charset="0"/>
              </a:rPr>
              <a:t>daangaa</a:t>
            </a:r>
            <a:r>
              <a:rPr lang="en-GB" sz="3200" b="0" i="0" dirty="0">
                <a:solidFill>
                  <a:srgbClr val="000000"/>
                </a:solidFill>
                <a:effectLst/>
                <a:latin typeface="Times New Roman" panose="02020603050405020304" pitchFamily="18" charset="0"/>
              </a:rPr>
              <a:t> </a:t>
            </a:r>
            <a:r>
              <a:rPr lang="en-GB" sz="3200" b="0" i="0" dirty="0" err="1">
                <a:solidFill>
                  <a:srgbClr val="000000"/>
                </a:solidFill>
                <a:effectLst/>
                <a:latin typeface="Times New Roman" panose="02020603050405020304" pitchFamily="18" charset="0"/>
              </a:rPr>
              <a:t>waggaa</a:t>
            </a:r>
            <a:r>
              <a:rPr lang="en-GB" sz="3200" b="0" i="0" dirty="0">
                <a:solidFill>
                  <a:srgbClr val="000000"/>
                </a:solidFill>
                <a:effectLst/>
                <a:latin typeface="Times New Roman" panose="02020603050405020304" pitchFamily="18" charset="0"/>
              </a:rPr>
              <a:t> </a:t>
            </a:r>
            <a:r>
              <a:rPr lang="en-GB" sz="3200" b="0" i="0" dirty="0" err="1">
                <a:solidFill>
                  <a:srgbClr val="000000"/>
                </a:solidFill>
                <a:effectLst/>
                <a:latin typeface="Times New Roman" panose="02020603050405020304" pitchFamily="18" charset="0"/>
              </a:rPr>
              <a:t>tokkoo</a:t>
            </a:r>
            <a:r>
              <a:rPr lang="en-GB" sz="3200" b="0" i="0" dirty="0">
                <a:solidFill>
                  <a:srgbClr val="000000"/>
                </a:solidFill>
                <a:effectLst/>
                <a:latin typeface="Times New Roman" panose="02020603050405020304" pitchFamily="18" charset="0"/>
              </a:rPr>
              <a:t> </a:t>
            </a:r>
            <a:r>
              <a:rPr lang="en-GB" sz="3200" b="0" i="0" dirty="0" err="1">
                <a:solidFill>
                  <a:srgbClr val="000000"/>
                </a:solidFill>
                <a:effectLst/>
                <a:latin typeface="Times New Roman" panose="02020603050405020304" pitchFamily="18" charset="0"/>
              </a:rPr>
              <a:t>keessatti</a:t>
            </a:r>
            <a:r>
              <a:rPr lang="en-GB" sz="3200" b="0" i="0" dirty="0">
                <a:solidFill>
                  <a:srgbClr val="000000"/>
                </a:solidFill>
                <a:effectLst/>
                <a:latin typeface="Times New Roman" panose="02020603050405020304" pitchFamily="18" charset="0"/>
              </a:rPr>
              <a:t> </a:t>
            </a:r>
            <a:r>
              <a:rPr lang="en-GB" sz="3200" b="0" i="0" dirty="0" err="1">
                <a:solidFill>
                  <a:srgbClr val="000000"/>
                </a:solidFill>
                <a:effectLst/>
                <a:latin typeface="Times New Roman" panose="02020603050405020304" pitchFamily="18" charset="0"/>
              </a:rPr>
              <a:t>yeroo</a:t>
            </a:r>
            <a:r>
              <a:rPr lang="en-GB" sz="3200" b="0" i="0" dirty="0">
                <a:solidFill>
                  <a:srgbClr val="000000"/>
                </a:solidFill>
                <a:effectLst/>
                <a:latin typeface="Times New Roman" panose="02020603050405020304" pitchFamily="18" charset="0"/>
              </a:rPr>
              <a:t> adda </a:t>
            </a:r>
            <a:r>
              <a:rPr lang="en-GB" sz="3200" b="0" i="0" dirty="0" err="1">
                <a:solidFill>
                  <a:srgbClr val="000000"/>
                </a:solidFill>
                <a:effectLst/>
                <a:latin typeface="Times New Roman" panose="02020603050405020304" pitchFamily="18" charset="0"/>
              </a:rPr>
              <a:t>addaatti</a:t>
            </a:r>
            <a:r>
              <a:rPr lang="en-GB" dirty="0">
                <a:solidFill>
                  <a:srgbClr val="000000"/>
                </a:solidFill>
                <a:latin typeface="Times New Roman" panose="02020603050405020304" pitchFamily="18" charset="0"/>
              </a:rPr>
              <a:t> </a:t>
            </a:r>
            <a:r>
              <a:rPr lang="en-GB" sz="3200" b="0" i="0" dirty="0" err="1">
                <a:solidFill>
                  <a:srgbClr val="000000"/>
                </a:solidFill>
                <a:effectLst/>
                <a:latin typeface="Times New Roman" panose="02020603050405020304" pitchFamily="18" charset="0"/>
              </a:rPr>
              <a:t>raawwachuu</a:t>
            </a:r>
            <a:r>
              <a:rPr lang="en-GB" dirty="0"/>
              <a:t/>
            </a:r>
            <a:br>
              <a:rPr lang="en-GB" dirty="0"/>
            </a:br>
            <a:endParaRPr lang="en-GB" dirty="0"/>
          </a:p>
        </p:txBody>
      </p:sp>
    </p:spTree>
    <p:extLst>
      <p:ext uri="{BB962C8B-B14F-4D97-AF65-F5344CB8AC3E}">
        <p14:creationId xmlns:p14="http://schemas.microsoft.com/office/powerpoint/2010/main" val="424710874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5F11B15-1E1B-4711-8FF8-B2ED38309374}"/>
              </a:ext>
            </a:extLst>
          </p:cNvPr>
          <p:cNvSpPr>
            <a:spLocks noGrp="1"/>
          </p:cNvSpPr>
          <p:nvPr>
            <p:ph type="title"/>
          </p:nvPr>
        </p:nvSpPr>
        <p:spPr/>
        <p:txBody>
          <a:bodyPr>
            <a:normAutofit/>
          </a:bodyPr>
          <a:lstStyle/>
          <a:p>
            <a:r>
              <a:rPr lang="en-GB" sz="3600" b="1" dirty="0" err="1">
                <a:solidFill>
                  <a:srgbClr val="FF0000"/>
                </a:solidFill>
                <a:latin typeface="Times New Roman" pitchFamily="18" charset="0"/>
                <a:cs typeface="Times New Roman" pitchFamily="18" charset="0"/>
              </a:rPr>
              <a:t>Iyyanni</a:t>
            </a:r>
            <a:r>
              <a:rPr lang="en-GB" sz="3600" b="1" dirty="0">
                <a:solidFill>
                  <a:srgbClr val="FF0000"/>
                </a:solidFill>
                <a:latin typeface="Times New Roman" pitchFamily="18" charset="0"/>
                <a:cs typeface="Times New Roman" pitchFamily="18" charset="0"/>
              </a:rPr>
              <a:t> </a:t>
            </a:r>
            <a:r>
              <a:rPr lang="en-GB" sz="3600" b="1" dirty="0" err="1">
                <a:solidFill>
                  <a:srgbClr val="FF0000"/>
                </a:solidFill>
                <a:latin typeface="Times New Roman" pitchFamily="18" charset="0"/>
                <a:cs typeface="Times New Roman" pitchFamily="18" charset="0"/>
              </a:rPr>
              <a:t>eenyuun</a:t>
            </a:r>
            <a:r>
              <a:rPr lang="en-GB" sz="3600" b="1" dirty="0">
                <a:solidFill>
                  <a:srgbClr val="FF0000"/>
                </a:solidFill>
                <a:latin typeface="Times New Roman" pitchFamily="18" charset="0"/>
                <a:cs typeface="Times New Roman" pitchFamily="18" charset="0"/>
              </a:rPr>
              <a:t> </a:t>
            </a:r>
            <a:r>
              <a:rPr lang="en-GB" sz="3600" b="1" dirty="0" err="1">
                <a:solidFill>
                  <a:srgbClr val="FF0000"/>
                </a:solidFill>
                <a:latin typeface="Times New Roman" pitchFamily="18" charset="0"/>
                <a:cs typeface="Times New Roman" pitchFamily="18" charset="0"/>
              </a:rPr>
              <a:t>eenyutti</a:t>
            </a:r>
            <a:r>
              <a:rPr lang="en-GB" sz="3600" b="1" dirty="0">
                <a:solidFill>
                  <a:srgbClr val="FF0000"/>
                </a:solidFill>
                <a:latin typeface="Times New Roman" pitchFamily="18" charset="0"/>
                <a:cs typeface="Times New Roman" pitchFamily="18" charset="0"/>
              </a:rPr>
              <a:t> </a:t>
            </a:r>
            <a:r>
              <a:rPr lang="en-GB" sz="3600" b="1" dirty="0" err="1">
                <a:solidFill>
                  <a:srgbClr val="FF0000"/>
                </a:solidFill>
                <a:latin typeface="Times New Roman" pitchFamily="18" charset="0"/>
                <a:cs typeface="Times New Roman" pitchFamily="18" charset="0"/>
              </a:rPr>
              <a:t>dhiyaata</a:t>
            </a:r>
            <a:endParaRPr lang="en-GB" sz="3600" b="1" dirty="0">
              <a:solidFill>
                <a:srgbClr val="FF0000"/>
              </a:solidFill>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3ED40F73-7D9F-4F88-B81C-668A139BF037}"/>
              </a:ext>
            </a:extLst>
          </p:cNvPr>
          <p:cNvSpPr>
            <a:spLocks noGrp="1"/>
          </p:cNvSpPr>
          <p:nvPr>
            <p:ph idx="1"/>
          </p:nvPr>
        </p:nvSpPr>
        <p:spPr>
          <a:xfrm>
            <a:off x="457200" y="1417638"/>
            <a:ext cx="8229600" cy="4708525"/>
          </a:xfrm>
          <a:effectLst>
            <a:outerShdw blurRad="50800" dist="38100" dir="8100000" algn="tr" rotWithShape="0">
              <a:prstClr val="black">
                <a:alpha val="40000"/>
              </a:prstClr>
            </a:outerShdw>
          </a:effectLst>
        </p:spPr>
        <p:txBody>
          <a:bodyPr>
            <a:noAutofit/>
          </a:bodyPr>
          <a:lstStyle/>
          <a:p>
            <a:pPr algn="just"/>
            <a:r>
              <a:rPr lang="en-GB" sz="2400" dirty="0" err="1">
                <a:latin typeface="Times New Roman" panose="02020603050405020304" pitchFamily="18" charset="0"/>
                <a:cs typeface="Times New Roman" panose="02020603050405020304" pitchFamily="18" charset="0"/>
              </a:rPr>
              <a:t>Namni</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kamiyyuu</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eeruu</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balleessa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naamusa</a:t>
            </a:r>
            <a:r>
              <a:rPr lang="en-GB" sz="2400" dirty="0">
                <a:latin typeface="Times New Roman" panose="02020603050405020304" pitchFamily="18" charset="0"/>
                <a:cs typeface="Times New Roman" panose="02020603050405020304" pitchFamily="18" charset="0"/>
              </a:rPr>
              <a:t> a/</a:t>
            </a:r>
            <a:r>
              <a:rPr lang="en-GB" sz="2400" dirty="0" err="1">
                <a:latin typeface="Times New Roman" panose="02020603050405020304" pitchFamily="18" charset="0"/>
                <a:cs typeface="Times New Roman" panose="02020603050405020304" pitchFamily="18" charset="0"/>
              </a:rPr>
              <a:t>alangummaa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karaa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kamiinuu</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dhiyeessuu</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ni</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danda’a.Qoratee</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himannaa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kan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dhiyeessu</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garuu</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Darektoreetii</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Inspekshinii</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Naannoo</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ykn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Garee</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Inspekshinii</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Godinaa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qofadha</a:t>
            </a:r>
            <a:r>
              <a:rPr lang="en-GB" sz="2400" dirty="0">
                <a:latin typeface="Times New Roman" panose="02020603050405020304" pitchFamily="18" charset="0"/>
                <a:cs typeface="Times New Roman" panose="02020603050405020304" pitchFamily="18" charset="0"/>
              </a:rPr>
              <a:t>(kwt.122)</a:t>
            </a:r>
          </a:p>
          <a:p>
            <a:pPr algn="just"/>
            <a:r>
              <a:rPr lang="en-GB" sz="2400" dirty="0" err="1">
                <a:latin typeface="Times New Roman" panose="02020603050405020304" pitchFamily="18" charset="0"/>
                <a:cs typeface="Times New Roman" panose="02020603050405020304" pitchFamily="18" charset="0"/>
              </a:rPr>
              <a:t>Eeruun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kan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dhiyaatu</a:t>
            </a:r>
            <a:r>
              <a:rPr lang="en-GB" sz="2400" dirty="0">
                <a:latin typeface="Times New Roman" panose="02020603050405020304" pitchFamily="18" charset="0"/>
                <a:cs typeface="Times New Roman" panose="02020603050405020304" pitchFamily="18" charset="0"/>
              </a:rPr>
              <a:t> A/</a:t>
            </a:r>
            <a:r>
              <a:rPr lang="en-GB" sz="2400" dirty="0" err="1">
                <a:latin typeface="Times New Roman" panose="02020603050405020304" pitchFamily="18" charset="0"/>
                <a:cs typeface="Times New Roman" panose="02020603050405020304" pitchFamily="18" charset="0"/>
              </a:rPr>
              <a:t>Alangaa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waliigalaatti</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itti</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gaafatamtoota</a:t>
            </a:r>
            <a:r>
              <a:rPr lang="en-GB" sz="2400" dirty="0">
                <a:latin typeface="Times New Roman" panose="02020603050405020304" pitchFamily="18" charset="0"/>
                <a:cs typeface="Times New Roman" panose="02020603050405020304" pitchFamily="18" charset="0"/>
              </a:rPr>
              <a:t> MHA </a:t>
            </a:r>
            <a:r>
              <a:rPr lang="en-GB" sz="2400" dirty="0" err="1">
                <a:latin typeface="Times New Roman" panose="02020603050405020304" pitchFamily="18" charset="0"/>
                <a:cs typeface="Times New Roman" panose="02020603050405020304" pitchFamily="18" charset="0"/>
              </a:rPr>
              <a:t>sadarkaan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jiran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ykn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Darektooreetii</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Inspekshinii</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Naannoo</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ykn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Garee</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inspekshinii</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Godinaatti</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dhiyaata</a:t>
            </a:r>
            <a:r>
              <a:rPr lang="en-GB" sz="2400" dirty="0">
                <a:latin typeface="Times New Roman" panose="02020603050405020304" pitchFamily="18" charset="0"/>
                <a:cs typeface="Times New Roman" panose="02020603050405020304" pitchFamily="18" charset="0"/>
              </a:rPr>
              <a:t>.</a:t>
            </a:r>
          </a:p>
          <a:p>
            <a:pPr algn="just"/>
            <a:r>
              <a:rPr lang="en-GB" sz="2400" dirty="0" err="1">
                <a:latin typeface="Times New Roman" panose="02020603050405020304" pitchFamily="18" charset="0"/>
                <a:cs typeface="Times New Roman" panose="02020603050405020304" pitchFamily="18" charset="0"/>
              </a:rPr>
              <a:t>Daangaan</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eeruu</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balleessa</a:t>
            </a:r>
            <a:r>
              <a:rPr lang="en-GB" sz="2400" dirty="0">
                <a:latin typeface="Times New Roman" panose="02020603050405020304" pitchFamily="18" charset="0"/>
                <a:cs typeface="Times New Roman" panose="02020603050405020304" pitchFamily="18" charset="0"/>
              </a:rPr>
              <a:t> N/</a:t>
            </a:r>
            <a:r>
              <a:rPr lang="en-GB" sz="2400" dirty="0" err="1">
                <a:latin typeface="Times New Roman" panose="02020603050405020304" pitchFamily="18" charset="0"/>
                <a:cs typeface="Times New Roman" panose="02020603050405020304" pitchFamily="18" charset="0"/>
              </a:rPr>
              <a:t>Salphaa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ji’a</a:t>
            </a:r>
            <a:r>
              <a:rPr lang="en-GB" sz="2400" dirty="0">
                <a:latin typeface="Times New Roman" panose="02020603050405020304" pitchFamily="18" charset="0"/>
                <a:cs typeface="Times New Roman" panose="02020603050405020304" pitchFamily="18" charset="0"/>
              </a:rPr>
              <a:t> 6 </a:t>
            </a:r>
            <a:r>
              <a:rPr lang="en-GB" sz="2400" dirty="0" err="1">
                <a:latin typeface="Times New Roman" panose="02020603050405020304" pitchFamily="18" charset="0"/>
                <a:cs typeface="Times New Roman" panose="02020603050405020304" pitchFamily="18" charset="0"/>
              </a:rPr>
              <a:t>haala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kamiinuu</a:t>
            </a:r>
            <a:r>
              <a:rPr lang="en-GB" sz="2400" dirty="0">
                <a:latin typeface="Times New Roman" panose="02020603050405020304" pitchFamily="18" charset="0"/>
                <a:cs typeface="Times New Roman" panose="02020603050405020304" pitchFamily="18" charset="0"/>
              </a:rPr>
              <a:t> wag.2, </a:t>
            </a:r>
            <a:r>
              <a:rPr lang="en-GB" sz="2400" dirty="0" err="1">
                <a:latin typeface="Times New Roman" panose="02020603050405020304" pitchFamily="18" charset="0"/>
                <a:cs typeface="Times New Roman" panose="02020603050405020304" pitchFamily="18" charset="0"/>
              </a:rPr>
              <a:t>Balleessa</a:t>
            </a:r>
            <a:r>
              <a:rPr lang="en-GB" sz="2400" dirty="0">
                <a:latin typeface="Times New Roman" panose="02020603050405020304" pitchFamily="18" charset="0"/>
                <a:cs typeface="Times New Roman" panose="02020603050405020304" pitchFamily="18" charset="0"/>
              </a:rPr>
              <a:t> N/G/G wagga 1 </a:t>
            </a:r>
            <a:r>
              <a:rPr lang="en-GB" sz="2400" dirty="0" err="1">
                <a:latin typeface="Times New Roman" panose="02020603050405020304" pitchFamily="18" charset="0"/>
                <a:cs typeface="Times New Roman" panose="02020603050405020304" pitchFamily="18" charset="0"/>
              </a:rPr>
              <a:t>haala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kamiinuu</a:t>
            </a:r>
            <a:r>
              <a:rPr lang="en-GB" sz="2400" dirty="0">
                <a:latin typeface="Times New Roman" panose="02020603050405020304" pitchFamily="18" charset="0"/>
                <a:cs typeface="Times New Roman" panose="02020603050405020304" pitchFamily="18" charset="0"/>
              </a:rPr>
              <a:t> wag.3, Ba/</a:t>
            </a:r>
            <a:r>
              <a:rPr lang="en-GB" sz="2400" dirty="0" err="1">
                <a:latin typeface="Times New Roman" panose="02020603050405020304" pitchFamily="18" charset="0"/>
                <a:cs typeface="Times New Roman" panose="02020603050405020304" pitchFamily="18" charset="0"/>
              </a:rPr>
              <a:t>Naamuusa</a:t>
            </a:r>
            <a:r>
              <a:rPr lang="en-GB" sz="2400" dirty="0">
                <a:latin typeface="Times New Roman" panose="02020603050405020304" pitchFamily="18" charset="0"/>
                <a:cs typeface="Times New Roman" panose="02020603050405020304" pitchFamily="18" charset="0"/>
              </a:rPr>
              <a:t> Cimaa wagga 2 </a:t>
            </a:r>
            <a:r>
              <a:rPr lang="en-GB" sz="2400" dirty="0" err="1">
                <a:latin typeface="Times New Roman" panose="02020603050405020304" pitchFamily="18" charset="0"/>
                <a:cs typeface="Times New Roman" panose="02020603050405020304" pitchFamily="18" charset="0"/>
              </a:rPr>
              <a:t>haala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kamiinuu</a:t>
            </a:r>
            <a:r>
              <a:rPr lang="en-GB" sz="2400" dirty="0">
                <a:latin typeface="Times New Roman" panose="02020603050405020304" pitchFamily="18" charset="0"/>
                <a:cs typeface="Times New Roman" panose="02020603050405020304" pitchFamily="18" charset="0"/>
              </a:rPr>
              <a:t> wag.4 </a:t>
            </a:r>
            <a:r>
              <a:rPr lang="en-GB" sz="2400" dirty="0" err="1">
                <a:latin typeface="Times New Roman" panose="02020603050405020304" pitchFamily="18" charset="0"/>
                <a:cs typeface="Times New Roman" panose="02020603050405020304" pitchFamily="18" charset="0"/>
              </a:rPr>
              <a:t>booda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hafaa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ta’a</a:t>
            </a:r>
            <a:r>
              <a:rPr lang="en-GB"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25959927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6344C58C-12F2-4433-94C7-9340B3A20DA9}"/>
              </a:ext>
            </a:extLst>
          </p:cNvPr>
          <p:cNvSpPr>
            <a:spLocks noGrp="1"/>
          </p:cNvSpPr>
          <p:nvPr>
            <p:ph idx="1"/>
          </p:nvPr>
        </p:nvSpPr>
        <p:spPr>
          <a:xfrm>
            <a:off x="457200" y="836712"/>
            <a:ext cx="8229600" cy="5289451"/>
          </a:xfrm>
          <a:effectLst>
            <a:outerShdw blurRad="50800" dist="38100" dir="8100000" algn="tr" rotWithShape="0">
              <a:prstClr val="black">
                <a:alpha val="40000"/>
              </a:prstClr>
            </a:outerShdw>
          </a:effectLst>
        </p:spPr>
        <p:txBody>
          <a:bodyPr/>
          <a:lstStyle/>
          <a:p>
            <a:pPr algn="just"/>
            <a:r>
              <a:rPr lang="en-GB" dirty="0" err="1">
                <a:latin typeface="Times New Roman" pitchFamily="18" charset="0"/>
                <a:cs typeface="Times New Roman" pitchFamily="18" charset="0"/>
              </a:rPr>
              <a:t>Darekterootiin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Inspekshinii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Naannoo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dhimma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badii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naamusaa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aangoo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Gumii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naannootti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jiran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qorata,ni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falma</a:t>
            </a:r>
            <a:r>
              <a:rPr lang="en-GB" dirty="0">
                <a:latin typeface="Times New Roman" pitchFamily="18" charset="0"/>
                <a:cs typeface="Times New Roman" pitchFamily="18" charset="0"/>
              </a:rPr>
              <a:t>, murti </a:t>
            </a:r>
            <a:r>
              <a:rPr lang="en-GB" dirty="0" err="1">
                <a:latin typeface="Times New Roman" pitchFamily="18" charset="0"/>
                <a:cs typeface="Times New Roman" pitchFamily="18" charset="0"/>
              </a:rPr>
              <a:t>badii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naamuusaa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Gareen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Gumii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Godinaa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irraa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ol</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iyyannoon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dhiyaaturratti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ni</a:t>
            </a:r>
            <a:r>
              <a:rPr lang="en-GB" dirty="0">
                <a:latin typeface="Times New Roman" pitchFamily="18" charset="0"/>
                <a:cs typeface="Times New Roman" pitchFamily="18" charset="0"/>
              </a:rPr>
              <a:t> falma,kwt.119</a:t>
            </a:r>
          </a:p>
          <a:p>
            <a:pPr algn="just"/>
            <a:r>
              <a:rPr lang="en-GB" dirty="0" err="1">
                <a:latin typeface="Times New Roman" pitchFamily="18" charset="0"/>
                <a:cs typeface="Times New Roman" pitchFamily="18" charset="0"/>
              </a:rPr>
              <a:t>Dhimma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badii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naamuusaa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aangoo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Gumii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Godinaa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qorata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tarkaanfii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sirreeffamaa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fudhata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ni</a:t>
            </a:r>
            <a:r>
              <a:rPr lang="en-GB" dirty="0">
                <a:latin typeface="Times New Roman" pitchFamily="18" charset="0"/>
                <a:cs typeface="Times New Roman" pitchFamily="18" charset="0"/>
              </a:rPr>
              <a:t> falma,kwt.120</a:t>
            </a:r>
          </a:p>
        </p:txBody>
      </p:sp>
    </p:spTree>
    <p:extLst>
      <p:ext uri="{BB962C8B-B14F-4D97-AF65-F5344CB8AC3E}">
        <p14:creationId xmlns:p14="http://schemas.microsoft.com/office/powerpoint/2010/main" val="106835282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A2C73EE6-A89C-4A6E-B92F-D7656522CFFA}"/>
              </a:ext>
            </a:extLst>
          </p:cNvPr>
          <p:cNvSpPr>
            <a:spLocks noGrp="1"/>
          </p:cNvSpPr>
          <p:nvPr>
            <p:ph idx="1"/>
          </p:nvPr>
        </p:nvSpPr>
        <p:spPr>
          <a:xfrm>
            <a:off x="457200" y="836712"/>
            <a:ext cx="8229600" cy="5289451"/>
          </a:xfrm>
          <a:effectLst>
            <a:outerShdw blurRad="50800" dist="38100" dir="8100000" algn="tr" rotWithShape="0">
              <a:prstClr val="black">
                <a:alpha val="40000"/>
              </a:prstClr>
            </a:outerShdw>
          </a:effectLst>
        </p:spPr>
        <p:txBody>
          <a:bodyPr>
            <a:normAutofit/>
          </a:bodyPr>
          <a:lstStyle/>
          <a:p>
            <a:pPr algn="just"/>
            <a:r>
              <a:rPr lang="en-GB" sz="3600" dirty="0" err="1">
                <a:latin typeface="Times New Roman" pitchFamily="18" charset="0"/>
                <a:cs typeface="Times New Roman" pitchFamily="18" charset="0"/>
              </a:rPr>
              <a:t>Garagalchi</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himannaa</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badii</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naamuusaa</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xalayaa</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waamichaa</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waliin</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abbaan</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alanagaa</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deebii</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yoo</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qabaate</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mirgi</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dhagahamuu</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isaa</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akka</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hojiirra</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ooluuf</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guyyaa</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hojii</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kudhan</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dursee</a:t>
            </a:r>
            <a:r>
              <a:rPr lang="en-GB" sz="3600" dirty="0">
                <a:latin typeface="Times New Roman" pitchFamily="18" charset="0"/>
                <a:cs typeface="Times New Roman" pitchFamily="18" charset="0"/>
              </a:rPr>
              <a:t> qaqqabaaf.kwt.123,124</a:t>
            </a:r>
          </a:p>
        </p:txBody>
      </p:sp>
    </p:spTree>
    <p:extLst>
      <p:ext uri="{BB962C8B-B14F-4D97-AF65-F5344CB8AC3E}">
        <p14:creationId xmlns:p14="http://schemas.microsoft.com/office/powerpoint/2010/main" val="179021139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019EEF2-94B9-4893-8FDB-F936C03F988C}"/>
              </a:ext>
            </a:extLst>
          </p:cNvPr>
          <p:cNvSpPr>
            <a:spLocks noGrp="1"/>
          </p:cNvSpPr>
          <p:nvPr>
            <p:ph type="title"/>
          </p:nvPr>
        </p:nvSpPr>
        <p:spPr>
          <a:xfrm>
            <a:off x="457200" y="274638"/>
            <a:ext cx="8229600" cy="778098"/>
          </a:xfrm>
        </p:spPr>
        <p:txBody>
          <a:bodyPr>
            <a:normAutofit/>
          </a:bodyPr>
          <a:lstStyle/>
          <a:p>
            <a:r>
              <a:rPr lang="en-GB" sz="3600" dirty="0" err="1">
                <a:solidFill>
                  <a:srgbClr val="FF0000"/>
                </a:solidFill>
                <a:latin typeface="Times New Roman" pitchFamily="18" charset="0"/>
                <a:cs typeface="Times New Roman" pitchFamily="18" charset="0"/>
              </a:rPr>
              <a:t>Aangoo</a:t>
            </a:r>
            <a:r>
              <a:rPr lang="en-GB" sz="3600" dirty="0">
                <a:solidFill>
                  <a:srgbClr val="FF0000"/>
                </a:solidFill>
                <a:latin typeface="Times New Roman" pitchFamily="18" charset="0"/>
                <a:cs typeface="Times New Roman" pitchFamily="18" charset="0"/>
              </a:rPr>
              <a:t> </a:t>
            </a:r>
            <a:r>
              <a:rPr lang="en-GB" sz="3600" dirty="0" err="1">
                <a:solidFill>
                  <a:srgbClr val="FF0000"/>
                </a:solidFill>
                <a:latin typeface="Times New Roman" pitchFamily="18" charset="0"/>
                <a:cs typeface="Times New Roman" pitchFamily="18" charset="0"/>
              </a:rPr>
              <a:t>Murtii</a:t>
            </a:r>
            <a:r>
              <a:rPr lang="en-GB" sz="3600" dirty="0">
                <a:solidFill>
                  <a:srgbClr val="FF0000"/>
                </a:solidFill>
                <a:latin typeface="Times New Roman" pitchFamily="18" charset="0"/>
                <a:cs typeface="Times New Roman" pitchFamily="18" charset="0"/>
              </a:rPr>
              <a:t> </a:t>
            </a:r>
            <a:r>
              <a:rPr lang="en-GB" sz="3600" dirty="0" err="1">
                <a:solidFill>
                  <a:srgbClr val="FF0000"/>
                </a:solidFill>
                <a:latin typeface="Times New Roman" pitchFamily="18" charset="0"/>
                <a:cs typeface="Times New Roman" pitchFamily="18" charset="0"/>
              </a:rPr>
              <a:t>Kennuu</a:t>
            </a:r>
            <a:endParaRPr lang="en-GB" sz="3600" dirty="0">
              <a:solidFill>
                <a:srgbClr val="FF0000"/>
              </a:solidFill>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2A003943-0CBC-4A2E-B887-58034DDD3026}"/>
              </a:ext>
            </a:extLst>
          </p:cNvPr>
          <p:cNvSpPr>
            <a:spLocks noGrp="1"/>
          </p:cNvSpPr>
          <p:nvPr>
            <p:ph idx="1"/>
          </p:nvPr>
        </p:nvSpPr>
        <p:spPr>
          <a:xfrm>
            <a:off x="457200" y="1052736"/>
            <a:ext cx="8229600" cy="5805264"/>
          </a:xfrm>
          <a:effectLst>
            <a:outerShdw blurRad="50800" dist="38100" algn="l" rotWithShape="0">
              <a:prstClr val="black">
                <a:alpha val="40000"/>
              </a:prstClr>
            </a:outerShdw>
          </a:effectLst>
        </p:spPr>
        <p:txBody>
          <a:bodyPr>
            <a:noAutofit/>
          </a:bodyPr>
          <a:lstStyle/>
          <a:p>
            <a:r>
              <a:rPr lang="en-GB" sz="2800" b="0" i="0" dirty="0" err="1">
                <a:solidFill>
                  <a:srgbClr val="000000"/>
                </a:solidFill>
                <a:effectLst/>
                <a:latin typeface="Times New Roman" panose="02020603050405020304" pitchFamily="18" charset="0"/>
                <a:cs typeface="Times New Roman" panose="02020603050405020304" pitchFamily="18" charset="0"/>
              </a:rPr>
              <a:t>Himanni</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balleessaa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naamusaa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cimaa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Abbaa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Alangaa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sadarkaa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kamiiyyuu</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irra</a:t>
            </a:r>
            <a:r>
              <a:rPr lang="en-GB" sz="2800" dirty="0">
                <a:solidFill>
                  <a:srgbClr val="000000"/>
                </a:solidFill>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jiruun</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raawwatame</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kan</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ilaalamu</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1" i="0" dirty="0" err="1">
                <a:solidFill>
                  <a:srgbClr val="FF0000"/>
                </a:solidFill>
                <a:effectLst/>
                <a:latin typeface="Times New Roman" panose="02020603050405020304" pitchFamily="18" charset="0"/>
                <a:cs typeface="Times New Roman" panose="02020603050405020304" pitchFamily="18" charset="0"/>
              </a:rPr>
              <a:t>Gumii</a:t>
            </a:r>
            <a:r>
              <a:rPr lang="en-GB" sz="2800" b="1" i="0" dirty="0">
                <a:solidFill>
                  <a:srgbClr val="FF0000"/>
                </a:solidFill>
                <a:effectLst/>
                <a:latin typeface="Times New Roman" panose="02020603050405020304" pitchFamily="18" charset="0"/>
                <a:cs typeface="Times New Roman" panose="02020603050405020304" pitchFamily="18" charset="0"/>
              </a:rPr>
              <a:t> </a:t>
            </a:r>
            <a:r>
              <a:rPr lang="en-GB" sz="2800" b="1" i="0" dirty="0" err="1">
                <a:solidFill>
                  <a:srgbClr val="FF0000"/>
                </a:solidFill>
                <a:effectLst/>
                <a:latin typeface="Times New Roman" panose="02020603050405020304" pitchFamily="18" charset="0"/>
                <a:cs typeface="Times New Roman" panose="02020603050405020304" pitchFamily="18" charset="0"/>
              </a:rPr>
              <a:t>Naannootiin</a:t>
            </a:r>
            <a:r>
              <a:rPr lang="en-GB" sz="2800" b="1" i="0" dirty="0">
                <a:solidFill>
                  <a:srgbClr val="FF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ta’a</a:t>
            </a:r>
            <a:r>
              <a:rPr lang="en-GB" sz="2800" b="0" i="0" dirty="0">
                <a:solidFill>
                  <a:srgbClr val="000000"/>
                </a:solidFill>
                <a:effectLst/>
                <a:latin typeface="Times New Roman" panose="02020603050405020304" pitchFamily="18" charset="0"/>
                <a:cs typeface="Times New Roman" panose="02020603050405020304" pitchFamily="18" charset="0"/>
              </a:rPr>
              <a:t>.</a:t>
            </a:r>
            <a:endParaRPr lang="en-GB" sz="2800" dirty="0">
              <a:solidFill>
                <a:srgbClr val="000000"/>
              </a:solidFill>
              <a:latin typeface="Times New Roman" panose="02020603050405020304" pitchFamily="18" charset="0"/>
              <a:cs typeface="Times New Roman" panose="02020603050405020304" pitchFamily="18" charset="0"/>
            </a:endParaRPr>
          </a:p>
          <a:p>
            <a:r>
              <a:rPr lang="en-GB" sz="2800" b="0" i="0" dirty="0" err="1">
                <a:solidFill>
                  <a:srgbClr val="000000"/>
                </a:solidFill>
                <a:effectLst/>
                <a:latin typeface="Times New Roman" panose="02020603050405020304" pitchFamily="18" charset="0"/>
                <a:cs typeface="Times New Roman" panose="02020603050405020304" pitchFamily="18" charset="0"/>
              </a:rPr>
              <a:t>Himanni</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balleessaa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naamusaa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giddu-galeessii</a:t>
            </a:r>
            <a:r>
              <a:rPr lang="en-GB" sz="2800" b="0" i="0" dirty="0">
                <a:solidFill>
                  <a:srgbClr val="000000"/>
                </a:solidFill>
                <a:effectLst/>
                <a:latin typeface="Times New Roman" panose="02020603050405020304" pitchFamily="18" charset="0"/>
                <a:cs typeface="Times New Roman" panose="02020603050405020304" pitchFamily="18" charset="0"/>
              </a:rPr>
              <a:t> fi </a:t>
            </a:r>
            <a:r>
              <a:rPr lang="en-GB" sz="2800" b="0" i="0" dirty="0" err="1">
                <a:solidFill>
                  <a:srgbClr val="000000"/>
                </a:solidFill>
                <a:effectLst/>
                <a:latin typeface="Times New Roman" panose="02020603050405020304" pitchFamily="18" charset="0"/>
                <a:cs typeface="Times New Roman" panose="02020603050405020304" pitchFamily="18" charset="0"/>
              </a:rPr>
              <a:t>salphaa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ta’e</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kan</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ilaalamu</a:t>
            </a:r>
            <a:r>
              <a:rPr lang="en-GB" sz="2800" b="0" i="0" dirty="0">
                <a:solidFill>
                  <a:srgbClr val="000000"/>
                </a:solidFill>
                <a:effectLst/>
                <a:latin typeface="Times New Roman" panose="02020603050405020304" pitchFamily="18" charset="0"/>
                <a:cs typeface="Times New Roman" panose="02020603050405020304" pitchFamily="18" charset="0"/>
              </a:rPr>
              <a:t>:</a:t>
            </a:r>
            <a:endParaRPr lang="en-GB" sz="2800" dirty="0">
              <a:solidFill>
                <a:srgbClr val="000000"/>
              </a:solidFill>
              <a:latin typeface="Times New Roman" panose="02020603050405020304" pitchFamily="18" charset="0"/>
              <a:cs typeface="Times New Roman" panose="02020603050405020304" pitchFamily="18" charset="0"/>
            </a:endParaRPr>
          </a:p>
          <a:p>
            <a:r>
              <a:rPr lang="en-GB" sz="2800" b="0" i="0" dirty="0" err="1">
                <a:solidFill>
                  <a:srgbClr val="000000"/>
                </a:solidFill>
                <a:effectLst/>
                <a:latin typeface="Times New Roman" panose="02020603050405020304" pitchFamily="18" charset="0"/>
                <a:cs typeface="Times New Roman" panose="02020603050405020304" pitchFamily="18" charset="0"/>
              </a:rPr>
              <a:t>Abbootii</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Alangaa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Aanaa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yookiin</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Magaalaa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yookiin</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Itti</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gaaffatamtoota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Hojii</a:t>
            </a:r>
            <a:r>
              <a:rPr lang="en-GB" sz="2800" dirty="0">
                <a:solidFill>
                  <a:srgbClr val="000000"/>
                </a:solidFill>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sadarkaa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Aanaa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yookiin</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Magaalaa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yookiin</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Abbootii</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Alangaa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Godinaa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kan</a:t>
            </a:r>
            <a:r>
              <a:rPr lang="en-GB" sz="2800" dirty="0">
                <a:solidFill>
                  <a:srgbClr val="000000"/>
                </a:solidFill>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ilaallatu</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yoo</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ta’e</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Gumii</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Godinaatiin</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ta’a</a:t>
            </a:r>
            <a:r>
              <a:rPr lang="en-GB" sz="2800" b="0" i="0" dirty="0">
                <a:solidFill>
                  <a:srgbClr val="000000"/>
                </a:solidFill>
                <a:effectLst/>
                <a:latin typeface="Times New Roman" panose="02020603050405020304" pitchFamily="18" charset="0"/>
                <a:cs typeface="Times New Roman" panose="02020603050405020304" pitchFamily="18" charset="0"/>
              </a:rPr>
              <a:t>.</a:t>
            </a:r>
            <a:endParaRPr lang="en-GB" sz="2800" dirty="0">
              <a:solidFill>
                <a:srgbClr val="000000"/>
              </a:solidFill>
              <a:latin typeface="Times New Roman" panose="02020603050405020304" pitchFamily="18" charset="0"/>
              <a:cs typeface="Times New Roman" panose="02020603050405020304" pitchFamily="18" charset="0"/>
            </a:endParaRPr>
          </a:p>
          <a:p>
            <a:r>
              <a:rPr lang="en-GB" sz="2800" b="0" i="0" dirty="0" err="1">
                <a:solidFill>
                  <a:srgbClr val="000000"/>
                </a:solidFill>
                <a:effectLst/>
                <a:latin typeface="Times New Roman" panose="02020603050405020304" pitchFamily="18" charset="0"/>
                <a:cs typeface="Times New Roman" panose="02020603050405020304" pitchFamily="18" charset="0"/>
              </a:rPr>
              <a:t>Abbootii</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Alangaa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Naannoo</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yookiin</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Itti</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Gaafatamtoota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Hojii</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sadarkaa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Godinaa</a:t>
            </a:r>
            <a:r>
              <a:rPr lang="en-GB" sz="2800" dirty="0">
                <a:solidFill>
                  <a:srgbClr val="000000"/>
                </a:solidFill>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yookiin</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miseensota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Gumii</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Godinaa</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kan</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ilaalu</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yoo</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ta’e</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Gumii</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Naannootiin</a:t>
            </a:r>
            <a:r>
              <a:rPr lang="en-GB" sz="2800" b="0" i="0" dirty="0">
                <a:solidFill>
                  <a:srgbClr val="000000"/>
                </a:solidFill>
                <a:effectLst/>
                <a:latin typeface="Times New Roman" panose="02020603050405020304" pitchFamily="18" charset="0"/>
                <a:cs typeface="Times New Roman" panose="02020603050405020304" pitchFamily="18" charset="0"/>
              </a:rPr>
              <a:t> </a:t>
            </a:r>
            <a:r>
              <a:rPr lang="en-GB" sz="2800" b="0" i="0" dirty="0" err="1">
                <a:solidFill>
                  <a:srgbClr val="000000"/>
                </a:solidFill>
                <a:effectLst/>
                <a:latin typeface="Times New Roman" panose="02020603050405020304" pitchFamily="18" charset="0"/>
                <a:cs typeface="Times New Roman" panose="02020603050405020304" pitchFamily="18" charset="0"/>
              </a:rPr>
              <a:t>ta’a</a:t>
            </a:r>
            <a:r>
              <a:rPr lang="en-GB" sz="2800" dirty="0">
                <a:latin typeface="Times New Roman" panose="02020603050405020304" pitchFamily="18" charset="0"/>
                <a:cs typeface="Times New Roman" panose="02020603050405020304" pitchFamily="18" charset="0"/>
              </a:rPr>
              <a:t> </a:t>
            </a:r>
            <a:br>
              <a:rPr lang="en-GB" sz="2800" dirty="0">
                <a:latin typeface="Times New Roman" panose="02020603050405020304" pitchFamily="18" charset="0"/>
                <a:cs typeface="Times New Roman" panose="02020603050405020304" pitchFamily="18" charset="0"/>
              </a:rPr>
            </a:br>
            <a:endParaRPr lang="en-GB"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221997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559896"/>
          </a:xfrm>
        </p:spPr>
        <p:txBody>
          <a:bodyPr>
            <a:normAutofit fontScale="32500" lnSpcReduction="20000"/>
          </a:bodyPr>
          <a:lstStyle/>
          <a:p>
            <a:pPr algn="just">
              <a:lnSpc>
                <a:spcPct val="120000"/>
              </a:lnSpc>
              <a:spcBef>
                <a:spcPts val="0"/>
              </a:spcBef>
              <a:spcAft>
                <a:spcPts val="1000"/>
              </a:spcAft>
              <a:buFont typeface="Wingdings" pitchFamily="2" charset="2"/>
              <a:buChar char="q"/>
            </a:pPr>
            <a:r>
              <a:rPr lang="en-GB" sz="9600" b="1" dirty="0" err="1">
                <a:latin typeface="Times New Roman" pitchFamily="18" charset="0"/>
                <a:ea typeface="Verdana" pitchFamily="34" charset="0"/>
                <a:cs typeface="Times New Roman" pitchFamily="18" charset="0"/>
              </a:rPr>
              <a:t>Ogeessonni</a:t>
            </a:r>
            <a:r>
              <a:rPr lang="en-GB" sz="9600" b="1" dirty="0">
                <a:latin typeface="Times New Roman" pitchFamily="18" charset="0"/>
                <a:ea typeface="Verdana" pitchFamily="34" charset="0"/>
                <a:cs typeface="Times New Roman" pitchFamily="18" charset="0"/>
              </a:rPr>
              <a:t> </a:t>
            </a:r>
            <a:r>
              <a:rPr lang="en-GB" sz="9600" b="1" dirty="0" err="1">
                <a:latin typeface="Times New Roman" pitchFamily="18" charset="0"/>
                <a:ea typeface="Verdana" pitchFamily="34" charset="0"/>
                <a:cs typeface="Times New Roman" pitchFamily="18" charset="0"/>
              </a:rPr>
              <a:t>baayyeen</a:t>
            </a:r>
            <a:r>
              <a:rPr lang="en-GB" sz="9600" b="1" dirty="0">
                <a:latin typeface="Times New Roman" pitchFamily="18" charset="0"/>
                <a:ea typeface="Verdana" pitchFamily="34" charset="0"/>
                <a:cs typeface="Times New Roman" pitchFamily="18" charset="0"/>
              </a:rPr>
              <a:t> </a:t>
            </a:r>
            <a:r>
              <a:rPr lang="en-GB" sz="9600" b="1" dirty="0" err="1">
                <a:latin typeface="Times New Roman" pitchFamily="18" charset="0"/>
                <a:ea typeface="Verdana" pitchFamily="34" charset="0"/>
                <a:cs typeface="Times New Roman" pitchFamily="18" charset="0"/>
              </a:rPr>
              <a:t>ogummaan</a:t>
            </a:r>
            <a:r>
              <a:rPr lang="en-GB" sz="9600" b="1" dirty="0">
                <a:latin typeface="Times New Roman" pitchFamily="18" charset="0"/>
                <a:ea typeface="Verdana" pitchFamily="34" charset="0"/>
                <a:cs typeface="Times New Roman" pitchFamily="18" charset="0"/>
              </a:rPr>
              <a:t> </a:t>
            </a:r>
            <a:r>
              <a:rPr lang="en-GB" sz="9600" b="1" dirty="0" err="1">
                <a:latin typeface="Times New Roman" pitchFamily="18" charset="0"/>
                <a:ea typeface="Verdana" pitchFamily="34" charset="0"/>
                <a:cs typeface="Times New Roman" pitchFamily="18" charset="0"/>
              </a:rPr>
              <a:t>amaloota</a:t>
            </a:r>
            <a:r>
              <a:rPr lang="en-GB" sz="9600" b="1" dirty="0">
                <a:latin typeface="Times New Roman" pitchFamily="18" charset="0"/>
                <a:ea typeface="Verdana" pitchFamily="34" charset="0"/>
                <a:cs typeface="Times New Roman" pitchFamily="18" charset="0"/>
              </a:rPr>
              <a:t> </a:t>
            </a:r>
            <a:r>
              <a:rPr lang="en-GB" sz="9600" b="1" dirty="0" err="1">
                <a:latin typeface="Times New Roman" pitchFamily="18" charset="0"/>
                <a:ea typeface="Verdana" pitchFamily="34" charset="0"/>
                <a:cs typeface="Times New Roman" pitchFamily="18" charset="0"/>
              </a:rPr>
              <a:t>bu’uuraa</a:t>
            </a:r>
            <a:r>
              <a:rPr lang="en-GB" sz="9600" b="1" dirty="0">
                <a:latin typeface="Times New Roman" pitchFamily="18" charset="0"/>
                <a:ea typeface="Verdana" pitchFamily="34" charset="0"/>
                <a:cs typeface="Times New Roman" pitchFamily="18" charset="0"/>
              </a:rPr>
              <a:t> </a:t>
            </a:r>
            <a:r>
              <a:rPr lang="en-GB" sz="9600" b="1" dirty="0" err="1">
                <a:latin typeface="Times New Roman" pitchFamily="18" charset="0"/>
                <a:ea typeface="Verdana" pitchFamily="34" charset="0"/>
                <a:cs typeface="Times New Roman" pitchFamily="18" charset="0"/>
              </a:rPr>
              <a:t>afur</a:t>
            </a:r>
            <a:r>
              <a:rPr lang="en-GB" sz="9600" b="1" dirty="0">
                <a:latin typeface="Times New Roman" pitchFamily="18" charset="0"/>
                <a:ea typeface="Verdana" pitchFamily="34" charset="0"/>
                <a:cs typeface="Times New Roman" pitchFamily="18" charset="0"/>
              </a:rPr>
              <a:t> </a:t>
            </a:r>
            <a:r>
              <a:rPr lang="en-GB" sz="9600" b="1" dirty="0" err="1">
                <a:latin typeface="Times New Roman" pitchFamily="18" charset="0"/>
                <a:ea typeface="Verdana" pitchFamily="34" charset="0"/>
                <a:cs typeface="Times New Roman" pitchFamily="18" charset="0"/>
              </a:rPr>
              <a:t>akka</a:t>
            </a:r>
            <a:r>
              <a:rPr lang="en-GB" sz="9600" b="1" dirty="0">
                <a:latin typeface="Times New Roman" pitchFamily="18" charset="0"/>
                <a:ea typeface="Verdana" pitchFamily="34" charset="0"/>
                <a:cs typeface="Times New Roman" pitchFamily="18" charset="0"/>
              </a:rPr>
              <a:t> </a:t>
            </a:r>
            <a:r>
              <a:rPr lang="en-GB" sz="9600" b="1" dirty="0" err="1">
                <a:latin typeface="Times New Roman" pitchFamily="18" charset="0"/>
                <a:ea typeface="Verdana" pitchFamily="34" charset="0"/>
                <a:cs typeface="Times New Roman" pitchFamily="18" charset="0"/>
              </a:rPr>
              <a:t>qabu</a:t>
            </a:r>
            <a:r>
              <a:rPr lang="en-GB" sz="9600" b="1" dirty="0">
                <a:latin typeface="Times New Roman" pitchFamily="18" charset="0"/>
                <a:ea typeface="Verdana" pitchFamily="34" charset="0"/>
                <a:cs typeface="Times New Roman" pitchFamily="18" charset="0"/>
              </a:rPr>
              <a:t> </a:t>
            </a:r>
            <a:r>
              <a:rPr lang="en-GB" sz="9600" b="1" dirty="0" err="1">
                <a:latin typeface="Times New Roman" pitchFamily="18" charset="0"/>
                <a:ea typeface="Verdana" pitchFamily="34" charset="0"/>
                <a:cs typeface="Times New Roman" pitchFamily="18" charset="0"/>
              </a:rPr>
              <a:t>ni</a:t>
            </a:r>
            <a:r>
              <a:rPr lang="en-GB" sz="9600" b="1" dirty="0">
                <a:latin typeface="Times New Roman" pitchFamily="18" charset="0"/>
                <a:ea typeface="Verdana" pitchFamily="34" charset="0"/>
                <a:cs typeface="Times New Roman" pitchFamily="18" charset="0"/>
              </a:rPr>
              <a:t> </a:t>
            </a:r>
            <a:r>
              <a:rPr lang="en-GB" sz="9600" b="1" dirty="0" err="1">
                <a:latin typeface="Times New Roman" pitchFamily="18" charset="0"/>
                <a:ea typeface="Verdana" pitchFamily="34" charset="0"/>
                <a:cs typeface="Times New Roman" pitchFamily="18" charset="0"/>
              </a:rPr>
              <a:t>ibsu</a:t>
            </a:r>
            <a:r>
              <a:rPr lang="en-GB" sz="9600" b="1" dirty="0">
                <a:latin typeface="Times New Roman" pitchFamily="18" charset="0"/>
                <a:ea typeface="Verdana" pitchFamily="34" charset="0"/>
                <a:cs typeface="Times New Roman" pitchFamily="18" charset="0"/>
              </a:rPr>
              <a:t>. </a:t>
            </a:r>
            <a:r>
              <a:rPr lang="en-GB" sz="9600" b="1" dirty="0" err="1">
                <a:latin typeface="Times New Roman" pitchFamily="18" charset="0"/>
                <a:ea typeface="Verdana" pitchFamily="34" charset="0"/>
                <a:cs typeface="Times New Roman" pitchFamily="18" charset="0"/>
              </a:rPr>
              <a:t>Isaanis</a:t>
            </a:r>
            <a:r>
              <a:rPr lang="en-GB" sz="9600" b="1" dirty="0">
                <a:latin typeface="Times New Roman" pitchFamily="18" charset="0"/>
                <a:ea typeface="Verdana" pitchFamily="34" charset="0"/>
                <a:cs typeface="Times New Roman" pitchFamily="18" charset="0"/>
              </a:rPr>
              <a:t>:  </a:t>
            </a:r>
            <a:endParaRPr lang="en-US" sz="9600" b="1" dirty="0">
              <a:latin typeface="Times New Roman" pitchFamily="18" charset="0"/>
              <a:ea typeface="Verdana" pitchFamily="34" charset="0"/>
              <a:cs typeface="Times New Roman" pitchFamily="18" charset="0"/>
            </a:endParaRPr>
          </a:p>
          <a:p>
            <a:pPr marL="457200" marR="0" lvl="0" indent="-457200" algn="just">
              <a:lnSpc>
                <a:spcPct val="120000"/>
              </a:lnSpc>
              <a:spcBef>
                <a:spcPts val="0"/>
              </a:spcBef>
              <a:spcAft>
                <a:spcPts val="0"/>
              </a:spcAft>
              <a:buFont typeface="Wingdings" pitchFamily="2" charset="2"/>
              <a:buChar char="v"/>
            </a:pPr>
            <a:r>
              <a:rPr lang="en-GB" sz="9600" b="1" dirty="0" err="1">
                <a:solidFill>
                  <a:srgbClr val="0070C0"/>
                </a:solidFill>
                <a:latin typeface="Times New Roman" pitchFamily="18" charset="0"/>
                <a:ea typeface="Verdana" pitchFamily="34" charset="0"/>
                <a:cs typeface="Times New Roman" pitchFamily="18" charset="0"/>
              </a:rPr>
              <a:t>Beekumsaa</a:t>
            </a:r>
            <a:r>
              <a:rPr lang="en-GB" sz="9600" b="1" dirty="0">
                <a:solidFill>
                  <a:srgbClr val="0070C0"/>
                </a:solidFill>
                <a:latin typeface="Times New Roman" pitchFamily="18" charset="0"/>
                <a:ea typeface="Verdana" pitchFamily="34" charset="0"/>
                <a:cs typeface="Times New Roman" pitchFamily="18" charset="0"/>
              </a:rPr>
              <a:t> </a:t>
            </a:r>
            <a:r>
              <a:rPr lang="en-GB" sz="9600" b="1" dirty="0" err="1">
                <a:solidFill>
                  <a:srgbClr val="0070C0"/>
                </a:solidFill>
                <a:latin typeface="Times New Roman" pitchFamily="18" charset="0"/>
                <a:ea typeface="Verdana" pitchFamily="34" charset="0"/>
                <a:cs typeface="Times New Roman" pitchFamily="18" charset="0"/>
              </a:rPr>
              <a:t>fi</a:t>
            </a:r>
            <a:r>
              <a:rPr lang="en-GB" sz="9600" b="1" dirty="0">
                <a:solidFill>
                  <a:srgbClr val="0070C0"/>
                </a:solidFill>
                <a:latin typeface="Times New Roman" pitchFamily="18" charset="0"/>
                <a:ea typeface="Verdana" pitchFamily="34" charset="0"/>
                <a:cs typeface="Times New Roman" pitchFamily="18" charset="0"/>
              </a:rPr>
              <a:t> </a:t>
            </a:r>
            <a:r>
              <a:rPr lang="en-GB" sz="9600" b="1" dirty="0" err="1">
                <a:solidFill>
                  <a:srgbClr val="0070C0"/>
                </a:solidFill>
                <a:latin typeface="Times New Roman" pitchFamily="18" charset="0"/>
                <a:ea typeface="Verdana" pitchFamily="34" charset="0"/>
                <a:cs typeface="Times New Roman" pitchFamily="18" charset="0"/>
              </a:rPr>
              <a:t>dandeettii</a:t>
            </a:r>
            <a:r>
              <a:rPr lang="en-GB" sz="9600" b="1" dirty="0">
                <a:solidFill>
                  <a:srgbClr val="0070C0"/>
                </a:solidFill>
                <a:latin typeface="Times New Roman" pitchFamily="18" charset="0"/>
                <a:ea typeface="Verdana" pitchFamily="34" charset="0"/>
                <a:cs typeface="Times New Roman" pitchFamily="18" charset="0"/>
              </a:rPr>
              <a:t> </a:t>
            </a:r>
            <a:r>
              <a:rPr lang="en-GB" sz="9600" b="1" dirty="0" err="1">
                <a:solidFill>
                  <a:srgbClr val="0070C0"/>
                </a:solidFill>
                <a:latin typeface="Times New Roman" pitchFamily="18" charset="0"/>
                <a:ea typeface="Verdana" pitchFamily="34" charset="0"/>
                <a:cs typeface="Times New Roman" pitchFamily="18" charset="0"/>
              </a:rPr>
              <a:t>addaa</a:t>
            </a:r>
            <a:r>
              <a:rPr lang="en-GB" sz="9600" b="1" dirty="0">
                <a:solidFill>
                  <a:srgbClr val="0070C0"/>
                </a:solidFill>
                <a:latin typeface="Times New Roman" pitchFamily="18" charset="0"/>
                <a:ea typeface="Verdana" pitchFamily="34" charset="0"/>
                <a:cs typeface="Times New Roman" pitchFamily="18" charset="0"/>
              </a:rPr>
              <a:t> </a:t>
            </a:r>
            <a:r>
              <a:rPr lang="en-GB" sz="9600" b="1" dirty="0" err="1">
                <a:latin typeface="Times New Roman" pitchFamily="18" charset="0"/>
                <a:ea typeface="Verdana" pitchFamily="34" charset="0"/>
                <a:cs typeface="Times New Roman" pitchFamily="18" charset="0"/>
              </a:rPr>
              <a:t>kan</a:t>
            </a:r>
            <a:r>
              <a:rPr lang="en-GB" sz="9600" b="1" dirty="0">
                <a:latin typeface="Times New Roman" pitchFamily="18" charset="0"/>
                <a:ea typeface="Verdana" pitchFamily="34" charset="0"/>
                <a:cs typeface="Times New Roman" pitchFamily="18" charset="0"/>
              </a:rPr>
              <a:t> </a:t>
            </a:r>
            <a:r>
              <a:rPr lang="en-GB" sz="9600" b="1" dirty="0" err="1">
                <a:latin typeface="Times New Roman" pitchFamily="18" charset="0"/>
                <a:ea typeface="Verdana" pitchFamily="34" charset="0"/>
                <a:cs typeface="Times New Roman" pitchFamily="18" charset="0"/>
              </a:rPr>
              <a:t>gaafatu</a:t>
            </a:r>
            <a:r>
              <a:rPr lang="en-GB" sz="9600" b="1" dirty="0">
                <a:latin typeface="Times New Roman" pitchFamily="18" charset="0"/>
                <a:ea typeface="Verdana" pitchFamily="34" charset="0"/>
                <a:cs typeface="Times New Roman" pitchFamily="18" charset="0"/>
              </a:rPr>
              <a:t>; </a:t>
            </a:r>
            <a:endParaRPr lang="en-US" sz="9600" b="1" dirty="0">
              <a:latin typeface="Times New Roman" pitchFamily="18" charset="0"/>
              <a:ea typeface="Verdana" pitchFamily="34" charset="0"/>
              <a:cs typeface="Times New Roman" pitchFamily="18" charset="0"/>
            </a:endParaRPr>
          </a:p>
          <a:p>
            <a:pPr marL="457200" marR="0" lvl="0" indent="-457200" algn="just">
              <a:lnSpc>
                <a:spcPct val="120000"/>
              </a:lnSpc>
              <a:spcBef>
                <a:spcPts val="0"/>
              </a:spcBef>
              <a:spcAft>
                <a:spcPts val="0"/>
              </a:spcAft>
              <a:buFont typeface="Wingdings" pitchFamily="2" charset="2"/>
              <a:buChar char="v"/>
            </a:pPr>
            <a:r>
              <a:rPr lang="en-GB" sz="9600" b="1" dirty="0" err="1">
                <a:latin typeface="Times New Roman" pitchFamily="18" charset="0"/>
                <a:ea typeface="Verdana" pitchFamily="34" charset="0"/>
                <a:cs typeface="Times New Roman" pitchFamily="18" charset="0"/>
              </a:rPr>
              <a:t>Ittiin</a:t>
            </a:r>
            <a:r>
              <a:rPr lang="en-GB" sz="9600" b="1" dirty="0">
                <a:latin typeface="Times New Roman" pitchFamily="18" charset="0"/>
                <a:ea typeface="Verdana" pitchFamily="34" charset="0"/>
                <a:cs typeface="Times New Roman" pitchFamily="18" charset="0"/>
              </a:rPr>
              <a:t> </a:t>
            </a:r>
            <a:r>
              <a:rPr lang="en-GB" sz="9600" b="1" dirty="0" err="1">
                <a:latin typeface="Times New Roman" pitchFamily="18" charset="0"/>
                <a:ea typeface="Verdana" pitchFamily="34" charset="0"/>
                <a:cs typeface="Times New Roman" pitchFamily="18" charset="0"/>
              </a:rPr>
              <a:t>hojjechuuf</a:t>
            </a:r>
            <a:r>
              <a:rPr lang="en-GB" sz="9600" b="1" dirty="0">
                <a:latin typeface="Times New Roman" pitchFamily="18" charset="0"/>
                <a:ea typeface="Verdana" pitchFamily="34" charset="0"/>
                <a:cs typeface="Times New Roman" pitchFamily="18" charset="0"/>
              </a:rPr>
              <a:t> </a:t>
            </a:r>
            <a:r>
              <a:rPr lang="en-GB" sz="9600" b="1" dirty="0" err="1">
                <a:solidFill>
                  <a:srgbClr val="0070C0"/>
                </a:solidFill>
                <a:latin typeface="Times New Roman" pitchFamily="18" charset="0"/>
                <a:ea typeface="Verdana" pitchFamily="34" charset="0"/>
                <a:cs typeface="Times New Roman" pitchFamily="18" charset="0"/>
              </a:rPr>
              <a:t>ulaagaa</a:t>
            </a:r>
            <a:r>
              <a:rPr lang="en-GB" sz="9600" b="1" dirty="0">
                <a:solidFill>
                  <a:srgbClr val="0070C0"/>
                </a:solidFill>
                <a:latin typeface="Times New Roman" pitchFamily="18" charset="0"/>
                <a:ea typeface="Verdana" pitchFamily="34" charset="0"/>
                <a:cs typeface="Times New Roman" pitchFamily="18" charset="0"/>
              </a:rPr>
              <a:t> </a:t>
            </a:r>
            <a:r>
              <a:rPr lang="en-GB" sz="9600" b="1" dirty="0" err="1">
                <a:solidFill>
                  <a:srgbClr val="0070C0"/>
                </a:solidFill>
                <a:latin typeface="Times New Roman" pitchFamily="18" charset="0"/>
                <a:ea typeface="Verdana" pitchFamily="34" charset="0"/>
                <a:cs typeface="Times New Roman" pitchFamily="18" charset="0"/>
              </a:rPr>
              <a:t>seensaa</a:t>
            </a:r>
            <a:r>
              <a:rPr lang="en-GB" sz="9600" b="1" dirty="0">
                <a:solidFill>
                  <a:srgbClr val="0070C0"/>
                </a:solidFill>
                <a:latin typeface="Times New Roman" pitchFamily="18" charset="0"/>
                <a:ea typeface="Verdana" pitchFamily="34" charset="0"/>
                <a:cs typeface="Times New Roman" pitchFamily="18" charset="0"/>
              </a:rPr>
              <a:t> </a:t>
            </a:r>
            <a:r>
              <a:rPr lang="en-GB" sz="9600" b="1" dirty="0" err="1">
                <a:solidFill>
                  <a:srgbClr val="0070C0"/>
                </a:solidFill>
                <a:latin typeface="Times New Roman" pitchFamily="18" charset="0"/>
                <a:ea typeface="Verdana" pitchFamily="34" charset="0"/>
                <a:cs typeface="Times New Roman" pitchFamily="18" charset="0"/>
              </a:rPr>
              <a:t>murtaa’e</a:t>
            </a:r>
            <a:r>
              <a:rPr lang="en-GB" sz="9600" b="1" dirty="0">
                <a:solidFill>
                  <a:srgbClr val="0070C0"/>
                </a:solidFill>
                <a:latin typeface="Times New Roman" pitchFamily="18" charset="0"/>
                <a:ea typeface="Verdana" pitchFamily="34" charset="0"/>
                <a:cs typeface="Times New Roman" pitchFamily="18" charset="0"/>
              </a:rPr>
              <a:t> </a:t>
            </a:r>
            <a:r>
              <a:rPr lang="en-GB" sz="9600" b="1" dirty="0" err="1">
                <a:solidFill>
                  <a:srgbClr val="0070C0"/>
                </a:solidFill>
                <a:latin typeface="Times New Roman" pitchFamily="18" charset="0"/>
                <a:ea typeface="Verdana" pitchFamily="34" charset="0"/>
                <a:cs typeface="Times New Roman" pitchFamily="18" charset="0"/>
              </a:rPr>
              <a:t>kan</a:t>
            </a:r>
            <a:r>
              <a:rPr lang="en-GB" sz="9600" b="1" dirty="0">
                <a:solidFill>
                  <a:srgbClr val="0070C0"/>
                </a:solidFill>
                <a:latin typeface="Times New Roman" pitchFamily="18" charset="0"/>
                <a:ea typeface="Verdana" pitchFamily="34" charset="0"/>
                <a:cs typeface="Times New Roman" pitchFamily="18" charset="0"/>
              </a:rPr>
              <a:t> </a:t>
            </a:r>
            <a:r>
              <a:rPr lang="en-GB" sz="9600" b="1" dirty="0" err="1">
                <a:solidFill>
                  <a:srgbClr val="0070C0"/>
                </a:solidFill>
                <a:latin typeface="Times New Roman" pitchFamily="18" charset="0"/>
                <a:ea typeface="Verdana" pitchFamily="34" charset="0"/>
                <a:cs typeface="Times New Roman" pitchFamily="18" charset="0"/>
              </a:rPr>
              <a:t>qabu</a:t>
            </a:r>
            <a:r>
              <a:rPr lang="en-GB" sz="9600" b="1" dirty="0">
                <a:solidFill>
                  <a:srgbClr val="0070C0"/>
                </a:solidFill>
                <a:latin typeface="Times New Roman" pitchFamily="18" charset="0"/>
                <a:ea typeface="Verdana" pitchFamily="34" charset="0"/>
                <a:cs typeface="Times New Roman" pitchFamily="18" charset="0"/>
              </a:rPr>
              <a:t>; </a:t>
            </a:r>
            <a:endParaRPr lang="en-US" sz="9600" b="1" dirty="0">
              <a:solidFill>
                <a:srgbClr val="0070C0"/>
              </a:solidFill>
              <a:latin typeface="Times New Roman" pitchFamily="18" charset="0"/>
              <a:ea typeface="Verdana" pitchFamily="34" charset="0"/>
              <a:cs typeface="Times New Roman" pitchFamily="18" charset="0"/>
            </a:endParaRPr>
          </a:p>
          <a:p>
            <a:pPr marL="457200" marR="0" lvl="0" indent="-457200" algn="just">
              <a:lnSpc>
                <a:spcPct val="120000"/>
              </a:lnSpc>
              <a:spcBef>
                <a:spcPts val="0"/>
              </a:spcBef>
              <a:spcAft>
                <a:spcPts val="0"/>
              </a:spcAft>
              <a:buFont typeface="Wingdings" pitchFamily="2" charset="2"/>
              <a:buChar char="v"/>
            </a:pPr>
            <a:r>
              <a:rPr lang="en-GB" sz="9600" b="1" dirty="0" err="1">
                <a:solidFill>
                  <a:srgbClr val="0070C0"/>
                </a:solidFill>
                <a:latin typeface="Times New Roman" pitchFamily="18" charset="0"/>
                <a:ea typeface="Verdana" pitchFamily="34" charset="0"/>
                <a:cs typeface="Times New Roman" pitchFamily="18" charset="0"/>
              </a:rPr>
              <a:t>Duudhaa</a:t>
            </a:r>
            <a:r>
              <a:rPr lang="en-GB" sz="9600" b="1" dirty="0">
                <a:solidFill>
                  <a:srgbClr val="0070C0"/>
                </a:solidFill>
                <a:latin typeface="Times New Roman" pitchFamily="18" charset="0"/>
                <a:ea typeface="Verdana" pitchFamily="34" charset="0"/>
                <a:cs typeface="Times New Roman" pitchFamily="18" charset="0"/>
              </a:rPr>
              <a:t> </a:t>
            </a:r>
            <a:r>
              <a:rPr lang="en-GB" sz="9600" b="1" dirty="0" err="1">
                <a:solidFill>
                  <a:srgbClr val="0070C0"/>
                </a:solidFill>
                <a:latin typeface="Times New Roman" pitchFamily="18" charset="0"/>
                <a:ea typeface="Verdana" pitchFamily="34" charset="0"/>
                <a:cs typeface="Times New Roman" pitchFamily="18" charset="0"/>
              </a:rPr>
              <a:t>hawwaasummaa</a:t>
            </a:r>
            <a:r>
              <a:rPr lang="en-GB" sz="9600" b="1" dirty="0">
                <a:solidFill>
                  <a:srgbClr val="0070C0"/>
                </a:solidFill>
                <a:latin typeface="Times New Roman" pitchFamily="18" charset="0"/>
                <a:ea typeface="Verdana" pitchFamily="34" charset="0"/>
                <a:cs typeface="Times New Roman" pitchFamily="18" charset="0"/>
              </a:rPr>
              <a:t> </a:t>
            </a:r>
            <a:r>
              <a:rPr lang="en-GB" sz="9600" b="1" dirty="0" err="1">
                <a:latin typeface="Times New Roman" pitchFamily="18" charset="0"/>
                <a:ea typeface="Verdana" pitchFamily="34" charset="0"/>
                <a:cs typeface="Times New Roman" pitchFamily="18" charset="0"/>
              </a:rPr>
              <a:t>jechuunis</a:t>
            </a:r>
            <a:r>
              <a:rPr lang="en-GB" sz="9600" b="1" dirty="0">
                <a:latin typeface="Times New Roman" pitchFamily="18" charset="0"/>
                <a:ea typeface="Verdana" pitchFamily="34" charset="0"/>
                <a:cs typeface="Times New Roman" pitchFamily="18" charset="0"/>
              </a:rPr>
              <a:t> </a:t>
            </a:r>
            <a:r>
              <a:rPr lang="en-GB" sz="9600" b="1" dirty="0" err="1">
                <a:latin typeface="Times New Roman" pitchFamily="18" charset="0"/>
                <a:ea typeface="Verdana" pitchFamily="34" charset="0"/>
                <a:cs typeface="Times New Roman" pitchFamily="18" charset="0"/>
              </a:rPr>
              <a:t>namoota</a:t>
            </a:r>
            <a:r>
              <a:rPr lang="en-GB" sz="9600" b="1" dirty="0">
                <a:latin typeface="Times New Roman" pitchFamily="18" charset="0"/>
                <a:ea typeface="Verdana" pitchFamily="34" charset="0"/>
                <a:cs typeface="Times New Roman" pitchFamily="18" charset="0"/>
              </a:rPr>
              <a:t> </a:t>
            </a:r>
            <a:r>
              <a:rPr lang="en-GB" sz="9600" b="1" dirty="0" err="1">
                <a:latin typeface="Times New Roman" pitchFamily="18" charset="0"/>
                <a:ea typeface="Verdana" pitchFamily="34" charset="0"/>
                <a:cs typeface="Times New Roman" pitchFamily="18" charset="0"/>
              </a:rPr>
              <a:t>biroof</a:t>
            </a:r>
            <a:r>
              <a:rPr lang="en-GB" sz="9600" b="1" dirty="0">
                <a:latin typeface="Times New Roman" pitchFamily="18" charset="0"/>
                <a:ea typeface="Verdana" pitchFamily="34" charset="0"/>
                <a:cs typeface="Times New Roman" pitchFamily="18" charset="0"/>
              </a:rPr>
              <a:t> </a:t>
            </a:r>
            <a:r>
              <a:rPr lang="en-GB" sz="9600" b="1" dirty="0" err="1">
                <a:latin typeface="Times New Roman" pitchFamily="18" charset="0"/>
                <a:ea typeface="Verdana" pitchFamily="34" charset="0"/>
                <a:cs typeface="Times New Roman" pitchFamily="18" charset="0"/>
              </a:rPr>
              <a:t>faayidaa</a:t>
            </a:r>
            <a:r>
              <a:rPr lang="en-GB" sz="9600" b="1" dirty="0">
                <a:latin typeface="Times New Roman" pitchFamily="18" charset="0"/>
                <a:ea typeface="Verdana" pitchFamily="34" charset="0"/>
                <a:cs typeface="Times New Roman" pitchFamily="18" charset="0"/>
              </a:rPr>
              <a:t> </a:t>
            </a:r>
            <a:r>
              <a:rPr lang="en-GB" sz="9600" b="1" dirty="0" err="1">
                <a:latin typeface="Times New Roman" pitchFamily="18" charset="0"/>
                <a:ea typeface="Verdana" pitchFamily="34" charset="0"/>
                <a:cs typeface="Times New Roman" pitchFamily="18" charset="0"/>
              </a:rPr>
              <a:t>kan</a:t>
            </a:r>
            <a:r>
              <a:rPr lang="en-GB" sz="9600" b="1" dirty="0">
                <a:latin typeface="Times New Roman" pitchFamily="18" charset="0"/>
                <a:ea typeface="Verdana" pitchFamily="34" charset="0"/>
                <a:cs typeface="Times New Roman" pitchFamily="18" charset="0"/>
              </a:rPr>
              <a:t> </a:t>
            </a:r>
            <a:r>
              <a:rPr lang="en-GB" sz="9600" b="1" dirty="0" err="1">
                <a:latin typeface="Times New Roman" pitchFamily="18" charset="0"/>
                <a:ea typeface="Verdana" pitchFamily="34" charset="0"/>
                <a:cs typeface="Times New Roman" pitchFamily="18" charset="0"/>
              </a:rPr>
              <a:t>argamsiisu</a:t>
            </a:r>
            <a:r>
              <a:rPr lang="en-GB" sz="9600" b="1" dirty="0">
                <a:latin typeface="Times New Roman" pitchFamily="18" charset="0"/>
                <a:ea typeface="Verdana" pitchFamily="34" charset="0"/>
                <a:cs typeface="Times New Roman" pitchFamily="18" charset="0"/>
              </a:rPr>
              <a:t>;     </a:t>
            </a:r>
            <a:endParaRPr lang="en-US" sz="9600" b="1" dirty="0">
              <a:latin typeface="Times New Roman" pitchFamily="18" charset="0"/>
              <a:ea typeface="Verdana" pitchFamily="34" charset="0"/>
              <a:cs typeface="Times New Roman" pitchFamily="18" charset="0"/>
            </a:endParaRPr>
          </a:p>
          <a:p>
            <a:pPr marL="457200" marR="0" lvl="0" indent="-457200" algn="just">
              <a:lnSpc>
                <a:spcPct val="120000"/>
              </a:lnSpc>
              <a:spcBef>
                <a:spcPts val="0"/>
              </a:spcBef>
              <a:spcAft>
                <a:spcPts val="1000"/>
              </a:spcAft>
              <a:buFont typeface="Wingdings" pitchFamily="2" charset="2"/>
              <a:buChar char="v"/>
            </a:pPr>
            <a:r>
              <a:rPr lang="en-GB" sz="9600" b="1" dirty="0" err="1">
                <a:latin typeface="Times New Roman" pitchFamily="18" charset="0"/>
                <a:ea typeface="Verdana" pitchFamily="34" charset="0"/>
                <a:cs typeface="Times New Roman" pitchFamily="18" charset="0"/>
              </a:rPr>
              <a:t>Hojii</a:t>
            </a:r>
            <a:r>
              <a:rPr lang="en-GB" sz="9600" b="1" dirty="0">
                <a:latin typeface="Times New Roman" pitchFamily="18" charset="0"/>
                <a:ea typeface="Verdana" pitchFamily="34" charset="0"/>
                <a:cs typeface="Times New Roman" pitchFamily="18" charset="0"/>
              </a:rPr>
              <a:t> </a:t>
            </a:r>
            <a:r>
              <a:rPr lang="en-GB" sz="9600" b="1" dirty="0" err="1">
                <a:latin typeface="Times New Roman" pitchFamily="18" charset="0"/>
                <a:ea typeface="Verdana" pitchFamily="34" charset="0"/>
                <a:cs typeface="Times New Roman" pitchFamily="18" charset="0"/>
              </a:rPr>
              <a:t>hojjetamu</a:t>
            </a:r>
            <a:r>
              <a:rPr lang="en-GB" sz="9600" b="1" dirty="0">
                <a:latin typeface="Times New Roman" pitchFamily="18" charset="0"/>
                <a:ea typeface="Verdana" pitchFamily="34" charset="0"/>
                <a:cs typeface="Times New Roman" pitchFamily="18" charset="0"/>
              </a:rPr>
              <a:t> </a:t>
            </a:r>
            <a:r>
              <a:rPr lang="en-GB" sz="9600" b="1" dirty="0" err="1">
                <a:latin typeface="Times New Roman" pitchFamily="18" charset="0"/>
                <a:ea typeface="Verdana" pitchFamily="34" charset="0"/>
                <a:cs typeface="Times New Roman" pitchFamily="18" charset="0"/>
              </a:rPr>
              <a:t>geggeessuu</a:t>
            </a:r>
            <a:r>
              <a:rPr lang="en-GB" sz="9600" b="1" dirty="0">
                <a:latin typeface="Times New Roman" pitchFamily="18" charset="0"/>
                <a:ea typeface="Verdana" pitchFamily="34" charset="0"/>
                <a:cs typeface="Times New Roman" pitchFamily="18" charset="0"/>
              </a:rPr>
              <a:t> </a:t>
            </a:r>
            <a:r>
              <a:rPr lang="en-GB" sz="9600" b="1" dirty="0" err="1">
                <a:latin typeface="Times New Roman" pitchFamily="18" charset="0"/>
                <a:ea typeface="Verdana" pitchFamily="34" charset="0"/>
                <a:cs typeface="Times New Roman" pitchFamily="18" charset="0"/>
              </a:rPr>
              <a:t>fi</a:t>
            </a:r>
            <a:r>
              <a:rPr lang="en-GB" sz="9600" b="1" dirty="0">
                <a:latin typeface="Times New Roman" pitchFamily="18" charset="0"/>
                <a:ea typeface="Verdana" pitchFamily="34" charset="0"/>
                <a:cs typeface="Times New Roman" pitchFamily="18" charset="0"/>
              </a:rPr>
              <a:t> </a:t>
            </a:r>
            <a:r>
              <a:rPr lang="en-GB" sz="9600" b="1" dirty="0" err="1">
                <a:latin typeface="Times New Roman" pitchFamily="18" charset="0"/>
                <a:ea typeface="Verdana" pitchFamily="34" charset="0"/>
                <a:cs typeface="Times New Roman" pitchFamily="18" charset="0"/>
              </a:rPr>
              <a:t>to’achuuf</a:t>
            </a:r>
            <a:r>
              <a:rPr lang="en-GB" sz="9600" b="1" dirty="0">
                <a:latin typeface="Times New Roman" pitchFamily="18" charset="0"/>
                <a:ea typeface="Verdana" pitchFamily="34" charset="0"/>
                <a:cs typeface="Times New Roman" pitchFamily="18" charset="0"/>
              </a:rPr>
              <a:t> </a:t>
            </a:r>
            <a:r>
              <a:rPr lang="en-GB" sz="9600" b="1" dirty="0" err="1">
                <a:solidFill>
                  <a:srgbClr val="0070C0"/>
                </a:solidFill>
                <a:latin typeface="Times New Roman" pitchFamily="18" charset="0"/>
                <a:ea typeface="Verdana" pitchFamily="34" charset="0"/>
                <a:cs typeface="Times New Roman" pitchFamily="18" charset="0"/>
              </a:rPr>
              <a:t>danbii</a:t>
            </a:r>
            <a:r>
              <a:rPr lang="en-GB" sz="9600" b="1" dirty="0">
                <a:solidFill>
                  <a:srgbClr val="0070C0"/>
                </a:solidFill>
                <a:latin typeface="Times New Roman" pitchFamily="18" charset="0"/>
                <a:ea typeface="Verdana" pitchFamily="34" charset="0"/>
                <a:cs typeface="Times New Roman" pitchFamily="18" charset="0"/>
              </a:rPr>
              <a:t> </a:t>
            </a:r>
            <a:r>
              <a:rPr lang="en-GB" sz="9600" b="1" dirty="0" err="1">
                <a:solidFill>
                  <a:srgbClr val="0070C0"/>
                </a:solidFill>
                <a:latin typeface="Times New Roman" pitchFamily="18" charset="0"/>
                <a:ea typeface="Verdana" pitchFamily="34" charset="0"/>
                <a:cs typeface="Times New Roman" pitchFamily="18" charset="0"/>
              </a:rPr>
              <a:t>naamusaa</a:t>
            </a:r>
            <a:r>
              <a:rPr lang="en-GB" sz="9600" b="1" dirty="0">
                <a:solidFill>
                  <a:srgbClr val="0070C0"/>
                </a:solidFill>
                <a:latin typeface="Times New Roman" pitchFamily="18" charset="0"/>
                <a:ea typeface="Verdana" pitchFamily="34" charset="0"/>
                <a:cs typeface="Times New Roman" pitchFamily="18" charset="0"/>
              </a:rPr>
              <a:t> </a:t>
            </a:r>
            <a:r>
              <a:rPr lang="en-GB" sz="9600" b="1" dirty="0" err="1">
                <a:solidFill>
                  <a:srgbClr val="0070C0"/>
                </a:solidFill>
                <a:latin typeface="Times New Roman" pitchFamily="18" charset="0"/>
                <a:ea typeface="Verdana" pitchFamily="34" charset="0"/>
                <a:cs typeface="Times New Roman" pitchFamily="18" charset="0"/>
              </a:rPr>
              <a:t>mataa</a:t>
            </a:r>
            <a:r>
              <a:rPr lang="en-GB" sz="9600" b="1" dirty="0">
                <a:solidFill>
                  <a:srgbClr val="0070C0"/>
                </a:solidFill>
                <a:latin typeface="Times New Roman" pitchFamily="18" charset="0"/>
                <a:ea typeface="Verdana" pitchFamily="34" charset="0"/>
                <a:cs typeface="Times New Roman" pitchFamily="18" charset="0"/>
              </a:rPr>
              <a:t> </a:t>
            </a:r>
            <a:r>
              <a:rPr lang="en-GB" sz="9600" b="1" dirty="0" err="1">
                <a:solidFill>
                  <a:srgbClr val="0070C0"/>
                </a:solidFill>
                <a:latin typeface="Times New Roman" pitchFamily="18" charset="0"/>
                <a:ea typeface="Verdana" pitchFamily="34" charset="0"/>
                <a:cs typeface="Times New Roman" pitchFamily="18" charset="0"/>
              </a:rPr>
              <a:t>isaa</a:t>
            </a:r>
            <a:r>
              <a:rPr lang="en-GB" sz="9600" b="1" dirty="0">
                <a:latin typeface="Times New Roman" pitchFamily="18" charset="0"/>
                <a:ea typeface="Verdana" pitchFamily="34" charset="0"/>
                <a:cs typeface="Times New Roman" pitchFamily="18" charset="0"/>
              </a:rPr>
              <a:t> </a:t>
            </a:r>
            <a:r>
              <a:rPr lang="en-GB" sz="9600" b="1" dirty="0" err="1">
                <a:latin typeface="Times New Roman" pitchFamily="18" charset="0"/>
                <a:ea typeface="Verdana" pitchFamily="34" charset="0"/>
                <a:cs typeface="Times New Roman" pitchFamily="18" charset="0"/>
              </a:rPr>
              <a:t>kan</a:t>
            </a:r>
            <a:r>
              <a:rPr lang="en-GB" sz="9600" b="1" dirty="0">
                <a:latin typeface="Times New Roman" pitchFamily="18" charset="0"/>
                <a:ea typeface="Verdana" pitchFamily="34" charset="0"/>
                <a:cs typeface="Times New Roman" pitchFamily="18" charset="0"/>
              </a:rPr>
              <a:t> </a:t>
            </a:r>
            <a:r>
              <a:rPr lang="en-GB" sz="9600" b="1" dirty="0" err="1">
                <a:latin typeface="Times New Roman" pitchFamily="18" charset="0"/>
                <a:ea typeface="Verdana" pitchFamily="34" charset="0"/>
                <a:cs typeface="Times New Roman" pitchFamily="18" charset="0"/>
              </a:rPr>
              <a:t>qabu</a:t>
            </a:r>
            <a:r>
              <a:rPr lang="en-GB" sz="9600" b="1" dirty="0">
                <a:latin typeface="Times New Roman" pitchFamily="18" charset="0"/>
                <a:ea typeface="Verdana" pitchFamily="34" charset="0"/>
                <a:cs typeface="Times New Roman" pitchFamily="18" charset="0"/>
              </a:rPr>
              <a:t> </a:t>
            </a:r>
            <a:r>
              <a:rPr lang="en-GB" sz="9600" b="1" dirty="0" err="1">
                <a:latin typeface="Times New Roman" pitchFamily="18" charset="0"/>
                <a:ea typeface="Verdana" pitchFamily="34" charset="0"/>
                <a:cs typeface="Times New Roman" pitchFamily="18" charset="0"/>
              </a:rPr>
              <a:t>dha</a:t>
            </a:r>
            <a:r>
              <a:rPr lang="en-GB" sz="9600" b="1" dirty="0">
                <a:latin typeface="Times New Roman" pitchFamily="18" charset="0"/>
                <a:ea typeface="Verdana" pitchFamily="34" charset="0"/>
                <a:cs typeface="Times New Roman" pitchFamily="18" charset="0"/>
              </a:rPr>
              <a:t>.</a:t>
            </a:r>
            <a:endParaRPr lang="en-US" sz="9600" b="1" dirty="0">
              <a:latin typeface="Times New Roman" pitchFamily="18" charset="0"/>
              <a:ea typeface="Verdana" pitchFamily="34" charset="0"/>
              <a:cs typeface="Times New Roman" pitchFamily="18" charset="0"/>
            </a:endParaRPr>
          </a:p>
          <a:p>
            <a:pPr>
              <a:lnSpc>
                <a:spcPct val="120000"/>
              </a:lnSpc>
            </a:pPr>
            <a:endParaRPr lang="en-US" sz="9600" dirty="0">
              <a:latin typeface="Verdana" pitchFamily="34" charset="0"/>
              <a:ea typeface="Verdana" pitchFamily="34" charset="0"/>
              <a:cs typeface="Verdana" pitchFamily="34" charset="0"/>
            </a:endParaRPr>
          </a:p>
          <a:p>
            <a:pPr>
              <a:lnSpc>
                <a:spcPct val="120000"/>
              </a:lnSpc>
            </a:pPr>
            <a:endParaRPr lang="en-US" sz="9600" dirty="0">
              <a:latin typeface="Verdana" pitchFamily="34" charset="0"/>
              <a:ea typeface="Verdana" pitchFamily="34" charset="0"/>
              <a:cs typeface="Verdana" pitchFamily="34" charset="0"/>
            </a:endParaRPr>
          </a:p>
          <a:p>
            <a:endParaRPr lang="en-US" dirty="0"/>
          </a:p>
        </p:txBody>
      </p:sp>
    </p:spTree>
    <p:extLst>
      <p:ext uri="{BB962C8B-B14F-4D97-AF65-F5344CB8AC3E}">
        <p14:creationId xmlns:p14="http://schemas.microsoft.com/office/powerpoint/2010/main" val="583876405"/>
      </p:ext>
    </p:extLst>
  </p:cSld>
  <p:clrMapOvr>
    <a:masterClrMapping/>
  </p:clrMapOvr>
  <p:transition spd="slow">
    <p:push dir="u"/>
  </p:transition>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4B88BBD-7C2B-4F02-88AC-E10631B904ED}"/>
              </a:ext>
            </a:extLst>
          </p:cNvPr>
          <p:cNvSpPr>
            <a:spLocks noGrp="1"/>
          </p:cNvSpPr>
          <p:nvPr>
            <p:ph type="title"/>
          </p:nvPr>
        </p:nvSpPr>
        <p:spPr/>
        <p:txBody>
          <a:bodyPr>
            <a:normAutofit fontScale="90000"/>
          </a:bodyPr>
          <a:lstStyle/>
          <a:p>
            <a:r>
              <a:rPr lang="en-CA" b="1" kern="0" dirty="0" err="1">
                <a:solidFill>
                  <a:srgbClr val="365F91"/>
                </a:solidFill>
                <a:latin typeface="Cambria" panose="02040503050406030204" pitchFamily="18" charset="0"/>
                <a:ea typeface="Times New Roman" panose="02020603050405020304" pitchFamily="18" charset="0"/>
                <a:cs typeface="Times New Roman" panose="02020603050405020304" pitchFamily="18" charset="0"/>
              </a:rPr>
              <a:t>Gosoota</a:t>
            </a:r>
            <a:r>
              <a:rPr lang="en-CA" b="1" kern="0" dirty="0">
                <a:solidFill>
                  <a:srgbClr val="365F91"/>
                </a:solidFill>
                <a:latin typeface="Cambria" panose="02040503050406030204" pitchFamily="18" charset="0"/>
                <a:ea typeface="Times New Roman" panose="02020603050405020304" pitchFamily="18" charset="0"/>
                <a:cs typeface="Times New Roman" panose="02020603050405020304" pitchFamily="18" charset="0"/>
              </a:rPr>
              <a:t> </a:t>
            </a:r>
            <a:r>
              <a:rPr lang="en-CA" b="1" kern="0" dirty="0" err="1">
                <a:solidFill>
                  <a:srgbClr val="365F91"/>
                </a:solidFill>
                <a:latin typeface="Cambria" panose="02040503050406030204" pitchFamily="18" charset="0"/>
                <a:ea typeface="Times New Roman" panose="02020603050405020304" pitchFamily="18" charset="0"/>
                <a:cs typeface="Times New Roman" panose="02020603050405020304" pitchFamily="18" charset="0"/>
              </a:rPr>
              <a:t>Adabbii</a:t>
            </a:r>
            <a:r>
              <a:rPr lang="en-CA" b="1" kern="0" dirty="0">
                <a:solidFill>
                  <a:srgbClr val="365F91"/>
                </a:solidFill>
                <a:latin typeface="Cambria" panose="02040503050406030204" pitchFamily="18" charset="0"/>
                <a:ea typeface="Times New Roman" panose="02020603050405020304" pitchFamily="18" charset="0"/>
                <a:cs typeface="Times New Roman" panose="02020603050405020304" pitchFamily="18" charset="0"/>
              </a:rPr>
              <a:t> </a:t>
            </a:r>
            <a:r>
              <a:rPr lang="en-CA" b="1" kern="0" dirty="0" err="1">
                <a:solidFill>
                  <a:srgbClr val="365F91"/>
                </a:solidFill>
                <a:latin typeface="Cambria" panose="02040503050406030204" pitchFamily="18" charset="0"/>
                <a:ea typeface="Times New Roman" panose="02020603050405020304" pitchFamily="18" charset="0"/>
                <a:cs typeface="Times New Roman" panose="02020603050405020304" pitchFamily="18" charset="0"/>
              </a:rPr>
              <a:t>Badii</a:t>
            </a:r>
            <a:r>
              <a:rPr lang="en-CA" b="1" kern="0" dirty="0">
                <a:solidFill>
                  <a:srgbClr val="365F91"/>
                </a:solidFill>
                <a:latin typeface="Cambria" panose="02040503050406030204" pitchFamily="18" charset="0"/>
                <a:ea typeface="Times New Roman" panose="02020603050405020304" pitchFamily="18" charset="0"/>
                <a:cs typeface="Times New Roman" panose="02020603050405020304" pitchFamily="18" charset="0"/>
              </a:rPr>
              <a:t> </a:t>
            </a:r>
            <a:r>
              <a:rPr lang="en-CA" b="1" kern="0" dirty="0" err="1">
                <a:solidFill>
                  <a:srgbClr val="365F91"/>
                </a:solidFill>
                <a:latin typeface="Cambria" panose="02040503050406030204" pitchFamily="18" charset="0"/>
                <a:ea typeface="Times New Roman" panose="02020603050405020304" pitchFamily="18" charset="0"/>
                <a:cs typeface="Times New Roman" panose="02020603050405020304" pitchFamily="18" charset="0"/>
              </a:rPr>
              <a:t>Naamusaa</a:t>
            </a:r>
            <a:r>
              <a:rPr lang="en-GB" b="1" kern="0" dirty="0">
                <a:solidFill>
                  <a:srgbClr val="365F91"/>
                </a:solidFill>
                <a:latin typeface="Cambria" panose="02040503050406030204" pitchFamily="18" charset="0"/>
                <a:ea typeface="Times New Roman" panose="02020603050405020304" pitchFamily="18" charset="0"/>
                <a:cs typeface="Times New Roman" panose="02020603050405020304" pitchFamily="18" charset="0"/>
              </a:rPr>
              <a:t/>
            </a:r>
            <a:br>
              <a:rPr lang="en-GB" b="1" kern="0" dirty="0">
                <a:solidFill>
                  <a:srgbClr val="365F91"/>
                </a:solidFill>
                <a:latin typeface="Cambria" panose="02040503050406030204" pitchFamily="18" charset="0"/>
                <a:ea typeface="Times New Roman" panose="02020603050405020304" pitchFamily="18" charset="0"/>
                <a:cs typeface="Times New Roman" panose="02020603050405020304" pitchFamily="18" charset="0"/>
              </a:rPr>
            </a:br>
            <a:endParaRPr lang="en-GB" dirty="0"/>
          </a:p>
        </p:txBody>
      </p:sp>
      <p:sp>
        <p:nvSpPr>
          <p:cNvPr id="3" name="Content Placeholder 2">
            <a:extLst>
              <a:ext uri="{FF2B5EF4-FFF2-40B4-BE49-F238E27FC236}">
                <a16:creationId xmlns="" xmlns:a16="http://schemas.microsoft.com/office/drawing/2014/main" id="{0C3A40E2-4838-4094-8C0D-67D36F426517}"/>
              </a:ext>
            </a:extLst>
          </p:cNvPr>
          <p:cNvSpPr>
            <a:spLocks noGrp="1"/>
          </p:cNvSpPr>
          <p:nvPr>
            <p:ph idx="1"/>
          </p:nvPr>
        </p:nvSpPr>
        <p:spPr>
          <a:xfrm>
            <a:off x="457200" y="1196752"/>
            <a:ext cx="8229600" cy="4929411"/>
          </a:xfrm>
          <a:effectLst>
            <a:outerShdw blurRad="50800" dist="38100" dir="8100000" algn="tr" rotWithShape="0">
              <a:prstClr val="black">
                <a:alpha val="40000"/>
              </a:prstClr>
            </a:outerShdw>
          </a:effectLst>
        </p:spPr>
        <p:txBody>
          <a:bodyPr>
            <a:normAutofit/>
          </a:bodyPr>
          <a:lstStyle/>
          <a:p>
            <a:pPr algn="just"/>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Gosoota</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adabbii</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badii</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naamusaa</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abbaa</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alangaa</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xinxaluun</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dura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kaayyoon</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adabbii</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naamusaa</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maali</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gaaffii</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jedhu</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ilaaluun</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murteessaa</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dha.Danbii</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ittiin</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bulmaata</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abbaa</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alangaa</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jalatti</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kaayyoon</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adabbii</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badii</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naamusaa</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Abbaan</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Alangichaa</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balleessaa</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raawwate</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irraa</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akka</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of-</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sirreessuu</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fi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gara</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fuulduraatti</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hojii</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isaa</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haala</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gaariidhaan</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hojjechuu</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akka</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danda’u</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gochuun</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barsiisuu</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akka</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ta’e</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tumamee</a:t>
            </a:r>
            <a:r>
              <a:rPr lang="en-US" sz="2800" dirty="0">
                <a:solidFill>
                  <a:srgbClr val="000000"/>
                </a:solidFill>
                <a:effectLst/>
                <a:latin typeface="Times New Roman" panose="02020603050405020304" pitchFamily="18" charset="0"/>
                <a:ea typeface="Calibri" panose="020F0502020204030204" pitchFamily="34" charset="0"/>
                <a:cs typeface="Times New Roman"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itchFamily="18" charset="0"/>
              </a:rPr>
              <a:t>jira</a:t>
            </a:r>
            <a:endParaRPr lang="en-GB" sz="2800" dirty="0">
              <a:latin typeface="Times New Roman" pitchFamily="18" charset="0"/>
              <a:cs typeface="Times New Roman" pitchFamily="18" charset="0"/>
            </a:endParaRPr>
          </a:p>
        </p:txBody>
      </p:sp>
    </p:spTree>
    <p:extLst>
      <p:ext uri="{BB962C8B-B14F-4D97-AF65-F5344CB8AC3E}">
        <p14:creationId xmlns:p14="http://schemas.microsoft.com/office/powerpoint/2010/main" val="353962879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1DCA20-6468-4F14-B2C9-FEE8D0E6FD2F}"/>
              </a:ext>
            </a:extLst>
          </p:cNvPr>
          <p:cNvSpPr>
            <a:spLocks noGrp="1"/>
          </p:cNvSpPr>
          <p:nvPr>
            <p:ph type="title"/>
          </p:nvPr>
        </p:nvSpPr>
        <p:spPr/>
        <p:txBody>
          <a:bodyPr/>
          <a:lstStyle/>
          <a:p>
            <a:r>
              <a:rPr lang="en-GB" dirty="0" err="1"/>
              <a:t>Gosoota</a:t>
            </a:r>
            <a:r>
              <a:rPr lang="en-GB" dirty="0"/>
              <a:t> </a:t>
            </a:r>
            <a:r>
              <a:rPr lang="en-GB" dirty="0" err="1"/>
              <a:t>Adabbii</a:t>
            </a:r>
            <a:r>
              <a:rPr lang="en-GB" dirty="0"/>
              <a:t> </a:t>
            </a:r>
            <a:r>
              <a:rPr lang="en-GB" dirty="0" err="1"/>
              <a:t>Badii</a:t>
            </a:r>
            <a:r>
              <a:rPr lang="en-GB" dirty="0"/>
              <a:t> </a:t>
            </a:r>
            <a:r>
              <a:rPr lang="en-GB" dirty="0" err="1"/>
              <a:t>Naamusaa</a:t>
            </a:r>
            <a:endParaRPr lang="en-GB" dirty="0"/>
          </a:p>
        </p:txBody>
      </p:sp>
      <p:sp>
        <p:nvSpPr>
          <p:cNvPr id="3" name="Content Placeholder 2">
            <a:extLst>
              <a:ext uri="{FF2B5EF4-FFF2-40B4-BE49-F238E27FC236}">
                <a16:creationId xmlns="" xmlns:a16="http://schemas.microsoft.com/office/drawing/2014/main" id="{E13A5212-6EE5-473A-8B58-9EAAFEF5CFD9}"/>
              </a:ext>
            </a:extLst>
          </p:cNvPr>
          <p:cNvSpPr>
            <a:spLocks noGrp="1"/>
          </p:cNvSpPr>
          <p:nvPr>
            <p:ph idx="1"/>
          </p:nvPr>
        </p:nvSpPr>
        <p:spPr>
          <a:effectLst>
            <a:outerShdw blurRad="50800" dist="38100" dir="8100000" algn="tr" rotWithShape="0">
              <a:prstClr val="black">
                <a:alpha val="40000"/>
              </a:prstClr>
            </a:outerShdw>
          </a:effectLst>
        </p:spPr>
        <p:txBody>
          <a:bodyPr>
            <a:noAutofit/>
          </a:bodyPr>
          <a:lstStyle/>
          <a:p>
            <a:pPr marL="514350" indent="-514350" algn="just">
              <a:buFont typeface="+mj-lt"/>
              <a:buAutoNum type="alphaUcPeriod"/>
            </a:pPr>
            <a:r>
              <a:rPr lang="en-GB" sz="2800" b="0" i="0" dirty="0" err="1">
                <a:solidFill>
                  <a:srgbClr val="000000"/>
                </a:solidFill>
                <a:effectLst/>
                <a:latin typeface="Times New Roman" panose="02020603050405020304" pitchFamily="18" charset="0"/>
              </a:rPr>
              <a:t>Gorsa</a:t>
            </a:r>
            <a:r>
              <a:rPr lang="en-GB" sz="2800" b="0" i="0" dirty="0">
                <a:solidFill>
                  <a:srgbClr val="000000"/>
                </a:solidFill>
                <a:effectLst/>
                <a:latin typeface="Times New Roman" panose="02020603050405020304" pitchFamily="18" charset="0"/>
              </a:rPr>
              <a:t> </a:t>
            </a:r>
            <a:r>
              <a:rPr lang="en-GB" sz="2800" b="0" i="0" dirty="0" err="1">
                <a:solidFill>
                  <a:srgbClr val="000000"/>
                </a:solidFill>
                <a:effectLst/>
                <a:latin typeface="Times New Roman" panose="02020603050405020304" pitchFamily="18" charset="0"/>
              </a:rPr>
              <a:t>Afaanii</a:t>
            </a:r>
            <a:r>
              <a:rPr lang="en-GB" sz="2800" b="0" i="0" dirty="0">
                <a:solidFill>
                  <a:srgbClr val="000000"/>
                </a:solidFill>
                <a:effectLst/>
                <a:latin typeface="Times New Roman" panose="02020603050405020304" pitchFamily="18" charset="0"/>
              </a:rPr>
              <a:t> </a:t>
            </a:r>
            <a:r>
              <a:rPr lang="en-GB" sz="2800" b="0" i="0" dirty="0" err="1">
                <a:solidFill>
                  <a:srgbClr val="000000"/>
                </a:solidFill>
                <a:effectLst/>
                <a:latin typeface="Times New Roman" panose="02020603050405020304" pitchFamily="18" charset="0"/>
              </a:rPr>
              <a:t>barreeffamaan</a:t>
            </a:r>
            <a:endParaRPr lang="en-GB" sz="2800" dirty="0">
              <a:solidFill>
                <a:srgbClr val="000000"/>
              </a:solidFill>
              <a:latin typeface="Times New Roman" panose="02020603050405020304" pitchFamily="18" charset="0"/>
            </a:endParaRPr>
          </a:p>
          <a:p>
            <a:pPr marL="514350" indent="-514350" algn="just">
              <a:buFont typeface="+mj-lt"/>
              <a:buAutoNum type="alphaUcPeriod"/>
            </a:pPr>
            <a:r>
              <a:rPr lang="en-GB" sz="2800" dirty="0" err="1">
                <a:solidFill>
                  <a:srgbClr val="000000"/>
                </a:solidFill>
                <a:latin typeface="Times New Roman" panose="02020603050405020304" pitchFamily="18" charset="0"/>
              </a:rPr>
              <a:t>Akeekkachiisa</a:t>
            </a:r>
            <a:r>
              <a:rPr lang="en-GB" sz="2800" dirty="0">
                <a:solidFill>
                  <a:srgbClr val="000000"/>
                </a:solidFill>
                <a:latin typeface="Times New Roman" panose="02020603050405020304" pitchFamily="18" charset="0"/>
              </a:rPr>
              <a:t> </a:t>
            </a:r>
            <a:r>
              <a:rPr lang="en-GB" sz="2800" dirty="0" err="1">
                <a:solidFill>
                  <a:srgbClr val="000000"/>
                </a:solidFill>
                <a:latin typeface="Times New Roman" panose="02020603050405020304" pitchFamily="18" charset="0"/>
              </a:rPr>
              <a:t>Barreeffamaa</a:t>
            </a:r>
            <a:endParaRPr lang="en-GB" sz="2800" dirty="0">
              <a:solidFill>
                <a:srgbClr val="000000"/>
              </a:solidFill>
              <a:latin typeface="Times New Roman" panose="02020603050405020304" pitchFamily="18" charset="0"/>
            </a:endParaRPr>
          </a:p>
          <a:p>
            <a:pPr marL="514350" indent="-514350" algn="just">
              <a:buFont typeface="+mj-lt"/>
              <a:buAutoNum type="alphaUcPeriod"/>
            </a:pPr>
            <a:r>
              <a:rPr lang="en-GB" sz="2800" b="0" i="0" dirty="0" err="1">
                <a:solidFill>
                  <a:srgbClr val="000000"/>
                </a:solidFill>
                <a:effectLst/>
                <a:latin typeface="Times New Roman" panose="02020603050405020304" pitchFamily="18" charset="0"/>
              </a:rPr>
              <a:t>Mindaa</a:t>
            </a:r>
            <a:r>
              <a:rPr lang="en-GB" sz="2800" b="0" i="0" dirty="0">
                <a:solidFill>
                  <a:srgbClr val="000000"/>
                </a:solidFill>
                <a:effectLst/>
                <a:latin typeface="Times New Roman" panose="02020603050405020304" pitchFamily="18" charset="0"/>
              </a:rPr>
              <a:t> </a:t>
            </a:r>
            <a:r>
              <a:rPr lang="en-GB" sz="2800" b="0" i="0" dirty="0" err="1">
                <a:solidFill>
                  <a:srgbClr val="000000"/>
                </a:solidFill>
                <a:effectLst/>
                <a:latin typeface="Times New Roman" panose="02020603050405020304" pitchFamily="18" charset="0"/>
              </a:rPr>
              <a:t>Ji’a</a:t>
            </a:r>
            <a:r>
              <a:rPr lang="en-GB" sz="2800" b="0" i="0" dirty="0">
                <a:solidFill>
                  <a:srgbClr val="000000"/>
                </a:solidFill>
                <a:effectLst/>
                <a:latin typeface="Times New Roman" panose="02020603050405020304" pitchFamily="18" charset="0"/>
              </a:rPr>
              <a:t> 1 </a:t>
            </a:r>
            <a:r>
              <a:rPr lang="en-GB" sz="2800" b="0" i="0" dirty="0" err="1">
                <a:solidFill>
                  <a:srgbClr val="000000"/>
                </a:solidFill>
                <a:effectLst/>
                <a:latin typeface="Times New Roman" panose="02020603050405020304" pitchFamily="18" charset="0"/>
              </a:rPr>
              <a:t>hanga</a:t>
            </a:r>
            <a:r>
              <a:rPr lang="en-GB" sz="2800" b="0" i="0" dirty="0">
                <a:solidFill>
                  <a:srgbClr val="000000"/>
                </a:solidFill>
                <a:effectLst/>
                <a:latin typeface="Times New Roman" panose="02020603050405020304" pitchFamily="18" charset="0"/>
              </a:rPr>
              <a:t> </a:t>
            </a:r>
            <a:r>
              <a:rPr lang="en-GB" sz="2800" b="0" i="0" dirty="0" err="1">
                <a:solidFill>
                  <a:srgbClr val="000000"/>
                </a:solidFill>
                <a:effectLst/>
                <a:latin typeface="Times New Roman" panose="02020603050405020304" pitchFamily="18" charset="0"/>
              </a:rPr>
              <a:t>Ji’a</a:t>
            </a:r>
            <a:r>
              <a:rPr lang="en-GB" sz="2800" b="0" i="0" dirty="0">
                <a:solidFill>
                  <a:srgbClr val="000000"/>
                </a:solidFill>
                <a:effectLst/>
                <a:latin typeface="Times New Roman" panose="02020603050405020304" pitchFamily="18" charset="0"/>
              </a:rPr>
              <a:t> 2</a:t>
            </a:r>
          </a:p>
          <a:p>
            <a:pPr marL="514350" indent="-514350" algn="just">
              <a:buFont typeface="+mj-lt"/>
              <a:buAutoNum type="alphaUcPeriod"/>
            </a:pPr>
            <a:r>
              <a:rPr lang="en-GB" sz="2800" b="0" i="0" dirty="0" err="1">
                <a:solidFill>
                  <a:srgbClr val="000000"/>
                </a:solidFill>
                <a:effectLst/>
                <a:latin typeface="Times New Roman" panose="02020603050405020304" pitchFamily="18" charset="0"/>
              </a:rPr>
              <a:t>Sadarkaa</a:t>
            </a:r>
            <a:r>
              <a:rPr lang="en-GB" sz="2800" b="0" i="0" dirty="0">
                <a:solidFill>
                  <a:srgbClr val="000000"/>
                </a:solidFill>
                <a:effectLst/>
                <a:latin typeface="Times New Roman" panose="02020603050405020304" pitchFamily="18" charset="0"/>
              </a:rPr>
              <a:t> </a:t>
            </a:r>
            <a:r>
              <a:rPr lang="en-GB" sz="2800" b="0" i="0" dirty="0" err="1">
                <a:solidFill>
                  <a:srgbClr val="000000"/>
                </a:solidFill>
                <a:effectLst/>
                <a:latin typeface="Times New Roman" panose="02020603050405020304" pitchFamily="18" charset="0"/>
              </a:rPr>
              <a:t>Mindaa</a:t>
            </a:r>
            <a:r>
              <a:rPr lang="en-GB" sz="2800" b="0" i="0" dirty="0">
                <a:solidFill>
                  <a:srgbClr val="000000"/>
                </a:solidFill>
                <a:effectLst/>
                <a:latin typeface="Times New Roman" panose="02020603050405020304" pitchFamily="18" charset="0"/>
              </a:rPr>
              <a:t> fi </a:t>
            </a:r>
            <a:r>
              <a:rPr lang="en-GB" sz="2800" b="0" i="0" dirty="0" err="1">
                <a:solidFill>
                  <a:srgbClr val="000000"/>
                </a:solidFill>
                <a:effectLst/>
                <a:latin typeface="Times New Roman" panose="02020603050405020304" pitchFamily="18" charset="0"/>
              </a:rPr>
              <a:t>hojiirraa</a:t>
            </a:r>
            <a:r>
              <a:rPr lang="en-GB" sz="2800" b="0" i="0" dirty="0">
                <a:solidFill>
                  <a:srgbClr val="000000"/>
                </a:solidFill>
                <a:effectLst/>
                <a:latin typeface="Times New Roman" panose="02020603050405020304" pitchFamily="18" charset="0"/>
              </a:rPr>
              <a:t> </a:t>
            </a:r>
            <a:r>
              <a:rPr lang="en-GB" sz="2800" b="0" i="0" dirty="0" err="1">
                <a:solidFill>
                  <a:srgbClr val="000000"/>
                </a:solidFill>
                <a:effectLst/>
                <a:latin typeface="Times New Roman" panose="02020603050405020304" pitchFamily="18" charset="0"/>
              </a:rPr>
              <a:t>hanga</a:t>
            </a:r>
            <a:r>
              <a:rPr lang="en-GB" sz="2800" b="0" i="0" dirty="0">
                <a:solidFill>
                  <a:srgbClr val="000000"/>
                </a:solidFill>
                <a:effectLst/>
                <a:latin typeface="Times New Roman" panose="02020603050405020304" pitchFamily="18" charset="0"/>
              </a:rPr>
              <a:t> </a:t>
            </a:r>
            <a:r>
              <a:rPr lang="en-GB" sz="2800" b="0" i="0" dirty="0" err="1">
                <a:solidFill>
                  <a:srgbClr val="000000"/>
                </a:solidFill>
                <a:effectLst/>
                <a:latin typeface="Times New Roman" panose="02020603050405020304" pitchFamily="18" charset="0"/>
              </a:rPr>
              <a:t>sadarkaa</a:t>
            </a:r>
            <a:r>
              <a:rPr lang="en-GB" sz="2800" b="0" i="0" dirty="0">
                <a:solidFill>
                  <a:srgbClr val="000000"/>
                </a:solidFill>
                <a:effectLst/>
                <a:latin typeface="Times New Roman" panose="02020603050405020304" pitchFamily="18" charset="0"/>
              </a:rPr>
              <a:t> 2tti gadi-</a:t>
            </a:r>
            <a:r>
              <a:rPr lang="en-GB" sz="2800" b="0" i="0" dirty="0" err="1">
                <a:solidFill>
                  <a:srgbClr val="000000"/>
                </a:solidFill>
                <a:effectLst/>
                <a:latin typeface="Times New Roman" panose="02020603050405020304" pitchFamily="18" charset="0"/>
              </a:rPr>
              <a:t>buusuu</a:t>
            </a:r>
            <a:endParaRPr lang="en-GB" sz="2800" dirty="0">
              <a:solidFill>
                <a:srgbClr val="000000"/>
              </a:solidFill>
              <a:latin typeface="Times New Roman" panose="02020603050405020304" pitchFamily="18" charset="0"/>
            </a:endParaRPr>
          </a:p>
          <a:p>
            <a:pPr marL="514350" indent="-514350" algn="just">
              <a:buFont typeface="+mj-lt"/>
              <a:buAutoNum type="alphaUcPeriod"/>
            </a:pPr>
            <a:r>
              <a:rPr lang="en-GB" sz="2800" dirty="0" err="1">
                <a:solidFill>
                  <a:srgbClr val="000000"/>
                </a:solidFill>
                <a:latin typeface="Times New Roman" panose="02020603050405020304" pitchFamily="18" charset="0"/>
              </a:rPr>
              <a:t>Adabbii</a:t>
            </a:r>
            <a:r>
              <a:rPr lang="en-GB" sz="2800" dirty="0">
                <a:solidFill>
                  <a:srgbClr val="000000"/>
                </a:solidFill>
                <a:latin typeface="Times New Roman" panose="02020603050405020304" pitchFamily="18" charset="0"/>
              </a:rPr>
              <a:t> </a:t>
            </a:r>
            <a:r>
              <a:rPr lang="en-GB" sz="2800" dirty="0" err="1">
                <a:solidFill>
                  <a:srgbClr val="000000"/>
                </a:solidFill>
                <a:latin typeface="Times New Roman" panose="02020603050405020304" pitchFamily="18" charset="0"/>
              </a:rPr>
              <a:t>hojiirraa</a:t>
            </a:r>
            <a:r>
              <a:rPr lang="en-GB" sz="2800" dirty="0">
                <a:solidFill>
                  <a:srgbClr val="000000"/>
                </a:solidFill>
                <a:latin typeface="Times New Roman" panose="02020603050405020304" pitchFamily="18" charset="0"/>
              </a:rPr>
              <a:t> </a:t>
            </a:r>
            <a:r>
              <a:rPr lang="en-GB" sz="2800" dirty="0" err="1">
                <a:solidFill>
                  <a:srgbClr val="000000"/>
                </a:solidFill>
                <a:latin typeface="Times New Roman" panose="02020603050405020304" pitchFamily="18" charset="0"/>
              </a:rPr>
              <a:t>gaggeessuu</a:t>
            </a:r>
            <a:r>
              <a:rPr lang="en-GB" sz="2800" dirty="0">
                <a:solidFill>
                  <a:srgbClr val="000000"/>
                </a:solidFill>
                <a:latin typeface="Times New Roman" panose="02020603050405020304" pitchFamily="18" charset="0"/>
              </a:rPr>
              <a:t> fi wagga 2f </a:t>
            </a:r>
            <a:r>
              <a:rPr lang="en-GB" sz="2800" dirty="0" err="1">
                <a:solidFill>
                  <a:srgbClr val="000000"/>
                </a:solidFill>
                <a:latin typeface="Times New Roman" panose="02020603050405020304" pitchFamily="18" charset="0"/>
              </a:rPr>
              <a:t>eeyyama</a:t>
            </a:r>
            <a:r>
              <a:rPr lang="en-GB" sz="2800" dirty="0">
                <a:solidFill>
                  <a:srgbClr val="000000"/>
                </a:solidFill>
                <a:latin typeface="Times New Roman" panose="02020603050405020304" pitchFamily="18" charset="0"/>
              </a:rPr>
              <a:t> </a:t>
            </a:r>
            <a:r>
              <a:rPr lang="en-GB" sz="2800" dirty="0" err="1">
                <a:solidFill>
                  <a:srgbClr val="000000"/>
                </a:solidFill>
                <a:latin typeface="Times New Roman" panose="02020603050405020304" pitchFamily="18" charset="0"/>
              </a:rPr>
              <a:t>abukaatummaa</a:t>
            </a:r>
            <a:r>
              <a:rPr lang="en-GB" sz="2800" dirty="0">
                <a:solidFill>
                  <a:srgbClr val="000000"/>
                </a:solidFill>
                <a:latin typeface="Times New Roman" panose="02020603050405020304" pitchFamily="18" charset="0"/>
              </a:rPr>
              <a:t> </a:t>
            </a:r>
            <a:r>
              <a:rPr lang="en-GB" sz="2800" dirty="0" err="1">
                <a:solidFill>
                  <a:srgbClr val="000000"/>
                </a:solidFill>
                <a:latin typeface="Times New Roman" panose="02020603050405020304" pitchFamily="18" charset="0"/>
              </a:rPr>
              <a:t>dhorkuu</a:t>
            </a:r>
            <a:endParaRPr lang="en-GB" sz="2800" dirty="0">
              <a:solidFill>
                <a:srgbClr val="000000"/>
              </a:solidFill>
              <a:latin typeface="Times New Roman" panose="02020603050405020304" pitchFamily="18" charset="0"/>
            </a:endParaRPr>
          </a:p>
          <a:p>
            <a:pPr marL="514350" indent="-514350" algn="just">
              <a:buFont typeface="+mj-lt"/>
              <a:buAutoNum type="alphaUcPeriod"/>
            </a:pPr>
            <a:r>
              <a:rPr lang="en-GB" sz="2800" b="0" i="0" dirty="0" err="1">
                <a:solidFill>
                  <a:srgbClr val="000000"/>
                </a:solidFill>
                <a:effectLst/>
                <a:latin typeface="Times New Roman" panose="02020603050405020304" pitchFamily="18" charset="0"/>
              </a:rPr>
              <a:t>Gosootni</a:t>
            </a:r>
            <a:r>
              <a:rPr lang="en-GB" sz="2800" b="0" i="0" dirty="0">
                <a:solidFill>
                  <a:srgbClr val="000000"/>
                </a:solidFill>
                <a:effectLst/>
                <a:latin typeface="Times New Roman" panose="02020603050405020304" pitchFamily="18" charset="0"/>
              </a:rPr>
              <a:t> </a:t>
            </a:r>
            <a:r>
              <a:rPr lang="en-GB" sz="2800" b="0" i="0" dirty="0" err="1">
                <a:solidFill>
                  <a:srgbClr val="000000"/>
                </a:solidFill>
                <a:effectLst/>
                <a:latin typeface="Times New Roman" panose="02020603050405020304" pitchFamily="18" charset="0"/>
              </a:rPr>
              <a:t>adabbii</a:t>
            </a:r>
            <a:r>
              <a:rPr lang="en-GB" sz="2800" b="0" i="0" dirty="0">
                <a:solidFill>
                  <a:srgbClr val="000000"/>
                </a:solidFill>
                <a:effectLst/>
                <a:latin typeface="Times New Roman" panose="02020603050405020304" pitchFamily="18" charset="0"/>
              </a:rPr>
              <a:t> kwt.1(A fi B)</a:t>
            </a:r>
            <a:r>
              <a:rPr lang="en-GB" sz="2800" b="0" i="0" dirty="0" err="1">
                <a:solidFill>
                  <a:srgbClr val="000000"/>
                </a:solidFill>
                <a:effectLst/>
                <a:latin typeface="Times New Roman" panose="02020603050405020304" pitchFamily="18" charset="0"/>
              </a:rPr>
              <a:t>balleessa</a:t>
            </a:r>
            <a:r>
              <a:rPr lang="en-GB" sz="2800" b="0" i="0" dirty="0">
                <a:solidFill>
                  <a:srgbClr val="000000"/>
                </a:solidFill>
                <a:effectLst/>
                <a:latin typeface="Times New Roman" panose="02020603050405020304" pitchFamily="18" charset="0"/>
              </a:rPr>
              <a:t> </a:t>
            </a:r>
            <a:r>
              <a:rPr lang="en-GB" sz="2800" b="0" i="0" dirty="0" err="1">
                <a:solidFill>
                  <a:srgbClr val="000000"/>
                </a:solidFill>
                <a:effectLst/>
                <a:latin typeface="Times New Roman" panose="02020603050405020304" pitchFamily="18" charset="0"/>
              </a:rPr>
              <a:t>Naamusaa</a:t>
            </a:r>
            <a:r>
              <a:rPr lang="en-GB" sz="2800" b="0" i="0" dirty="0">
                <a:solidFill>
                  <a:srgbClr val="000000"/>
                </a:solidFill>
                <a:effectLst/>
                <a:latin typeface="Times New Roman" panose="02020603050405020304" pitchFamily="18" charset="0"/>
              </a:rPr>
              <a:t> </a:t>
            </a:r>
            <a:r>
              <a:rPr lang="en-GB" sz="2800" b="0" i="0" dirty="0" err="1">
                <a:solidFill>
                  <a:srgbClr val="000000"/>
                </a:solidFill>
                <a:effectLst/>
                <a:latin typeface="Times New Roman" panose="02020603050405020304" pitchFamily="18" charset="0"/>
              </a:rPr>
              <a:t>Salphaa</a:t>
            </a:r>
            <a:endParaRPr lang="en-GB" sz="2800" dirty="0">
              <a:solidFill>
                <a:srgbClr val="000000"/>
              </a:solidFill>
              <a:latin typeface="Times New Roman" panose="02020603050405020304" pitchFamily="18" charset="0"/>
            </a:endParaRPr>
          </a:p>
          <a:p>
            <a:pPr marL="514350" indent="-514350" algn="just">
              <a:buFont typeface="+mj-lt"/>
              <a:buAutoNum type="alphaUcPeriod"/>
            </a:pPr>
            <a:r>
              <a:rPr lang="en-GB" sz="2800" b="0" i="0" dirty="0" err="1">
                <a:solidFill>
                  <a:srgbClr val="000000"/>
                </a:solidFill>
                <a:effectLst/>
                <a:latin typeface="Times New Roman" panose="02020603050405020304" pitchFamily="18" charset="0"/>
              </a:rPr>
              <a:t>Kwt.C</a:t>
            </a:r>
            <a:r>
              <a:rPr lang="en-GB" sz="2800" b="0" i="0" dirty="0">
                <a:solidFill>
                  <a:srgbClr val="000000"/>
                </a:solidFill>
                <a:effectLst/>
                <a:latin typeface="Times New Roman" panose="02020603050405020304" pitchFamily="18" charset="0"/>
              </a:rPr>
              <a:t>  </a:t>
            </a:r>
            <a:r>
              <a:rPr lang="en-GB" sz="2800" b="0" i="0" dirty="0" err="1">
                <a:solidFill>
                  <a:srgbClr val="000000"/>
                </a:solidFill>
                <a:effectLst/>
                <a:latin typeface="Times New Roman" panose="02020603050405020304" pitchFamily="18" charset="0"/>
              </a:rPr>
              <a:t>balleessa</a:t>
            </a:r>
            <a:r>
              <a:rPr lang="en-GB" sz="2800" b="0" i="0" dirty="0">
                <a:solidFill>
                  <a:srgbClr val="000000"/>
                </a:solidFill>
                <a:effectLst/>
                <a:latin typeface="Times New Roman" panose="02020603050405020304" pitchFamily="18" charset="0"/>
              </a:rPr>
              <a:t> </a:t>
            </a:r>
            <a:r>
              <a:rPr lang="en-GB" sz="2800" b="0" i="0" dirty="0" err="1">
                <a:solidFill>
                  <a:srgbClr val="000000"/>
                </a:solidFill>
                <a:effectLst/>
                <a:latin typeface="Times New Roman" panose="02020603050405020304" pitchFamily="18" charset="0"/>
              </a:rPr>
              <a:t>Naamuusa</a:t>
            </a:r>
            <a:r>
              <a:rPr lang="en-GB" sz="2800" b="0" i="0" dirty="0">
                <a:solidFill>
                  <a:srgbClr val="000000"/>
                </a:solidFill>
                <a:effectLst/>
                <a:latin typeface="Times New Roman" panose="02020603050405020304" pitchFamily="18" charset="0"/>
              </a:rPr>
              <a:t> </a:t>
            </a:r>
            <a:r>
              <a:rPr lang="en-GB" sz="2800" b="0" i="0" dirty="0" err="1">
                <a:solidFill>
                  <a:srgbClr val="000000"/>
                </a:solidFill>
                <a:effectLst/>
                <a:latin typeface="Times New Roman" panose="02020603050405020304" pitchFamily="18" charset="0"/>
              </a:rPr>
              <a:t>Giddu</a:t>
            </a:r>
            <a:r>
              <a:rPr lang="en-GB" sz="2800" b="0" i="0" dirty="0">
                <a:solidFill>
                  <a:srgbClr val="000000"/>
                </a:solidFill>
                <a:effectLst/>
                <a:latin typeface="Times New Roman" panose="02020603050405020304" pitchFamily="18" charset="0"/>
              </a:rPr>
              <a:t> </a:t>
            </a:r>
            <a:r>
              <a:rPr lang="en-GB" sz="2800" b="0" i="0" dirty="0" err="1">
                <a:solidFill>
                  <a:srgbClr val="000000"/>
                </a:solidFill>
                <a:effectLst/>
                <a:latin typeface="Times New Roman" panose="02020603050405020304" pitchFamily="18" charset="0"/>
              </a:rPr>
              <a:t>Galeessaaf</a:t>
            </a:r>
            <a:endParaRPr lang="en-GB" sz="2800" dirty="0">
              <a:solidFill>
                <a:srgbClr val="000000"/>
              </a:solidFill>
              <a:latin typeface="Times New Roman" panose="02020603050405020304" pitchFamily="18" charset="0"/>
            </a:endParaRPr>
          </a:p>
          <a:p>
            <a:pPr marL="514350" indent="-514350" algn="just">
              <a:buFont typeface="+mj-lt"/>
              <a:buAutoNum type="alphaUcPeriod"/>
            </a:pPr>
            <a:r>
              <a:rPr lang="en-GB" sz="2800" b="0" i="0" dirty="0" err="1">
                <a:solidFill>
                  <a:srgbClr val="000000"/>
                </a:solidFill>
                <a:effectLst/>
                <a:latin typeface="Times New Roman" panose="02020603050405020304" pitchFamily="18" charset="0"/>
              </a:rPr>
              <a:t>Kwt.</a:t>
            </a:r>
            <a:r>
              <a:rPr lang="en-GB" sz="2800" dirty="0" err="1">
                <a:solidFill>
                  <a:srgbClr val="000000"/>
                </a:solidFill>
                <a:latin typeface="Times New Roman" panose="02020603050405020304" pitchFamily="18" charset="0"/>
              </a:rPr>
              <a:t>D</a:t>
            </a:r>
            <a:r>
              <a:rPr lang="en-GB" sz="2800">
                <a:solidFill>
                  <a:srgbClr val="000000"/>
                </a:solidFill>
                <a:latin typeface="Times New Roman" panose="02020603050405020304" pitchFamily="18" charset="0"/>
              </a:rPr>
              <a:t> fi E</a:t>
            </a:r>
            <a:r>
              <a:rPr lang="en-GB" sz="2800" b="0" i="0">
                <a:solidFill>
                  <a:srgbClr val="000000"/>
                </a:solidFill>
                <a:effectLst/>
                <a:latin typeface="Times New Roman" panose="02020603050405020304" pitchFamily="18" charset="0"/>
              </a:rPr>
              <a:t> </a:t>
            </a:r>
            <a:r>
              <a:rPr lang="en-GB" sz="2800" b="0" i="0" dirty="0" err="1">
                <a:solidFill>
                  <a:srgbClr val="000000"/>
                </a:solidFill>
                <a:effectLst/>
                <a:latin typeface="Times New Roman" panose="02020603050405020304" pitchFamily="18" charset="0"/>
              </a:rPr>
              <a:t>balleessa</a:t>
            </a:r>
            <a:r>
              <a:rPr lang="en-GB" sz="2800" b="0" i="0" dirty="0">
                <a:solidFill>
                  <a:srgbClr val="000000"/>
                </a:solidFill>
                <a:effectLst/>
                <a:latin typeface="Times New Roman" panose="02020603050405020304" pitchFamily="18" charset="0"/>
              </a:rPr>
              <a:t> </a:t>
            </a:r>
            <a:r>
              <a:rPr lang="en-GB" sz="2800" b="0" i="0" dirty="0" err="1">
                <a:solidFill>
                  <a:srgbClr val="000000"/>
                </a:solidFill>
                <a:effectLst/>
                <a:latin typeface="Times New Roman" panose="02020603050405020304" pitchFamily="18" charset="0"/>
              </a:rPr>
              <a:t>Naamuusa</a:t>
            </a:r>
            <a:r>
              <a:rPr lang="en-GB" sz="2800" b="0" i="0" dirty="0">
                <a:solidFill>
                  <a:srgbClr val="000000"/>
                </a:solidFill>
                <a:effectLst/>
                <a:latin typeface="Times New Roman" panose="02020603050405020304" pitchFamily="18" charset="0"/>
              </a:rPr>
              <a:t> </a:t>
            </a:r>
            <a:r>
              <a:rPr lang="en-GB" sz="2800" b="0" i="0" dirty="0" err="1">
                <a:solidFill>
                  <a:srgbClr val="000000"/>
                </a:solidFill>
                <a:effectLst/>
                <a:latin typeface="Times New Roman" panose="02020603050405020304" pitchFamily="18" charset="0"/>
              </a:rPr>
              <a:t>Cimaaf</a:t>
            </a:r>
            <a:r>
              <a:rPr lang="en-GB" sz="2800" b="0" i="0" dirty="0">
                <a:solidFill>
                  <a:srgbClr val="000000"/>
                </a:solidFill>
                <a:effectLst/>
                <a:latin typeface="Times New Roman" panose="02020603050405020304" pitchFamily="18" charset="0"/>
              </a:rPr>
              <a:t>. </a:t>
            </a:r>
            <a:endParaRPr lang="en-GB" sz="2800" dirty="0"/>
          </a:p>
        </p:txBody>
      </p:sp>
    </p:spTree>
    <p:extLst>
      <p:ext uri="{BB962C8B-B14F-4D97-AF65-F5344CB8AC3E}">
        <p14:creationId xmlns:p14="http://schemas.microsoft.com/office/powerpoint/2010/main" val="30524643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C80874C-5EC7-4972-8470-763B842F5EF9}"/>
              </a:ext>
            </a:extLst>
          </p:cNvPr>
          <p:cNvSpPr>
            <a:spLocks noGrp="1"/>
          </p:cNvSpPr>
          <p:nvPr>
            <p:ph type="title"/>
          </p:nvPr>
        </p:nvSpPr>
        <p:spPr>
          <a:xfrm>
            <a:off x="457200" y="274638"/>
            <a:ext cx="8229600" cy="850106"/>
          </a:xfrm>
        </p:spPr>
        <p:txBody>
          <a:bodyPr>
            <a:normAutofit/>
          </a:bodyPr>
          <a:lstStyle/>
          <a:p>
            <a:r>
              <a:rPr lang="en-GB" sz="3200" b="1" dirty="0" err="1">
                <a:solidFill>
                  <a:srgbClr val="FF0000"/>
                </a:solidFill>
                <a:latin typeface="Times New Roman" pitchFamily="18" charset="0"/>
                <a:cs typeface="Times New Roman" pitchFamily="18" charset="0"/>
              </a:rPr>
              <a:t>Moggaafama</a:t>
            </a:r>
            <a:endParaRPr lang="en-GB" sz="3200" b="1" dirty="0">
              <a:solidFill>
                <a:srgbClr val="FF0000"/>
              </a:solidFill>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66A726D0-E077-46F0-A50B-D666AE9A38A4}"/>
              </a:ext>
            </a:extLst>
          </p:cNvPr>
          <p:cNvSpPr>
            <a:spLocks noGrp="1"/>
          </p:cNvSpPr>
          <p:nvPr>
            <p:ph idx="1"/>
          </p:nvPr>
        </p:nvSpPr>
        <p:spPr>
          <a:xfrm>
            <a:off x="457200" y="1124744"/>
            <a:ext cx="8229600" cy="5001419"/>
          </a:xfrm>
          <a:effectLst>
            <a:outerShdw blurRad="50800" dist="38100" dir="8100000" algn="tr" rotWithShape="0">
              <a:prstClr val="black">
                <a:alpha val="40000"/>
              </a:prstClr>
            </a:outerShdw>
          </a:effectLst>
        </p:spPr>
        <p:txBody>
          <a:bodyPr>
            <a:normAutofit/>
          </a:bodyPr>
          <a:lstStyle/>
          <a:p>
            <a:pPr algn="just"/>
            <a:r>
              <a:rPr lang="en-GB" dirty="0"/>
              <a:t>A/</a:t>
            </a:r>
            <a:r>
              <a:rPr lang="en-GB" dirty="0" err="1"/>
              <a:t>Alangaa</a:t>
            </a:r>
            <a:r>
              <a:rPr lang="en-GB" dirty="0"/>
              <a:t> </a:t>
            </a:r>
            <a:r>
              <a:rPr lang="en-GB" dirty="0" err="1"/>
              <a:t>balleessa</a:t>
            </a:r>
            <a:r>
              <a:rPr lang="en-GB" dirty="0"/>
              <a:t> </a:t>
            </a:r>
            <a:r>
              <a:rPr lang="en-GB" dirty="0" err="1"/>
              <a:t>naamusaatiin</a:t>
            </a:r>
            <a:r>
              <a:rPr lang="en-GB" dirty="0"/>
              <a:t> </a:t>
            </a:r>
            <a:r>
              <a:rPr lang="en-GB" dirty="0" err="1"/>
              <a:t>adabame</a:t>
            </a:r>
            <a:r>
              <a:rPr lang="en-GB" dirty="0"/>
              <a:t> </a:t>
            </a:r>
            <a:r>
              <a:rPr lang="en-GB" dirty="0" err="1"/>
              <a:t>hanga</a:t>
            </a:r>
            <a:r>
              <a:rPr lang="en-GB" dirty="0"/>
              <a:t> </a:t>
            </a:r>
            <a:r>
              <a:rPr lang="en-GB" dirty="0" err="1"/>
              <a:t>moggaafamutti</a:t>
            </a:r>
            <a:r>
              <a:rPr lang="en-GB" dirty="0"/>
              <a:t> </a:t>
            </a:r>
            <a:r>
              <a:rPr lang="en-GB" dirty="0" err="1"/>
              <a:t>guddina</a:t>
            </a:r>
            <a:r>
              <a:rPr lang="en-GB" dirty="0"/>
              <a:t> </a:t>
            </a:r>
            <a:r>
              <a:rPr lang="en-GB" dirty="0" err="1"/>
              <a:t>oleef</a:t>
            </a:r>
            <a:r>
              <a:rPr lang="en-GB" dirty="0"/>
              <a:t> </a:t>
            </a:r>
            <a:r>
              <a:rPr lang="en-GB" dirty="0" err="1"/>
              <a:t>dalgee</a:t>
            </a:r>
            <a:r>
              <a:rPr lang="en-GB" dirty="0"/>
              <a:t> </a:t>
            </a:r>
            <a:r>
              <a:rPr lang="en-GB" dirty="0" err="1"/>
              <a:t>gaggeessummaa</a:t>
            </a:r>
            <a:r>
              <a:rPr lang="en-GB" dirty="0"/>
              <a:t> </a:t>
            </a:r>
            <a:r>
              <a:rPr lang="en-GB" dirty="0" err="1"/>
              <a:t>ykn</a:t>
            </a:r>
            <a:r>
              <a:rPr lang="en-GB" dirty="0"/>
              <a:t> </a:t>
            </a:r>
            <a:r>
              <a:rPr lang="en-GB" dirty="0" err="1"/>
              <a:t>muudama</a:t>
            </a:r>
            <a:r>
              <a:rPr lang="en-GB" dirty="0"/>
              <a:t> </a:t>
            </a:r>
            <a:r>
              <a:rPr lang="en-GB" dirty="0" err="1"/>
              <a:t>kamirrattuu</a:t>
            </a:r>
            <a:r>
              <a:rPr lang="en-GB" dirty="0"/>
              <a:t> </a:t>
            </a:r>
            <a:r>
              <a:rPr lang="en-GB" dirty="0" err="1"/>
              <a:t>hirmaachuu</a:t>
            </a:r>
            <a:r>
              <a:rPr lang="en-GB" dirty="0"/>
              <a:t> </a:t>
            </a:r>
            <a:r>
              <a:rPr lang="en-GB" dirty="0" err="1"/>
              <a:t>hin</a:t>
            </a:r>
            <a:r>
              <a:rPr lang="en-GB" dirty="0"/>
              <a:t> </a:t>
            </a:r>
            <a:r>
              <a:rPr lang="en-GB" dirty="0" err="1"/>
              <a:t>danda’u</a:t>
            </a:r>
            <a:r>
              <a:rPr lang="en-GB" dirty="0"/>
              <a:t>.</a:t>
            </a:r>
          </a:p>
          <a:p>
            <a:pPr algn="just"/>
            <a:r>
              <a:rPr lang="en-GB" dirty="0"/>
              <a:t>A/A </a:t>
            </a:r>
            <a:r>
              <a:rPr lang="en-GB" dirty="0" err="1"/>
              <a:t>badii</a:t>
            </a:r>
            <a:r>
              <a:rPr lang="en-GB" dirty="0"/>
              <a:t> </a:t>
            </a:r>
            <a:r>
              <a:rPr lang="en-GB" dirty="0" err="1"/>
              <a:t>naamuusaatiin</a:t>
            </a:r>
            <a:r>
              <a:rPr lang="en-GB" dirty="0"/>
              <a:t> </a:t>
            </a:r>
            <a:r>
              <a:rPr lang="en-GB" dirty="0" err="1"/>
              <a:t>himatame</a:t>
            </a:r>
            <a:r>
              <a:rPr lang="en-GB" dirty="0"/>
              <a:t> </a:t>
            </a:r>
            <a:r>
              <a:rPr lang="en-GB" dirty="0" err="1"/>
              <a:t>ykn</a:t>
            </a:r>
            <a:r>
              <a:rPr lang="en-GB" dirty="0"/>
              <a:t> </a:t>
            </a:r>
            <a:r>
              <a:rPr lang="en-GB" dirty="0" err="1"/>
              <a:t>qorannoon</a:t>
            </a:r>
            <a:r>
              <a:rPr lang="en-GB" dirty="0"/>
              <a:t> </a:t>
            </a:r>
            <a:r>
              <a:rPr lang="en-GB" dirty="0" err="1"/>
              <a:t>gaggeeffamaa</a:t>
            </a:r>
            <a:r>
              <a:rPr lang="en-GB" dirty="0"/>
              <a:t> </a:t>
            </a:r>
            <a:r>
              <a:rPr lang="en-GB" dirty="0" err="1"/>
              <a:t>jiru</a:t>
            </a:r>
            <a:r>
              <a:rPr lang="en-GB" dirty="0"/>
              <a:t> </a:t>
            </a:r>
            <a:r>
              <a:rPr lang="en-GB" dirty="0" err="1"/>
              <a:t>fedhii</a:t>
            </a:r>
            <a:r>
              <a:rPr lang="en-GB" dirty="0"/>
              <a:t> </a:t>
            </a:r>
            <a:r>
              <a:rPr lang="en-GB" dirty="0" err="1"/>
              <a:t>isaatiin</a:t>
            </a:r>
            <a:r>
              <a:rPr lang="en-GB" dirty="0"/>
              <a:t> </a:t>
            </a:r>
            <a:r>
              <a:rPr lang="en-GB" dirty="0" err="1"/>
              <a:t>yoo</a:t>
            </a:r>
            <a:r>
              <a:rPr lang="en-GB" dirty="0"/>
              <a:t> </a:t>
            </a:r>
            <a:r>
              <a:rPr lang="en-GB" dirty="0" err="1"/>
              <a:t>gadhiise</a:t>
            </a:r>
            <a:r>
              <a:rPr lang="en-GB" dirty="0"/>
              <a:t> </a:t>
            </a:r>
            <a:r>
              <a:rPr lang="en-GB" dirty="0" err="1"/>
              <a:t>dhimmichi</a:t>
            </a:r>
            <a:r>
              <a:rPr lang="en-GB" dirty="0"/>
              <a:t> </a:t>
            </a:r>
            <a:r>
              <a:rPr lang="en-GB" dirty="0" err="1"/>
              <a:t>xumura</a:t>
            </a:r>
            <a:r>
              <a:rPr lang="en-GB" dirty="0"/>
              <a:t> </a:t>
            </a:r>
            <a:r>
              <a:rPr lang="en-GB" dirty="0" err="1"/>
              <a:t>otoo</a:t>
            </a:r>
            <a:r>
              <a:rPr lang="en-GB" dirty="0"/>
              <a:t> </a:t>
            </a:r>
            <a:r>
              <a:rPr lang="en-GB" dirty="0" err="1"/>
              <a:t>hin</a:t>
            </a:r>
            <a:r>
              <a:rPr lang="en-GB" dirty="0"/>
              <a:t> </a:t>
            </a:r>
            <a:r>
              <a:rPr lang="en-GB" dirty="0" err="1"/>
              <a:t>argatiin</a:t>
            </a:r>
            <a:r>
              <a:rPr lang="en-GB" dirty="0"/>
              <a:t> </a:t>
            </a:r>
            <a:r>
              <a:rPr lang="en-GB" dirty="0" err="1"/>
              <a:t>ragaan</a:t>
            </a:r>
            <a:r>
              <a:rPr lang="en-GB" dirty="0"/>
              <a:t> </a:t>
            </a:r>
            <a:r>
              <a:rPr lang="en-GB" dirty="0" err="1"/>
              <a:t>hojiif</a:t>
            </a:r>
            <a:r>
              <a:rPr lang="en-GB" dirty="0"/>
              <a:t> </a:t>
            </a:r>
            <a:r>
              <a:rPr lang="en-GB" dirty="0" err="1"/>
              <a:t>waraqaan</a:t>
            </a:r>
            <a:r>
              <a:rPr lang="en-GB" dirty="0"/>
              <a:t> </a:t>
            </a:r>
            <a:r>
              <a:rPr lang="en-GB" dirty="0" err="1"/>
              <a:t>qulqullinaa</a:t>
            </a:r>
            <a:r>
              <a:rPr lang="en-GB" dirty="0"/>
              <a:t> </a:t>
            </a:r>
            <a:r>
              <a:rPr lang="en-GB" dirty="0" err="1"/>
              <a:t>hin</a:t>
            </a:r>
            <a:r>
              <a:rPr lang="en-GB" dirty="0"/>
              <a:t> </a:t>
            </a:r>
            <a:r>
              <a:rPr lang="en-GB" dirty="0" err="1"/>
              <a:t>kennamuuf</a:t>
            </a:r>
            <a:r>
              <a:rPr lang="en-GB" dirty="0"/>
              <a:t>.</a:t>
            </a:r>
          </a:p>
        </p:txBody>
      </p:sp>
    </p:spTree>
    <p:extLst>
      <p:ext uri="{BB962C8B-B14F-4D97-AF65-F5344CB8AC3E}">
        <p14:creationId xmlns:p14="http://schemas.microsoft.com/office/powerpoint/2010/main" val="49992133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18F097-4270-49BD-82A0-94E43983B163}"/>
              </a:ext>
            </a:extLst>
          </p:cNvPr>
          <p:cNvSpPr>
            <a:spLocks noGrp="1"/>
          </p:cNvSpPr>
          <p:nvPr>
            <p:ph type="title"/>
          </p:nvPr>
        </p:nvSpPr>
        <p:spPr>
          <a:xfrm>
            <a:off x="457200" y="274638"/>
            <a:ext cx="8229600" cy="706090"/>
          </a:xfrm>
          <a:effectLst>
            <a:outerShdw blurRad="50800" dist="38100" dir="5400000" algn="t" rotWithShape="0">
              <a:prstClr val="black">
                <a:alpha val="40000"/>
              </a:prstClr>
            </a:outerShdw>
          </a:effectLst>
        </p:spPr>
        <p:txBody>
          <a:bodyPr>
            <a:normAutofit fontScale="90000"/>
          </a:bodyPr>
          <a:lstStyle/>
          <a:p>
            <a:r>
              <a:rPr lang="en-GB" dirty="0" err="1">
                <a:solidFill>
                  <a:srgbClr val="FF0000"/>
                </a:solidFill>
                <a:latin typeface="Times New Roman" pitchFamily="18" charset="0"/>
                <a:cs typeface="Times New Roman" pitchFamily="18" charset="0"/>
              </a:rPr>
              <a:t>Yeroo</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rikardii</a:t>
            </a:r>
            <a:endParaRPr lang="en-GB" dirty="0">
              <a:solidFill>
                <a:srgbClr val="FF0000"/>
              </a:solidFill>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5F8D82F1-8860-43F6-80A7-78E44E29A6CA}"/>
              </a:ext>
            </a:extLst>
          </p:cNvPr>
          <p:cNvSpPr>
            <a:spLocks noGrp="1"/>
          </p:cNvSpPr>
          <p:nvPr>
            <p:ph idx="1"/>
          </p:nvPr>
        </p:nvSpPr>
        <p:spPr>
          <a:xfrm>
            <a:off x="457200" y="1124744"/>
            <a:ext cx="8229600" cy="5001419"/>
          </a:xfrm>
          <a:effectLst>
            <a:outerShdw blurRad="50800" dist="38100" dir="8100000" algn="tr" rotWithShape="0">
              <a:prstClr val="black">
                <a:alpha val="40000"/>
              </a:prstClr>
            </a:outerShdw>
          </a:effectLst>
        </p:spPr>
        <p:txBody>
          <a:bodyPr>
            <a:noAutofit/>
          </a:bodyPr>
          <a:lstStyle/>
          <a:p>
            <a:pPr marL="742950" indent="-742950">
              <a:buFont typeface="+mj-lt"/>
              <a:buAutoNum type="arabicPeriod"/>
            </a:pPr>
            <a:r>
              <a:rPr lang="en-GB" sz="2800" b="1" i="0" dirty="0" err="1">
                <a:solidFill>
                  <a:srgbClr val="000000"/>
                </a:solidFill>
                <a:effectLst/>
                <a:latin typeface="Times New Roman" pitchFamily="18" charset="0"/>
                <a:cs typeface="Times New Roman" panose="02020603050405020304" pitchFamily="18" charset="0"/>
              </a:rPr>
              <a:t>Adabbiin</a:t>
            </a:r>
            <a:r>
              <a:rPr lang="en-GB" sz="2800" b="1" i="0" dirty="0">
                <a:solidFill>
                  <a:srgbClr val="000000"/>
                </a:solidFill>
                <a:effectLst/>
                <a:latin typeface="Times New Roman" panose="02020603050405020304" pitchFamily="18" charset="0"/>
                <a:cs typeface="Times New Roman" panose="02020603050405020304" pitchFamily="18" charset="0"/>
              </a:rPr>
              <a:t> </a:t>
            </a:r>
            <a:r>
              <a:rPr lang="en-GB" sz="2800" b="1" i="0" dirty="0" err="1">
                <a:solidFill>
                  <a:srgbClr val="000000"/>
                </a:solidFill>
                <a:effectLst/>
                <a:latin typeface="Times New Roman" panose="02020603050405020304" pitchFamily="18" charset="0"/>
                <a:cs typeface="Times New Roman" panose="02020603050405020304" pitchFamily="18" charset="0"/>
              </a:rPr>
              <a:t>balleessaa</a:t>
            </a:r>
            <a:r>
              <a:rPr lang="en-GB" sz="2800" b="1" i="0" dirty="0">
                <a:solidFill>
                  <a:srgbClr val="000000"/>
                </a:solidFill>
                <a:effectLst/>
                <a:latin typeface="Times New Roman" panose="02020603050405020304" pitchFamily="18" charset="0"/>
                <a:cs typeface="Times New Roman" panose="02020603050405020304" pitchFamily="18" charset="0"/>
              </a:rPr>
              <a:t> </a:t>
            </a:r>
            <a:r>
              <a:rPr lang="en-GB" sz="2800" b="1" i="0" dirty="0" err="1">
                <a:solidFill>
                  <a:srgbClr val="000000"/>
                </a:solidFill>
                <a:effectLst/>
                <a:latin typeface="Times New Roman" panose="02020603050405020304" pitchFamily="18" charset="0"/>
                <a:cs typeface="Times New Roman" panose="02020603050405020304" pitchFamily="18" charset="0"/>
              </a:rPr>
              <a:t>naamusaa</a:t>
            </a:r>
            <a:r>
              <a:rPr lang="en-GB" sz="2800" b="1" i="0" dirty="0">
                <a:solidFill>
                  <a:srgbClr val="000000"/>
                </a:solidFill>
                <a:effectLst/>
                <a:latin typeface="Times New Roman" panose="02020603050405020304" pitchFamily="18" charset="0"/>
                <a:cs typeface="Times New Roman" panose="02020603050405020304" pitchFamily="18" charset="0"/>
              </a:rPr>
              <a:t> </a:t>
            </a:r>
            <a:r>
              <a:rPr lang="en-GB" sz="2800" b="1" i="0" dirty="0" err="1">
                <a:solidFill>
                  <a:srgbClr val="000000"/>
                </a:solidFill>
                <a:effectLst/>
                <a:latin typeface="Times New Roman" panose="02020603050405020304" pitchFamily="18" charset="0"/>
                <a:cs typeface="Times New Roman" panose="02020603050405020304" pitchFamily="18" charset="0"/>
              </a:rPr>
              <a:t>cimaan</a:t>
            </a:r>
            <a:r>
              <a:rPr lang="en-GB" sz="2800" b="1" i="0" dirty="0">
                <a:solidFill>
                  <a:srgbClr val="000000"/>
                </a:solidFill>
                <a:effectLst/>
                <a:latin typeface="Times New Roman" panose="02020603050405020304" pitchFamily="18" charset="0"/>
                <a:cs typeface="Times New Roman" panose="02020603050405020304" pitchFamily="18" charset="0"/>
              </a:rPr>
              <a:t> </a:t>
            </a:r>
            <a:r>
              <a:rPr lang="en-GB" sz="2800" b="1" i="0" dirty="0" err="1">
                <a:solidFill>
                  <a:srgbClr val="000000"/>
                </a:solidFill>
                <a:effectLst/>
                <a:latin typeface="Times New Roman" panose="02020603050405020304" pitchFamily="18" charset="0"/>
                <a:cs typeface="Times New Roman" panose="02020603050405020304" pitchFamily="18" charset="0"/>
              </a:rPr>
              <a:t>guyyaa</a:t>
            </a:r>
            <a:r>
              <a:rPr lang="en-GB" sz="2800" b="1" i="0" dirty="0">
                <a:solidFill>
                  <a:srgbClr val="000000"/>
                </a:solidFill>
                <a:effectLst/>
                <a:latin typeface="Times New Roman" panose="02020603050405020304" pitchFamily="18" charset="0"/>
                <a:cs typeface="Times New Roman" panose="02020603050405020304" pitchFamily="18" charset="0"/>
              </a:rPr>
              <a:t> </a:t>
            </a:r>
            <a:r>
              <a:rPr lang="en-GB" sz="2800" b="1" i="0" dirty="0" err="1">
                <a:solidFill>
                  <a:srgbClr val="000000"/>
                </a:solidFill>
                <a:effectLst/>
                <a:latin typeface="Times New Roman" panose="02020603050405020304" pitchFamily="18" charset="0"/>
                <a:cs typeface="Times New Roman" panose="02020603050405020304" pitchFamily="18" charset="0"/>
              </a:rPr>
              <a:t>murtaa’e</a:t>
            </a:r>
            <a:r>
              <a:rPr lang="en-GB" sz="2800" b="1" i="0" dirty="0">
                <a:solidFill>
                  <a:srgbClr val="000000"/>
                </a:solidFill>
                <a:effectLst/>
                <a:latin typeface="Times New Roman" panose="02020603050405020304" pitchFamily="18" charset="0"/>
                <a:cs typeface="Times New Roman" panose="02020603050405020304" pitchFamily="18" charset="0"/>
              </a:rPr>
              <a:t> </a:t>
            </a:r>
            <a:r>
              <a:rPr lang="en-GB" sz="2800" b="1" i="0" dirty="0" err="1">
                <a:solidFill>
                  <a:srgbClr val="000000"/>
                </a:solidFill>
                <a:effectLst/>
                <a:latin typeface="Times New Roman" panose="02020603050405020304" pitchFamily="18" charset="0"/>
                <a:cs typeface="Times New Roman" panose="02020603050405020304" pitchFamily="18" charset="0"/>
              </a:rPr>
              <a:t>irraa</a:t>
            </a:r>
            <a:r>
              <a:rPr lang="en-GB" sz="2800" b="1" i="0" dirty="0">
                <a:solidFill>
                  <a:srgbClr val="000000"/>
                </a:solidFill>
                <a:effectLst/>
                <a:latin typeface="Times New Roman" panose="02020603050405020304" pitchFamily="18" charset="0"/>
                <a:cs typeface="Times New Roman" panose="02020603050405020304" pitchFamily="18" charset="0"/>
              </a:rPr>
              <a:t> </a:t>
            </a:r>
            <a:r>
              <a:rPr lang="en-GB" sz="2800" b="1" i="0" dirty="0" err="1">
                <a:solidFill>
                  <a:srgbClr val="000000"/>
                </a:solidFill>
                <a:effectLst/>
                <a:latin typeface="Times New Roman" panose="02020603050405020304" pitchFamily="18" charset="0"/>
                <a:cs typeface="Times New Roman" panose="02020603050405020304" pitchFamily="18" charset="0"/>
              </a:rPr>
              <a:t>kaasee</a:t>
            </a:r>
            <a:r>
              <a:rPr lang="en-GB" sz="2800" b="1" i="0" dirty="0">
                <a:solidFill>
                  <a:srgbClr val="000000"/>
                </a:solidFill>
                <a:effectLst/>
                <a:latin typeface="Times New Roman" panose="02020603050405020304" pitchFamily="18" charset="0"/>
                <a:cs typeface="Times New Roman" panose="02020603050405020304" pitchFamily="18" charset="0"/>
              </a:rPr>
              <a:t> </a:t>
            </a:r>
            <a:r>
              <a:rPr lang="en-GB" sz="2800" b="1" i="0" dirty="0" err="1">
                <a:solidFill>
                  <a:srgbClr val="000000"/>
                </a:solidFill>
                <a:effectLst/>
                <a:latin typeface="Times New Roman" panose="02020603050405020304" pitchFamily="18" charset="0"/>
                <a:cs typeface="Times New Roman" panose="02020603050405020304" pitchFamily="18" charset="0"/>
              </a:rPr>
              <a:t>waggaa</a:t>
            </a:r>
            <a:r>
              <a:rPr lang="en-GB" sz="2800" b="1" i="0" dirty="0">
                <a:solidFill>
                  <a:srgbClr val="000000"/>
                </a:solidFill>
                <a:effectLst/>
                <a:latin typeface="Times New Roman" panose="02020603050405020304" pitchFamily="18" charset="0"/>
                <a:cs typeface="Times New Roman" panose="02020603050405020304" pitchFamily="18" charset="0"/>
              </a:rPr>
              <a:t/>
            </a:r>
            <a:br>
              <a:rPr lang="en-GB" sz="2800" b="1" i="0" dirty="0">
                <a:solidFill>
                  <a:srgbClr val="000000"/>
                </a:solidFill>
                <a:effectLst/>
                <a:latin typeface="Times New Roman" panose="02020603050405020304" pitchFamily="18" charset="0"/>
                <a:cs typeface="Times New Roman" panose="02020603050405020304" pitchFamily="18" charset="0"/>
              </a:rPr>
            </a:br>
            <a:r>
              <a:rPr lang="en-GB" sz="2800" b="1" i="0" dirty="0">
                <a:solidFill>
                  <a:srgbClr val="000000"/>
                </a:solidFill>
                <a:effectLst/>
                <a:latin typeface="Times New Roman" panose="02020603050405020304" pitchFamily="18" charset="0"/>
                <a:cs typeface="Times New Roman" panose="02020603050405020304" pitchFamily="18" charset="0"/>
              </a:rPr>
              <a:t>lama(2)</a:t>
            </a:r>
          </a:p>
          <a:p>
            <a:pPr marL="742950" indent="-742950">
              <a:buFont typeface="+mj-lt"/>
              <a:buAutoNum type="arabicPeriod"/>
            </a:pPr>
            <a:r>
              <a:rPr lang="en-GB" sz="2800" b="1" i="0" dirty="0" err="1">
                <a:solidFill>
                  <a:srgbClr val="000000"/>
                </a:solidFill>
                <a:effectLst/>
                <a:latin typeface="Times New Roman" panose="02020603050405020304" pitchFamily="18" charset="0"/>
                <a:cs typeface="Times New Roman" panose="02020603050405020304" pitchFamily="18" charset="0"/>
              </a:rPr>
              <a:t>Adabbiin</a:t>
            </a:r>
            <a:r>
              <a:rPr lang="en-GB" sz="2800" b="1" i="0" dirty="0">
                <a:solidFill>
                  <a:srgbClr val="000000"/>
                </a:solidFill>
                <a:effectLst/>
                <a:latin typeface="Times New Roman" panose="02020603050405020304" pitchFamily="18" charset="0"/>
                <a:cs typeface="Times New Roman" panose="02020603050405020304" pitchFamily="18" charset="0"/>
              </a:rPr>
              <a:t> </a:t>
            </a:r>
            <a:r>
              <a:rPr lang="en-GB" sz="2800" b="1" i="0" dirty="0" err="1">
                <a:solidFill>
                  <a:srgbClr val="000000"/>
                </a:solidFill>
                <a:effectLst/>
                <a:latin typeface="Times New Roman" panose="02020603050405020304" pitchFamily="18" charset="0"/>
                <a:cs typeface="Times New Roman" panose="02020603050405020304" pitchFamily="18" charset="0"/>
              </a:rPr>
              <a:t>balleessaa</a:t>
            </a:r>
            <a:r>
              <a:rPr lang="en-GB" sz="2800" b="1" i="0" dirty="0">
                <a:solidFill>
                  <a:srgbClr val="000000"/>
                </a:solidFill>
                <a:effectLst/>
                <a:latin typeface="Times New Roman" panose="02020603050405020304" pitchFamily="18" charset="0"/>
                <a:cs typeface="Times New Roman" panose="02020603050405020304" pitchFamily="18" charset="0"/>
              </a:rPr>
              <a:t> </a:t>
            </a:r>
            <a:r>
              <a:rPr lang="en-GB" sz="2800" b="1" i="0" dirty="0" err="1">
                <a:solidFill>
                  <a:srgbClr val="000000"/>
                </a:solidFill>
                <a:effectLst/>
                <a:latin typeface="Times New Roman" panose="02020603050405020304" pitchFamily="18" charset="0"/>
                <a:cs typeface="Times New Roman" panose="02020603050405020304" pitchFamily="18" charset="0"/>
              </a:rPr>
              <a:t>naamusaa</a:t>
            </a:r>
            <a:r>
              <a:rPr lang="en-GB" sz="2800" b="1" i="0" dirty="0">
                <a:solidFill>
                  <a:srgbClr val="000000"/>
                </a:solidFill>
                <a:effectLst/>
                <a:latin typeface="Times New Roman" panose="02020603050405020304" pitchFamily="18" charset="0"/>
                <a:cs typeface="Times New Roman" panose="02020603050405020304" pitchFamily="18" charset="0"/>
              </a:rPr>
              <a:t> </a:t>
            </a:r>
            <a:r>
              <a:rPr lang="en-GB" sz="2800" b="1" i="0" dirty="0" err="1">
                <a:solidFill>
                  <a:srgbClr val="000000"/>
                </a:solidFill>
                <a:effectLst/>
                <a:latin typeface="Times New Roman" panose="02020603050405020304" pitchFamily="18" charset="0"/>
                <a:cs typeface="Times New Roman" panose="02020603050405020304" pitchFamily="18" charset="0"/>
              </a:rPr>
              <a:t>giddu-galeessi</a:t>
            </a:r>
            <a:r>
              <a:rPr lang="en-GB" sz="2800" b="1" i="0" dirty="0">
                <a:solidFill>
                  <a:srgbClr val="000000"/>
                </a:solidFill>
                <a:effectLst/>
                <a:latin typeface="Times New Roman" panose="02020603050405020304" pitchFamily="18" charset="0"/>
                <a:cs typeface="Times New Roman" panose="02020603050405020304" pitchFamily="18" charset="0"/>
              </a:rPr>
              <a:t> </a:t>
            </a:r>
            <a:r>
              <a:rPr lang="en-GB" sz="2800" b="1" i="0" dirty="0" err="1">
                <a:solidFill>
                  <a:srgbClr val="000000"/>
                </a:solidFill>
                <a:effectLst/>
                <a:latin typeface="Times New Roman" panose="02020603050405020304" pitchFamily="18" charset="0"/>
                <a:cs typeface="Times New Roman" panose="02020603050405020304" pitchFamily="18" charset="0"/>
              </a:rPr>
              <a:t>guyyaa</a:t>
            </a:r>
            <a:r>
              <a:rPr lang="en-GB" sz="2800" b="1" i="0" dirty="0">
                <a:solidFill>
                  <a:srgbClr val="000000"/>
                </a:solidFill>
                <a:effectLst/>
                <a:latin typeface="Times New Roman" panose="02020603050405020304" pitchFamily="18" charset="0"/>
                <a:cs typeface="Times New Roman" panose="02020603050405020304" pitchFamily="18" charset="0"/>
              </a:rPr>
              <a:t> </a:t>
            </a:r>
            <a:r>
              <a:rPr lang="en-GB" sz="2800" b="1" i="0" dirty="0" err="1">
                <a:solidFill>
                  <a:srgbClr val="000000"/>
                </a:solidFill>
                <a:effectLst/>
                <a:latin typeface="Times New Roman" panose="02020603050405020304" pitchFamily="18" charset="0"/>
                <a:cs typeface="Times New Roman" panose="02020603050405020304" pitchFamily="18" charset="0"/>
              </a:rPr>
              <a:t>murtaa’e</a:t>
            </a:r>
            <a:r>
              <a:rPr lang="en-GB" sz="2800" b="1" i="0" dirty="0">
                <a:solidFill>
                  <a:srgbClr val="000000"/>
                </a:solidFill>
                <a:effectLst/>
                <a:latin typeface="Times New Roman" panose="02020603050405020304" pitchFamily="18" charset="0"/>
                <a:cs typeface="Times New Roman" panose="02020603050405020304" pitchFamily="18" charset="0"/>
              </a:rPr>
              <a:t> </a:t>
            </a:r>
            <a:r>
              <a:rPr lang="en-GB" sz="2800" b="1" i="0" dirty="0" err="1">
                <a:solidFill>
                  <a:srgbClr val="000000"/>
                </a:solidFill>
                <a:effectLst/>
                <a:latin typeface="Times New Roman" panose="02020603050405020304" pitchFamily="18" charset="0"/>
                <a:cs typeface="Times New Roman" panose="02020603050405020304" pitchFamily="18" charset="0"/>
              </a:rPr>
              <a:t>irraa</a:t>
            </a:r>
            <a:r>
              <a:rPr lang="en-GB" sz="2800" b="1" i="0" dirty="0">
                <a:solidFill>
                  <a:srgbClr val="000000"/>
                </a:solidFill>
                <a:effectLst/>
                <a:latin typeface="Times New Roman" panose="02020603050405020304" pitchFamily="18" charset="0"/>
                <a:cs typeface="Times New Roman" panose="02020603050405020304" pitchFamily="18" charset="0"/>
              </a:rPr>
              <a:t> </a:t>
            </a:r>
            <a:r>
              <a:rPr lang="en-GB" sz="2800" b="1" i="0" dirty="0" err="1">
                <a:solidFill>
                  <a:srgbClr val="000000"/>
                </a:solidFill>
                <a:effectLst/>
                <a:latin typeface="Times New Roman" panose="02020603050405020304" pitchFamily="18" charset="0"/>
                <a:cs typeface="Times New Roman" panose="02020603050405020304" pitchFamily="18" charset="0"/>
              </a:rPr>
              <a:t>kaasee</a:t>
            </a:r>
            <a:r>
              <a:rPr lang="en-GB" sz="2800" b="1" i="0" dirty="0">
                <a:solidFill>
                  <a:srgbClr val="000000"/>
                </a:solidFill>
                <a:effectLst/>
                <a:latin typeface="Times New Roman" panose="02020603050405020304" pitchFamily="18" charset="0"/>
                <a:cs typeface="Times New Roman" panose="02020603050405020304" pitchFamily="18" charset="0"/>
              </a:rPr>
              <a:t/>
            </a:r>
            <a:br>
              <a:rPr lang="en-GB" sz="2800" b="1" i="0" dirty="0">
                <a:solidFill>
                  <a:srgbClr val="000000"/>
                </a:solidFill>
                <a:effectLst/>
                <a:latin typeface="Times New Roman" panose="02020603050405020304" pitchFamily="18" charset="0"/>
                <a:cs typeface="Times New Roman" panose="02020603050405020304" pitchFamily="18" charset="0"/>
              </a:rPr>
            </a:br>
            <a:r>
              <a:rPr lang="en-GB" sz="2800" b="1" i="0" dirty="0" err="1">
                <a:solidFill>
                  <a:srgbClr val="000000"/>
                </a:solidFill>
                <a:effectLst/>
                <a:latin typeface="Times New Roman" panose="02020603050405020304" pitchFamily="18" charset="0"/>
                <a:cs typeface="Times New Roman" panose="02020603050405020304" pitchFamily="18" charset="0"/>
              </a:rPr>
              <a:t>waggaa</a:t>
            </a:r>
            <a:r>
              <a:rPr lang="en-GB" sz="2800" b="1" i="0" dirty="0">
                <a:solidFill>
                  <a:srgbClr val="000000"/>
                </a:solidFill>
                <a:effectLst/>
                <a:latin typeface="Times New Roman" panose="02020603050405020304" pitchFamily="18" charset="0"/>
                <a:cs typeface="Times New Roman" panose="02020603050405020304" pitchFamily="18" charset="0"/>
              </a:rPr>
              <a:t> </a:t>
            </a:r>
            <a:r>
              <a:rPr lang="en-GB" sz="2800" b="1" i="0" dirty="0" err="1">
                <a:solidFill>
                  <a:srgbClr val="000000"/>
                </a:solidFill>
                <a:effectLst/>
                <a:latin typeface="Times New Roman" panose="02020603050405020304" pitchFamily="18" charset="0"/>
                <a:cs typeface="Times New Roman" panose="02020603050405020304" pitchFamily="18" charset="0"/>
              </a:rPr>
              <a:t>tokko</a:t>
            </a:r>
            <a:r>
              <a:rPr lang="en-GB" sz="2800" b="1" i="0" dirty="0">
                <a:solidFill>
                  <a:srgbClr val="000000"/>
                </a:solidFill>
                <a:effectLst/>
                <a:latin typeface="Times New Roman" panose="02020603050405020304" pitchFamily="18" charset="0"/>
                <a:cs typeface="Times New Roman" panose="02020603050405020304" pitchFamily="18" charset="0"/>
              </a:rPr>
              <a:t>(1 )</a:t>
            </a:r>
          </a:p>
          <a:p>
            <a:pPr marL="742950" indent="-742950">
              <a:buFont typeface="+mj-lt"/>
              <a:buAutoNum type="arabicPeriod"/>
            </a:pPr>
            <a:r>
              <a:rPr lang="en-GB" sz="2800" b="1" i="0" dirty="0" err="1">
                <a:solidFill>
                  <a:srgbClr val="000000"/>
                </a:solidFill>
                <a:effectLst/>
                <a:latin typeface="Times New Roman" panose="02020603050405020304" pitchFamily="18" charset="0"/>
                <a:cs typeface="Times New Roman" panose="02020603050405020304" pitchFamily="18" charset="0"/>
              </a:rPr>
              <a:t>Adabbiin</a:t>
            </a:r>
            <a:r>
              <a:rPr lang="en-GB" sz="2800" b="1" i="0" dirty="0">
                <a:solidFill>
                  <a:srgbClr val="000000"/>
                </a:solidFill>
                <a:effectLst/>
                <a:latin typeface="Times New Roman" panose="02020603050405020304" pitchFamily="18" charset="0"/>
                <a:cs typeface="Times New Roman" panose="02020603050405020304" pitchFamily="18" charset="0"/>
              </a:rPr>
              <a:t> </a:t>
            </a:r>
            <a:r>
              <a:rPr lang="en-GB" sz="2800" b="1" i="0" dirty="0" err="1">
                <a:solidFill>
                  <a:srgbClr val="000000"/>
                </a:solidFill>
                <a:effectLst/>
                <a:latin typeface="Times New Roman" panose="02020603050405020304" pitchFamily="18" charset="0"/>
                <a:cs typeface="Times New Roman" panose="02020603050405020304" pitchFamily="18" charset="0"/>
              </a:rPr>
              <a:t>balleessaa</a:t>
            </a:r>
            <a:r>
              <a:rPr lang="en-GB" sz="2800" b="1" i="0" dirty="0">
                <a:solidFill>
                  <a:srgbClr val="000000"/>
                </a:solidFill>
                <a:effectLst/>
                <a:latin typeface="Times New Roman" panose="02020603050405020304" pitchFamily="18" charset="0"/>
                <a:cs typeface="Times New Roman" panose="02020603050405020304" pitchFamily="18" charset="0"/>
              </a:rPr>
              <a:t> </a:t>
            </a:r>
            <a:r>
              <a:rPr lang="en-GB" sz="2800" b="1" i="0" dirty="0" err="1">
                <a:solidFill>
                  <a:srgbClr val="000000"/>
                </a:solidFill>
                <a:effectLst/>
                <a:latin typeface="Times New Roman" panose="02020603050405020304" pitchFamily="18" charset="0"/>
                <a:cs typeface="Times New Roman" panose="02020603050405020304" pitchFamily="18" charset="0"/>
              </a:rPr>
              <a:t>naamusaa</a:t>
            </a:r>
            <a:r>
              <a:rPr lang="en-GB" sz="2800" b="1" i="0" dirty="0">
                <a:solidFill>
                  <a:srgbClr val="000000"/>
                </a:solidFill>
                <a:effectLst/>
                <a:latin typeface="Times New Roman" panose="02020603050405020304" pitchFamily="18" charset="0"/>
                <a:cs typeface="Times New Roman" panose="02020603050405020304" pitchFamily="18" charset="0"/>
              </a:rPr>
              <a:t> </a:t>
            </a:r>
            <a:r>
              <a:rPr lang="en-GB" sz="2800" b="1" i="0" dirty="0" err="1">
                <a:solidFill>
                  <a:srgbClr val="000000"/>
                </a:solidFill>
                <a:effectLst/>
                <a:latin typeface="Times New Roman" panose="02020603050405020304" pitchFamily="18" charset="0"/>
                <a:cs typeface="Times New Roman" panose="02020603050405020304" pitchFamily="18" charset="0"/>
              </a:rPr>
              <a:t>salphaan</a:t>
            </a:r>
            <a:r>
              <a:rPr lang="en-GB" sz="2800" b="1" i="0" dirty="0">
                <a:solidFill>
                  <a:srgbClr val="000000"/>
                </a:solidFill>
                <a:effectLst/>
                <a:latin typeface="Times New Roman" panose="02020603050405020304" pitchFamily="18" charset="0"/>
                <a:cs typeface="Times New Roman" panose="02020603050405020304" pitchFamily="18" charset="0"/>
              </a:rPr>
              <a:t> </a:t>
            </a:r>
            <a:r>
              <a:rPr lang="en-GB" sz="2800" b="1" i="0" dirty="0" err="1">
                <a:solidFill>
                  <a:srgbClr val="000000"/>
                </a:solidFill>
                <a:effectLst/>
                <a:latin typeface="Times New Roman" panose="02020603050405020304" pitchFamily="18" charset="0"/>
                <a:cs typeface="Times New Roman" panose="02020603050405020304" pitchFamily="18" charset="0"/>
              </a:rPr>
              <a:t>guyyaa</a:t>
            </a:r>
            <a:r>
              <a:rPr lang="en-GB" sz="2800" b="1" i="0" dirty="0">
                <a:solidFill>
                  <a:srgbClr val="000000"/>
                </a:solidFill>
                <a:effectLst/>
                <a:latin typeface="Times New Roman" panose="02020603050405020304" pitchFamily="18" charset="0"/>
                <a:cs typeface="Times New Roman" panose="02020603050405020304" pitchFamily="18" charset="0"/>
              </a:rPr>
              <a:t> </a:t>
            </a:r>
            <a:r>
              <a:rPr lang="en-GB" sz="2800" b="1" i="0" dirty="0" err="1">
                <a:solidFill>
                  <a:srgbClr val="000000"/>
                </a:solidFill>
                <a:effectLst/>
                <a:latin typeface="Times New Roman" panose="02020603050405020304" pitchFamily="18" charset="0"/>
                <a:cs typeface="Times New Roman" panose="02020603050405020304" pitchFamily="18" charset="0"/>
              </a:rPr>
              <a:t>murtaa’e</a:t>
            </a:r>
            <a:r>
              <a:rPr lang="en-GB" sz="2800" b="1" i="0" dirty="0">
                <a:solidFill>
                  <a:srgbClr val="000000"/>
                </a:solidFill>
                <a:effectLst/>
                <a:latin typeface="Times New Roman" panose="02020603050405020304" pitchFamily="18" charset="0"/>
                <a:cs typeface="Times New Roman" panose="02020603050405020304" pitchFamily="18" charset="0"/>
              </a:rPr>
              <a:t> </a:t>
            </a:r>
            <a:r>
              <a:rPr lang="en-GB" sz="2800" b="1" i="0" dirty="0" err="1">
                <a:solidFill>
                  <a:srgbClr val="000000"/>
                </a:solidFill>
                <a:effectLst/>
                <a:latin typeface="Times New Roman" panose="02020603050405020304" pitchFamily="18" charset="0"/>
                <a:cs typeface="Times New Roman" panose="02020603050405020304" pitchFamily="18" charset="0"/>
              </a:rPr>
              <a:t>irraa</a:t>
            </a:r>
            <a:r>
              <a:rPr lang="en-GB" sz="2800" b="1" i="0" dirty="0">
                <a:solidFill>
                  <a:srgbClr val="000000"/>
                </a:solidFill>
                <a:effectLst/>
                <a:latin typeface="Times New Roman" panose="02020603050405020304" pitchFamily="18" charset="0"/>
                <a:cs typeface="Times New Roman" panose="02020603050405020304" pitchFamily="18" charset="0"/>
              </a:rPr>
              <a:t> </a:t>
            </a:r>
            <a:r>
              <a:rPr lang="en-GB" sz="2800" b="1" i="0" dirty="0" err="1">
                <a:solidFill>
                  <a:srgbClr val="000000"/>
                </a:solidFill>
                <a:effectLst/>
                <a:latin typeface="Times New Roman" panose="02020603050405020304" pitchFamily="18" charset="0"/>
                <a:cs typeface="Times New Roman" panose="02020603050405020304" pitchFamily="18" charset="0"/>
              </a:rPr>
              <a:t>kaasee</a:t>
            </a:r>
            <a:r>
              <a:rPr lang="en-GB" sz="2800" b="1" i="0" dirty="0">
                <a:solidFill>
                  <a:srgbClr val="000000"/>
                </a:solidFill>
                <a:effectLst/>
                <a:latin typeface="Times New Roman" panose="02020603050405020304" pitchFamily="18" charset="0"/>
                <a:cs typeface="Times New Roman" panose="02020603050405020304" pitchFamily="18" charset="0"/>
              </a:rPr>
              <a:t> </a:t>
            </a:r>
            <a:r>
              <a:rPr lang="en-GB" sz="2800" b="1" i="0" dirty="0" err="1">
                <a:solidFill>
                  <a:srgbClr val="000000"/>
                </a:solidFill>
                <a:effectLst/>
                <a:latin typeface="Times New Roman" panose="02020603050405020304" pitchFamily="18" charset="0"/>
                <a:cs typeface="Times New Roman" panose="02020603050405020304" pitchFamily="18" charset="0"/>
              </a:rPr>
              <a:t>ji’a</a:t>
            </a:r>
            <a:r>
              <a:rPr lang="en-GB" sz="2800" b="1" i="0" dirty="0">
                <a:solidFill>
                  <a:srgbClr val="000000"/>
                </a:solidFill>
                <a:effectLst/>
                <a:latin typeface="Times New Roman" panose="02020603050405020304" pitchFamily="18" charset="0"/>
                <a:cs typeface="Times New Roman" panose="02020603050405020304" pitchFamily="18" charset="0"/>
              </a:rPr>
              <a:t/>
            </a:r>
            <a:br>
              <a:rPr lang="en-GB" sz="2800" b="1" i="0" dirty="0">
                <a:solidFill>
                  <a:srgbClr val="000000"/>
                </a:solidFill>
                <a:effectLst/>
                <a:latin typeface="Times New Roman" panose="02020603050405020304" pitchFamily="18" charset="0"/>
                <a:cs typeface="Times New Roman" panose="02020603050405020304" pitchFamily="18" charset="0"/>
              </a:rPr>
            </a:br>
            <a:r>
              <a:rPr lang="en-GB" sz="2800" b="1" i="0" dirty="0" err="1">
                <a:solidFill>
                  <a:srgbClr val="000000"/>
                </a:solidFill>
                <a:effectLst/>
                <a:latin typeface="Times New Roman" panose="02020603050405020304" pitchFamily="18" charset="0"/>
                <a:cs typeface="Times New Roman" panose="02020603050405020304" pitchFamily="18" charset="0"/>
              </a:rPr>
              <a:t>jaha</a:t>
            </a:r>
            <a:r>
              <a:rPr lang="en-GB" sz="2800" b="1" i="0" dirty="0">
                <a:solidFill>
                  <a:srgbClr val="000000"/>
                </a:solidFill>
                <a:effectLst/>
                <a:latin typeface="Times New Roman" panose="02020603050405020304" pitchFamily="18" charset="0"/>
                <a:cs typeface="Times New Roman" panose="02020603050405020304" pitchFamily="18" charset="0"/>
              </a:rPr>
              <a:t>(6) </a:t>
            </a:r>
            <a:r>
              <a:rPr lang="en-GB" sz="2800" b="1" i="0" dirty="0" err="1">
                <a:solidFill>
                  <a:srgbClr val="000000"/>
                </a:solidFill>
                <a:effectLst/>
                <a:latin typeface="Times New Roman" panose="02020603050405020304" pitchFamily="18" charset="0"/>
                <a:cs typeface="Times New Roman" panose="02020603050405020304" pitchFamily="18" charset="0"/>
              </a:rPr>
              <a:t>booda</a:t>
            </a:r>
            <a:r>
              <a:rPr lang="en-GB" sz="2800" b="1" i="0" dirty="0">
                <a:solidFill>
                  <a:srgbClr val="000000"/>
                </a:solidFill>
                <a:effectLst/>
                <a:latin typeface="Times New Roman" panose="02020603050405020304" pitchFamily="18" charset="0"/>
                <a:cs typeface="Times New Roman" panose="02020603050405020304" pitchFamily="18" charset="0"/>
              </a:rPr>
              <a:t> </a:t>
            </a:r>
            <a:r>
              <a:rPr lang="en-GB" sz="2800" b="1" i="0" dirty="0" err="1">
                <a:solidFill>
                  <a:srgbClr val="000000"/>
                </a:solidFill>
                <a:effectLst/>
                <a:latin typeface="Times New Roman" panose="02020603050405020304" pitchFamily="18" charset="0"/>
                <a:cs typeface="Times New Roman" panose="02020603050405020304" pitchFamily="18" charset="0"/>
              </a:rPr>
              <a:t>akka</a:t>
            </a:r>
            <a:r>
              <a:rPr lang="en-GB" sz="2800" b="1" i="0" dirty="0">
                <a:solidFill>
                  <a:srgbClr val="000000"/>
                </a:solidFill>
                <a:effectLst/>
                <a:latin typeface="Times New Roman" panose="02020603050405020304" pitchFamily="18" charset="0"/>
                <a:cs typeface="Times New Roman" panose="02020603050405020304" pitchFamily="18" charset="0"/>
              </a:rPr>
              <a:t> </a:t>
            </a:r>
            <a:r>
              <a:rPr lang="en-GB" sz="2800" b="1" i="0" dirty="0" err="1">
                <a:solidFill>
                  <a:srgbClr val="000000"/>
                </a:solidFill>
                <a:effectLst/>
                <a:latin typeface="Times New Roman" panose="02020603050405020304" pitchFamily="18" charset="0"/>
                <a:cs typeface="Times New Roman" panose="02020603050405020304" pitchFamily="18" charset="0"/>
              </a:rPr>
              <a:t>rikardiitti</a:t>
            </a:r>
            <a:r>
              <a:rPr lang="en-GB" sz="2800" b="1" i="0" dirty="0">
                <a:solidFill>
                  <a:srgbClr val="000000"/>
                </a:solidFill>
                <a:effectLst/>
                <a:latin typeface="Times New Roman" panose="02020603050405020304" pitchFamily="18" charset="0"/>
                <a:cs typeface="Times New Roman" panose="02020603050405020304" pitchFamily="18" charset="0"/>
              </a:rPr>
              <a:t> </a:t>
            </a:r>
            <a:r>
              <a:rPr lang="en-GB" sz="2800" b="1" i="0" dirty="0" err="1">
                <a:solidFill>
                  <a:srgbClr val="000000"/>
                </a:solidFill>
                <a:effectLst/>
                <a:latin typeface="Times New Roman" panose="02020603050405020304" pitchFamily="18" charset="0"/>
                <a:cs typeface="Times New Roman" panose="02020603050405020304" pitchFamily="18" charset="0"/>
              </a:rPr>
              <a:t>Abbaa</a:t>
            </a:r>
            <a:r>
              <a:rPr lang="en-GB" sz="2800" b="1" i="0" dirty="0">
                <a:solidFill>
                  <a:srgbClr val="000000"/>
                </a:solidFill>
                <a:effectLst/>
                <a:latin typeface="Times New Roman" panose="02020603050405020304" pitchFamily="18" charset="0"/>
                <a:cs typeface="Times New Roman" panose="02020603050405020304" pitchFamily="18" charset="0"/>
              </a:rPr>
              <a:t> </a:t>
            </a:r>
            <a:r>
              <a:rPr lang="en-GB" sz="2800" b="1" i="0" dirty="0" err="1">
                <a:solidFill>
                  <a:srgbClr val="000000"/>
                </a:solidFill>
                <a:effectLst/>
                <a:latin typeface="Times New Roman" panose="02020603050405020304" pitchFamily="18" charset="0"/>
                <a:cs typeface="Times New Roman" panose="02020603050405020304" pitchFamily="18" charset="0"/>
              </a:rPr>
              <a:t>Alangichaa</a:t>
            </a:r>
            <a:r>
              <a:rPr lang="en-GB" sz="2800" b="1" i="0" dirty="0">
                <a:solidFill>
                  <a:srgbClr val="000000"/>
                </a:solidFill>
                <a:effectLst/>
                <a:latin typeface="Times New Roman" panose="02020603050405020304" pitchFamily="18" charset="0"/>
                <a:cs typeface="Times New Roman" panose="02020603050405020304" pitchFamily="18" charset="0"/>
              </a:rPr>
              <a:t> </a:t>
            </a:r>
            <a:r>
              <a:rPr lang="en-GB" sz="2800" b="1" i="0" dirty="0" err="1">
                <a:solidFill>
                  <a:srgbClr val="000000"/>
                </a:solidFill>
                <a:effectLst/>
                <a:latin typeface="Times New Roman" panose="02020603050405020304" pitchFamily="18" charset="0"/>
                <a:cs typeface="Times New Roman" panose="02020603050405020304" pitchFamily="18" charset="0"/>
              </a:rPr>
              <a:t>irratti</a:t>
            </a:r>
            <a:r>
              <a:rPr lang="en-GB" sz="2800" b="1" i="0" dirty="0">
                <a:solidFill>
                  <a:srgbClr val="000000"/>
                </a:solidFill>
                <a:effectLst/>
                <a:latin typeface="Times New Roman" panose="02020603050405020304" pitchFamily="18" charset="0"/>
                <a:cs typeface="Times New Roman" panose="02020603050405020304" pitchFamily="18" charset="0"/>
              </a:rPr>
              <a:t> </a:t>
            </a:r>
            <a:r>
              <a:rPr lang="en-GB" sz="2800" b="1" i="0" dirty="0" err="1">
                <a:solidFill>
                  <a:srgbClr val="000000"/>
                </a:solidFill>
                <a:effectLst/>
                <a:latin typeface="Times New Roman" panose="02020603050405020304" pitchFamily="18" charset="0"/>
                <a:cs typeface="Times New Roman" panose="02020603050405020304" pitchFamily="18" charset="0"/>
              </a:rPr>
              <a:t>hin</a:t>
            </a:r>
            <a:r>
              <a:rPr lang="en-GB" sz="2800" b="1" i="0" dirty="0">
                <a:solidFill>
                  <a:srgbClr val="000000"/>
                </a:solidFill>
                <a:effectLst/>
                <a:latin typeface="Times New Roman" panose="02020603050405020304" pitchFamily="18" charset="0"/>
                <a:cs typeface="Times New Roman" panose="02020603050405020304" pitchFamily="18" charset="0"/>
              </a:rPr>
              <a:t> </a:t>
            </a:r>
            <a:r>
              <a:rPr lang="en-GB" sz="2800" b="1" i="0" dirty="0" err="1">
                <a:solidFill>
                  <a:srgbClr val="000000"/>
                </a:solidFill>
                <a:effectLst/>
                <a:latin typeface="Times New Roman" panose="02020603050405020304" pitchFamily="18" charset="0"/>
                <a:cs typeface="Times New Roman" panose="02020603050405020304" pitchFamily="18" charset="0"/>
              </a:rPr>
              <a:t>qabamu</a:t>
            </a:r>
            <a:r>
              <a:rPr lang="en-GB" sz="2800" b="1" i="0" dirty="0">
                <a:solidFill>
                  <a:srgbClr val="000000"/>
                </a:solidFill>
                <a:effectLst/>
                <a:latin typeface="Times New Roman" panose="02020603050405020304" pitchFamily="18" charset="0"/>
                <a:cs typeface="Times New Roman" panose="02020603050405020304" pitchFamily="18" charset="0"/>
              </a:rPr>
              <a:t>.</a:t>
            </a:r>
            <a:r>
              <a:rPr lang="en-GB" sz="2800" b="1" dirty="0">
                <a:latin typeface="Times New Roman" panose="02020603050405020304" pitchFamily="18" charset="0"/>
                <a:cs typeface="Times New Roman" panose="02020603050405020304" pitchFamily="18" charset="0"/>
              </a:rPr>
              <a:t> </a:t>
            </a:r>
            <a:br>
              <a:rPr lang="en-GB" sz="2800" b="1" dirty="0">
                <a:latin typeface="Times New Roman" panose="02020603050405020304" pitchFamily="18" charset="0"/>
                <a:cs typeface="Times New Roman" panose="02020603050405020304" pitchFamily="18" charset="0"/>
              </a:rPr>
            </a:br>
            <a:r>
              <a:rPr lang="en-GB" sz="2800" b="1" dirty="0">
                <a:latin typeface="Times New Roman" panose="02020603050405020304" pitchFamily="18" charset="0"/>
                <a:cs typeface="Times New Roman" panose="02020603050405020304" pitchFamily="18" charset="0"/>
              </a:rPr>
              <a:t/>
            </a:r>
            <a:br>
              <a:rPr lang="en-GB" sz="2800" b="1" dirty="0">
                <a:latin typeface="Times New Roman" panose="02020603050405020304" pitchFamily="18" charset="0"/>
                <a:cs typeface="Times New Roman" panose="02020603050405020304" pitchFamily="18" charset="0"/>
              </a:rPr>
            </a:br>
            <a:endParaRPr lang="en-GB"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2717659"/>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197A5E0-39D0-4DA3-AF87-5D9B18131200}"/>
              </a:ext>
            </a:extLst>
          </p:cNvPr>
          <p:cNvSpPr>
            <a:spLocks noGrp="1"/>
          </p:cNvSpPr>
          <p:nvPr>
            <p:ph idx="1"/>
          </p:nvPr>
        </p:nvSpPr>
        <p:spPr>
          <a:xfrm>
            <a:off x="457200" y="836712"/>
            <a:ext cx="8229600" cy="5289451"/>
          </a:xfrm>
          <a:effectLst>
            <a:outerShdw blurRad="50800" dist="38100" dir="8100000" algn="tr" rotWithShape="0">
              <a:prstClr val="black">
                <a:alpha val="40000"/>
              </a:prstClr>
            </a:outerShdw>
          </a:effectLst>
        </p:spPr>
        <p:txBody>
          <a:bodyPr>
            <a:noAutofit/>
          </a:bodyPr>
          <a:lstStyle/>
          <a:p>
            <a:pPr algn="just"/>
            <a:r>
              <a:rPr lang="en-GB" sz="2400" dirty="0" err="1">
                <a:latin typeface="Times New Roman" pitchFamily="18" charset="0"/>
                <a:cs typeface="Times New Roman" pitchFamily="18" charset="0"/>
              </a:rPr>
              <a:t>Dhimma</a:t>
            </a:r>
            <a:r>
              <a:rPr lang="en-GB" sz="2400" dirty="0">
                <a:latin typeface="Times New Roman" pitchFamily="18" charset="0"/>
                <a:cs typeface="Times New Roman" pitchFamily="18" charset="0"/>
              </a:rPr>
              <a:t> 39ffaa fi </a:t>
            </a:r>
            <a:r>
              <a:rPr lang="en-GB" sz="2400" dirty="0" err="1">
                <a:latin typeface="Times New Roman" pitchFamily="18" charset="0"/>
                <a:cs typeface="Times New Roman" pitchFamily="18" charset="0"/>
              </a:rPr>
              <a:t>gaaffiwwan</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jiran</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fuula</a:t>
            </a:r>
            <a:r>
              <a:rPr lang="en-GB" sz="2400" dirty="0">
                <a:latin typeface="Times New Roman" pitchFamily="18" charset="0"/>
                <a:cs typeface="Times New Roman" pitchFamily="18" charset="0"/>
              </a:rPr>
              <a:t> 129 </a:t>
            </a:r>
            <a:r>
              <a:rPr lang="en-GB" sz="2400" dirty="0" err="1">
                <a:latin typeface="Times New Roman" pitchFamily="18" charset="0"/>
                <a:cs typeface="Times New Roman" pitchFamily="18" charset="0"/>
              </a:rPr>
              <a:t>hojjadhu</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Dambii</a:t>
            </a:r>
            <a:r>
              <a:rPr lang="en-GB" sz="2400" dirty="0">
                <a:latin typeface="Times New Roman" pitchFamily="18" charset="0"/>
                <a:cs typeface="Times New Roman" pitchFamily="18" charset="0"/>
              </a:rPr>
              <a:t> 218 kwt.114 </a:t>
            </a:r>
            <a:r>
              <a:rPr lang="en-GB" sz="2400" dirty="0" err="1">
                <a:latin typeface="Times New Roman" pitchFamily="18" charset="0"/>
                <a:cs typeface="Times New Roman" pitchFamily="18" charset="0"/>
              </a:rPr>
              <a:t>xiqqaa</a:t>
            </a:r>
            <a:r>
              <a:rPr lang="en-GB" sz="2400" dirty="0">
                <a:latin typeface="Times New Roman" pitchFamily="18" charset="0"/>
                <a:cs typeface="Times New Roman" pitchFamily="18" charset="0"/>
              </a:rPr>
              <a:t> 26 </a:t>
            </a:r>
            <a:r>
              <a:rPr lang="en-GB" sz="2400" dirty="0" err="1">
                <a:latin typeface="Times New Roman" pitchFamily="18" charset="0"/>
                <a:cs typeface="Times New Roman" pitchFamily="18" charset="0"/>
              </a:rPr>
              <a:t>waliinis</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ilaali</a:t>
            </a:r>
            <a:r>
              <a:rPr lang="en-GB" sz="2400" dirty="0">
                <a:latin typeface="Times New Roman" pitchFamily="18" charset="0"/>
                <a:cs typeface="Times New Roman" pitchFamily="18" charset="0"/>
              </a:rPr>
              <a:t>!</a:t>
            </a:r>
          </a:p>
          <a:p>
            <a:pPr algn="just"/>
            <a:r>
              <a:rPr lang="en-GB" sz="2400" dirty="0" err="1">
                <a:latin typeface="Times New Roman" pitchFamily="18" charset="0"/>
                <a:cs typeface="Times New Roman" pitchFamily="18" charset="0"/>
              </a:rPr>
              <a:t>Dhimma</a:t>
            </a:r>
            <a:r>
              <a:rPr lang="en-GB" sz="2400" dirty="0">
                <a:latin typeface="Times New Roman" pitchFamily="18" charset="0"/>
                <a:cs typeface="Times New Roman" pitchFamily="18" charset="0"/>
              </a:rPr>
              <a:t> 40ffaa A/</a:t>
            </a:r>
            <a:r>
              <a:rPr lang="en-GB" sz="2400" dirty="0" err="1">
                <a:latin typeface="Times New Roman" pitchFamily="18" charset="0"/>
                <a:cs typeface="Times New Roman" pitchFamily="18" charset="0"/>
              </a:rPr>
              <a:t>Alangaa</a:t>
            </a:r>
            <a:r>
              <a:rPr lang="en-GB" sz="2400" dirty="0">
                <a:latin typeface="Times New Roman" pitchFamily="18" charset="0"/>
                <a:cs typeface="Times New Roman" pitchFamily="18" charset="0"/>
              </a:rPr>
              <a:t> raga </a:t>
            </a:r>
            <a:r>
              <a:rPr lang="en-GB" sz="2400" dirty="0" err="1">
                <a:latin typeface="Times New Roman" pitchFamily="18" charset="0"/>
                <a:cs typeface="Times New Roman" pitchFamily="18" charset="0"/>
              </a:rPr>
              <a:t>abbaan</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alanagaa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biraa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ajaje</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otoo</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hin</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dhiyeessisin</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ragaa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madaaluun</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himannaa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hundeessuu</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otoo</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qabuu</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galmee</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cufe</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qajeeltoo</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naamusaa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kam</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cabse</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jettu</a:t>
            </a:r>
            <a:r>
              <a:rPr lang="en-GB" sz="2400" dirty="0">
                <a:latin typeface="Times New Roman" pitchFamily="18" charset="0"/>
                <a:cs typeface="Times New Roman" pitchFamily="18" charset="0"/>
              </a:rPr>
              <a:t>?</a:t>
            </a:r>
          </a:p>
          <a:p>
            <a:pPr algn="just"/>
            <a:r>
              <a:rPr lang="en-GB" sz="2400" dirty="0" err="1">
                <a:latin typeface="Times New Roman" pitchFamily="18" charset="0"/>
                <a:cs typeface="Times New Roman" pitchFamily="18" charset="0"/>
              </a:rPr>
              <a:t>Dhimma</a:t>
            </a:r>
            <a:r>
              <a:rPr lang="en-GB" sz="2400" dirty="0">
                <a:latin typeface="Times New Roman" pitchFamily="18" charset="0"/>
                <a:cs typeface="Times New Roman" pitchFamily="18" charset="0"/>
              </a:rPr>
              <a:t> 41ffaa </a:t>
            </a:r>
            <a:r>
              <a:rPr lang="en-GB" sz="2400" dirty="0" err="1">
                <a:latin typeface="Times New Roman" pitchFamily="18" charset="0"/>
                <a:cs typeface="Times New Roman" pitchFamily="18" charset="0"/>
              </a:rPr>
              <a:t>Murtii</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balleessummaa</a:t>
            </a:r>
            <a:r>
              <a:rPr lang="en-GB" sz="2400" dirty="0">
                <a:latin typeface="Times New Roman" pitchFamily="18" charset="0"/>
                <a:cs typeface="Times New Roman" pitchFamily="18" charset="0"/>
              </a:rPr>
              <a:t> s/y kwt.555(A) </a:t>
            </a:r>
            <a:r>
              <a:rPr lang="en-GB" sz="2400" dirty="0" err="1">
                <a:latin typeface="Times New Roman" pitchFamily="18" charset="0"/>
                <a:cs typeface="Times New Roman" pitchFamily="18" charset="0"/>
              </a:rPr>
              <a:t>jalatti</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hidhaa</a:t>
            </a:r>
            <a:r>
              <a:rPr lang="en-GB" sz="2400" dirty="0">
                <a:latin typeface="Times New Roman" pitchFamily="18" charset="0"/>
                <a:cs typeface="Times New Roman" pitchFamily="18" charset="0"/>
              </a:rPr>
              <a:t> wagga 2 fi </a:t>
            </a:r>
            <a:r>
              <a:rPr lang="en-GB" sz="2400" dirty="0" err="1">
                <a:latin typeface="Times New Roman" pitchFamily="18" charset="0"/>
                <a:cs typeface="Times New Roman" pitchFamily="18" charset="0"/>
              </a:rPr>
              <a:t>walakkaa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sababii</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gahaa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malee</a:t>
            </a:r>
            <a:r>
              <a:rPr lang="en-GB" sz="2400" dirty="0">
                <a:latin typeface="Times New Roman" pitchFamily="18" charset="0"/>
                <a:cs typeface="Times New Roman" pitchFamily="18" charset="0"/>
              </a:rPr>
              <a:t> MM </a:t>
            </a:r>
            <a:r>
              <a:rPr lang="en-GB" sz="2400" dirty="0" err="1">
                <a:latin typeface="Times New Roman" pitchFamily="18" charset="0"/>
                <a:cs typeface="Times New Roman" pitchFamily="18" charset="0"/>
              </a:rPr>
              <a:t>daangesse</a:t>
            </a:r>
            <a:r>
              <a:rPr lang="en-GB" sz="2400" dirty="0">
                <a:latin typeface="Times New Roman" pitchFamily="18" charset="0"/>
                <a:cs typeface="Times New Roman" pitchFamily="18" charset="0"/>
              </a:rPr>
              <a:t>, A/</a:t>
            </a:r>
            <a:r>
              <a:rPr lang="en-GB" sz="2400" dirty="0" err="1">
                <a:latin typeface="Times New Roman" pitchFamily="18" charset="0"/>
                <a:cs typeface="Times New Roman" pitchFamily="18" charset="0"/>
              </a:rPr>
              <a:t>Alangichaa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ol</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iyyata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akka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gaafatu</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ajajamee</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ajaja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fudhachuu</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didee</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haala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wal-fakkaatuun</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galmee</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biraa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irrattis</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keewwatuma</a:t>
            </a:r>
            <a:r>
              <a:rPr lang="en-GB" sz="2400" dirty="0">
                <a:latin typeface="Times New Roman" pitchFamily="18" charset="0"/>
                <a:cs typeface="Times New Roman" pitchFamily="18" charset="0"/>
              </a:rPr>
              <a:t> kana </a:t>
            </a:r>
            <a:r>
              <a:rPr lang="en-GB" sz="2400" dirty="0" err="1">
                <a:latin typeface="Times New Roman" pitchFamily="18" charset="0"/>
                <a:cs typeface="Times New Roman" pitchFamily="18" charset="0"/>
              </a:rPr>
              <a:t>jalatti</a:t>
            </a:r>
            <a:r>
              <a:rPr lang="en-GB" sz="2400" dirty="0">
                <a:latin typeface="Times New Roman" pitchFamily="18" charset="0"/>
                <a:cs typeface="Times New Roman" pitchFamily="18" charset="0"/>
              </a:rPr>
              <a:t> murti </a:t>
            </a:r>
            <a:r>
              <a:rPr lang="en-GB" sz="2400" dirty="0" err="1">
                <a:latin typeface="Times New Roman" pitchFamily="18" charset="0"/>
                <a:cs typeface="Times New Roman" pitchFamily="18" charset="0"/>
              </a:rPr>
              <a:t>kenname</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gara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hidhaa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salphaa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ji’a</a:t>
            </a:r>
            <a:r>
              <a:rPr lang="en-GB" sz="2400" dirty="0">
                <a:latin typeface="Times New Roman" pitchFamily="18" charset="0"/>
                <a:cs typeface="Times New Roman" pitchFamily="18" charset="0"/>
              </a:rPr>
              <a:t> 6 </a:t>
            </a:r>
            <a:r>
              <a:rPr lang="en-GB" sz="2400" dirty="0" err="1">
                <a:latin typeface="Times New Roman" pitchFamily="18" charset="0"/>
                <a:cs typeface="Times New Roman" pitchFamily="18" charset="0"/>
              </a:rPr>
              <a:t>murteessuun</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raawwii</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adabbii</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hidhaa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guyyaa</a:t>
            </a:r>
            <a:r>
              <a:rPr lang="en-GB" sz="2400" dirty="0">
                <a:latin typeface="Times New Roman" pitchFamily="18" charset="0"/>
                <a:cs typeface="Times New Roman" pitchFamily="18" charset="0"/>
              </a:rPr>
              <a:t> 15 </a:t>
            </a:r>
            <a:r>
              <a:rPr lang="en-GB" sz="2400" dirty="0" err="1">
                <a:latin typeface="Times New Roman" pitchFamily="18" charset="0"/>
                <a:cs typeface="Times New Roman" pitchFamily="18" charset="0"/>
              </a:rPr>
              <a:t>ajajamerratti</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ol</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iyyata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akka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gaafatu</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ajajamee</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ol</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iyyata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fudhachuu</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dide</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Gumiin</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Naannoos</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adabbii</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hojjiirraa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gaggeessuu</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itti</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murteesse.A</a:t>
            </a:r>
            <a:r>
              <a:rPr lang="en-GB" sz="2400" dirty="0">
                <a:latin typeface="Times New Roman" pitchFamily="18" charset="0"/>
                <a:cs typeface="Times New Roman" pitchFamily="18" charset="0"/>
              </a:rPr>
              <a:t>/</a:t>
            </a:r>
            <a:r>
              <a:rPr lang="en-GB" sz="2400" dirty="0" err="1">
                <a:latin typeface="Times New Roman" pitchFamily="18" charset="0"/>
                <a:cs typeface="Times New Roman" pitchFamily="18" charset="0"/>
              </a:rPr>
              <a:t>Alangaa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kun</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qajeeltoo</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naamuusaa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kam</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kam</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akka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cabse</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dambii</a:t>
            </a:r>
            <a:r>
              <a:rPr lang="en-GB" sz="2400" dirty="0">
                <a:latin typeface="Times New Roman" pitchFamily="18" charset="0"/>
                <a:cs typeface="Times New Roman" pitchFamily="18" charset="0"/>
              </a:rPr>
              <a:t> 218 </a:t>
            </a:r>
            <a:r>
              <a:rPr lang="en-GB" sz="2400" dirty="0" err="1">
                <a:latin typeface="Times New Roman" pitchFamily="18" charset="0"/>
                <a:cs typeface="Times New Roman" pitchFamily="18" charset="0"/>
              </a:rPr>
              <a:t>waliin</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xiinxali</a:t>
            </a:r>
            <a:r>
              <a:rPr lang="en-GB" sz="2400" dirty="0">
                <a:latin typeface="Times New Roman" pitchFamily="18" charset="0"/>
                <a:cs typeface="Times New Roman" pitchFamily="18" charset="0"/>
              </a:rPr>
              <a:t>!</a:t>
            </a:r>
          </a:p>
        </p:txBody>
      </p:sp>
    </p:spTree>
    <p:extLst>
      <p:ext uri="{BB962C8B-B14F-4D97-AF65-F5344CB8AC3E}">
        <p14:creationId xmlns:p14="http://schemas.microsoft.com/office/powerpoint/2010/main" val="1720964340"/>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a:effectLst>
            <a:outerShdw blurRad="50800" dist="38100" dir="8100000" algn="tr" rotWithShape="0">
              <a:prstClr val="black">
                <a:alpha val="40000"/>
              </a:prstClr>
            </a:outerShdw>
          </a:effectLst>
        </p:spPr>
        <p:txBody>
          <a:bodyPr>
            <a:normAutofit/>
          </a:bodyPr>
          <a:lstStyle/>
          <a:p>
            <a:pPr marL="0" lvl="0" indent="0" algn="ctr">
              <a:lnSpc>
                <a:spcPct val="170000"/>
              </a:lnSpc>
              <a:spcBef>
                <a:spcPts val="400"/>
              </a:spcBef>
              <a:buClr>
                <a:srgbClr val="2DA2BF"/>
              </a:buClr>
              <a:buSzPct val="68000"/>
              <a:buNone/>
            </a:pPr>
            <a:r>
              <a:rPr lang="en-US" sz="4400" dirty="0">
                <a:solidFill>
                  <a:srgbClr val="EB641B">
                    <a:lumMod val="20000"/>
                    <a:lumOff val="80000"/>
                  </a:srgbClr>
                </a:solidFill>
                <a:latin typeface="Bookman Old Style" pitchFamily="18" charset="0"/>
                <a:cs typeface="Times New Roman" pitchFamily="18" charset="0"/>
              </a:rPr>
              <a:t>“</a:t>
            </a:r>
            <a:r>
              <a:rPr lang="en-US" sz="4400" b="1" dirty="0" err="1">
                <a:solidFill>
                  <a:srgbClr val="00B050"/>
                </a:solidFill>
                <a:latin typeface="Bookman Old Style" pitchFamily="18" charset="0"/>
                <a:cs typeface="Times New Roman" pitchFamily="18" charset="0"/>
              </a:rPr>
              <a:t>Maqaan</a:t>
            </a:r>
            <a:r>
              <a:rPr lang="en-US" sz="4400" b="1" dirty="0">
                <a:solidFill>
                  <a:srgbClr val="00B050"/>
                </a:solidFill>
                <a:latin typeface="Bookman Old Style" pitchFamily="18" charset="0"/>
                <a:cs typeface="Times New Roman" pitchFamily="18" charset="0"/>
              </a:rPr>
              <a:t> </a:t>
            </a:r>
            <a:r>
              <a:rPr lang="en-US" sz="4400" b="1" dirty="0" err="1">
                <a:solidFill>
                  <a:srgbClr val="00B050"/>
                </a:solidFill>
                <a:latin typeface="Bookman Old Style" pitchFamily="18" charset="0"/>
                <a:cs typeface="Times New Roman" pitchFamily="18" charset="0"/>
              </a:rPr>
              <a:t>baduu</a:t>
            </a:r>
            <a:r>
              <a:rPr lang="en-US" sz="4400" b="1" dirty="0">
                <a:solidFill>
                  <a:srgbClr val="00B050"/>
                </a:solidFill>
                <a:latin typeface="Bookman Old Style" pitchFamily="18" charset="0"/>
                <a:cs typeface="Times New Roman" pitchFamily="18" charset="0"/>
              </a:rPr>
              <a:t> </a:t>
            </a:r>
            <a:r>
              <a:rPr lang="en-US" sz="4400" b="1" dirty="0" err="1">
                <a:solidFill>
                  <a:srgbClr val="00B050"/>
                </a:solidFill>
                <a:latin typeface="Bookman Old Style" pitchFamily="18" charset="0"/>
                <a:cs typeface="Times New Roman" pitchFamily="18" charset="0"/>
              </a:rPr>
              <a:t>mannaa</a:t>
            </a:r>
            <a:r>
              <a:rPr lang="en-US" sz="4400" b="1" dirty="0">
                <a:solidFill>
                  <a:srgbClr val="00B050"/>
                </a:solidFill>
                <a:latin typeface="Bookman Old Style" pitchFamily="18" charset="0"/>
                <a:cs typeface="Times New Roman" pitchFamily="18" charset="0"/>
              </a:rPr>
              <a:t> </a:t>
            </a:r>
            <a:r>
              <a:rPr lang="en-US" sz="4400" b="1" dirty="0" err="1">
                <a:solidFill>
                  <a:srgbClr val="00B050"/>
                </a:solidFill>
                <a:latin typeface="Bookman Old Style" pitchFamily="18" charset="0"/>
                <a:cs typeface="Times New Roman" pitchFamily="18" charset="0"/>
              </a:rPr>
              <a:t>mataan</a:t>
            </a:r>
            <a:r>
              <a:rPr lang="en-US" sz="4400" b="1" dirty="0">
                <a:solidFill>
                  <a:srgbClr val="00B050"/>
                </a:solidFill>
                <a:latin typeface="Bookman Old Style" pitchFamily="18" charset="0"/>
                <a:cs typeface="Times New Roman" pitchFamily="18" charset="0"/>
              </a:rPr>
              <a:t> </a:t>
            </a:r>
            <a:r>
              <a:rPr lang="en-US" sz="4400" b="1" dirty="0" err="1">
                <a:solidFill>
                  <a:srgbClr val="00B050"/>
                </a:solidFill>
                <a:latin typeface="Bookman Old Style" pitchFamily="18" charset="0"/>
                <a:cs typeface="Times New Roman" pitchFamily="18" charset="0"/>
              </a:rPr>
              <a:t>baduu</a:t>
            </a:r>
            <a:r>
              <a:rPr lang="en-US" sz="4400" b="1" dirty="0">
                <a:solidFill>
                  <a:srgbClr val="00B050"/>
                </a:solidFill>
                <a:latin typeface="Bookman Old Style" pitchFamily="18" charset="0"/>
                <a:cs typeface="Times New Roman" pitchFamily="18" charset="0"/>
              </a:rPr>
              <a:t> </a:t>
            </a:r>
            <a:r>
              <a:rPr lang="en-US" sz="4400" b="1" dirty="0" err="1">
                <a:solidFill>
                  <a:srgbClr val="00B050"/>
                </a:solidFill>
                <a:latin typeface="Bookman Old Style" pitchFamily="18" charset="0"/>
                <a:cs typeface="Times New Roman" pitchFamily="18" charset="0"/>
              </a:rPr>
              <a:t>wayya</a:t>
            </a:r>
            <a:r>
              <a:rPr lang="en-US" sz="4400" b="1" dirty="0">
                <a:solidFill>
                  <a:srgbClr val="00B050"/>
                </a:solidFill>
                <a:latin typeface="Bookman Old Style" pitchFamily="18" charset="0"/>
                <a:cs typeface="Times New Roman" pitchFamily="18" charset="0"/>
              </a:rPr>
              <a:t> </a:t>
            </a:r>
            <a:r>
              <a:rPr lang="en-US" sz="4400" b="1" dirty="0" err="1">
                <a:solidFill>
                  <a:srgbClr val="00B050"/>
                </a:solidFill>
                <a:latin typeface="Bookman Old Style" pitchFamily="18" charset="0"/>
                <a:cs typeface="Times New Roman" pitchFamily="18" charset="0"/>
              </a:rPr>
              <a:t>jedha</a:t>
            </a:r>
            <a:r>
              <a:rPr lang="en-US" sz="4400" b="1" dirty="0">
                <a:solidFill>
                  <a:srgbClr val="00B050"/>
                </a:solidFill>
                <a:latin typeface="Bookman Old Style" pitchFamily="18" charset="0"/>
                <a:cs typeface="Times New Roman" pitchFamily="18" charset="0"/>
              </a:rPr>
              <a:t> </a:t>
            </a:r>
            <a:r>
              <a:rPr lang="en-US" sz="4400" b="1" dirty="0" err="1">
                <a:solidFill>
                  <a:srgbClr val="00B050"/>
                </a:solidFill>
                <a:latin typeface="Bookman Old Style" pitchFamily="18" charset="0"/>
                <a:cs typeface="Times New Roman" pitchFamily="18" charset="0"/>
              </a:rPr>
              <a:t>Oromoon</a:t>
            </a:r>
            <a:r>
              <a:rPr lang="en-US" sz="4400" b="1" dirty="0">
                <a:solidFill>
                  <a:srgbClr val="00B050"/>
                </a:solidFill>
                <a:latin typeface="Bookman Old Style" pitchFamily="18" charset="0"/>
                <a:cs typeface="Times New Roman" pitchFamily="18" charset="0"/>
              </a:rPr>
              <a:t>!</a:t>
            </a:r>
          </a:p>
          <a:p>
            <a:pPr marL="0" lvl="0" indent="0" algn="ctr">
              <a:spcBef>
                <a:spcPts val="400"/>
              </a:spcBef>
              <a:buClr>
                <a:srgbClr val="2DA2BF"/>
              </a:buClr>
              <a:buSzPct val="68000"/>
              <a:buNone/>
            </a:pPr>
            <a:endParaRPr lang="en-US" sz="4400" dirty="0">
              <a:solidFill>
                <a:srgbClr val="00B050"/>
              </a:solidFill>
              <a:latin typeface="Bookman Old Style" pitchFamily="18" charset="0"/>
              <a:cs typeface="Times New Roman" pitchFamily="18" charset="0"/>
            </a:endParaRPr>
          </a:p>
          <a:p>
            <a:pPr marL="0" lvl="0" indent="0" algn="ctr">
              <a:spcBef>
                <a:spcPts val="400"/>
              </a:spcBef>
              <a:buClr>
                <a:srgbClr val="2DA2BF"/>
              </a:buClr>
              <a:buSzPct val="68000"/>
              <a:buNone/>
            </a:pPr>
            <a:r>
              <a:rPr lang="en-US" sz="4400" dirty="0" err="1">
                <a:solidFill>
                  <a:srgbClr val="00B050"/>
                </a:solidFill>
                <a:latin typeface="Bookman Old Style" pitchFamily="18" charset="0"/>
                <a:cs typeface="Times New Roman" pitchFamily="18" charset="0"/>
              </a:rPr>
              <a:t>Horaa</a:t>
            </a:r>
            <a:r>
              <a:rPr lang="en-US" sz="4400" dirty="0">
                <a:solidFill>
                  <a:srgbClr val="00B050"/>
                </a:solidFill>
                <a:latin typeface="Bookman Old Style" pitchFamily="18" charset="0"/>
                <a:cs typeface="Times New Roman" pitchFamily="18" charset="0"/>
              </a:rPr>
              <a:t> </a:t>
            </a:r>
            <a:r>
              <a:rPr lang="en-US" sz="4400" dirty="0" err="1">
                <a:solidFill>
                  <a:srgbClr val="00B050"/>
                </a:solidFill>
                <a:latin typeface="Bookman Old Style" pitchFamily="18" charset="0"/>
                <a:cs typeface="Times New Roman" pitchFamily="18" charset="0"/>
              </a:rPr>
              <a:t>bulaa</a:t>
            </a:r>
            <a:r>
              <a:rPr lang="en-US" sz="4400" dirty="0">
                <a:solidFill>
                  <a:srgbClr val="00B050"/>
                </a:solidFill>
                <a:latin typeface="Bookman Old Style" pitchFamily="18" charset="0"/>
                <a:cs typeface="Times New Roman" pitchFamily="18" charset="0"/>
              </a:rPr>
              <a:t>!</a:t>
            </a:r>
          </a:p>
          <a:p>
            <a:pPr marL="0" indent="0">
              <a:buNone/>
            </a:pPr>
            <a:endParaRPr lang="en-GB" sz="4400" dirty="0">
              <a:latin typeface="Bookman Old Style" pitchFamily="18" charset="0"/>
            </a:endParaRPr>
          </a:p>
        </p:txBody>
      </p:sp>
    </p:spTree>
    <p:extLst>
      <p:ext uri="{BB962C8B-B14F-4D97-AF65-F5344CB8AC3E}">
        <p14:creationId xmlns:p14="http://schemas.microsoft.com/office/powerpoint/2010/main" val="341263473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513859"/>
          </a:xfrm>
          <a:effectLst>
            <a:outerShdw blurRad="50800" dist="38100" dir="5400000" algn="t" rotWithShape="0">
              <a:prstClr val="black">
                <a:alpha val="40000"/>
              </a:prstClr>
            </a:outerShdw>
          </a:effectLst>
        </p:spPr>
        <p:txBody>
          <a:bodyPr>
            <a:normAutofit/>
          </a:bodyPr>
          <a:lstStyle/>
          <a:p>
            <a:pPr algn="just">
              <a:buNone/>
            </a:pPr>
            <a:r>
              <a:rPr lang="en-US" sz="3600" dirty="0" err="1">
                <a:latin typeface="Times New Roman" pitchFamily="18" charset="0"/>
                <a:cs typeface="Times New Roman" pitchFamily="18" charset="0"/>
              </a:rPr>
              <a:t>Kanaaf,ogummaan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tokko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faayidaa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uummataatiif</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oolchuuf</a:t>
            </a:r>
            <a:r>
              <a:rPr lang="en-US" sz="3600" dirty="0">
                <a:latin typeface="Times New Roman" pitchFamily="18" charset="0"/>
                <a:cs typeface="Times New Roman" pitchFamily="18" charset="0"/>
              </a:rPr>
              <a:t>;</a:t>
            </a:r>
          </a:p>
          <a:p>
            <a:pPr algn="just">
              <a:buFont typeface="Wingdings" pitchFamily="2" charset="2"/>
              <a:buChar char="§"/>
            </a:pPr>
            <a:r>
              <a:rPr lang="en-US" sz="3600" dirty="0" err="1">
                <a:latin typeface="Times New Roman" pitchFamily="18" charset="0"/>
                <a:cs typeface="Times New Roman" pitchFamily="18" charset="0"/>
              </a:rPr>
              <a:t>sirna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naamusaa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ogummaan</a:t>
            </a:r>
            <a:r>
              <a:rPr lang="en-US" sz="3600" dirty="0">
                <a:latin typeface="Times New Roman" pitchFamily="18" charset="0"/>
                <a:cs typeface="Times New Roman" pitchFamily="18" charset="0"/>
              </a:rPr>
              <a:t> sun </a:t>
            </a:r>
            <a:r>
              <a:rPr lang="en-US" sz="3600" dirty="0" err="1">
                <a:latin typeface="Times New Roman" pitchFamily="18" charset="0"/>
                <a:cs typeface="Times New Roman" pitchFamily="18" charset="0"/>
              </a:rPr>
              <a:t>ittiin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qajeelfamu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to’atamuu</a:t>
            </a:r>
            <a:r>
              <a:rPr lang="en-US" sz="3600" dirty="0">
                <a:latin typeface="Times New Roman" pitchFamily="18" charset="0"/>
                <a:cs typeface="Times New Roman" pitchFamily="18" charset="0"/>
              </a:rPr>
              <a:t> fi </a:t>
            </a:r>
            <a:r>
              <a:rPr lang="en-US" sz="3600" dirty="0" err="1">
                <a:latin typeface="Times New Roman" pitchFamily="18" charset="0"/>
                <a:cs typeface="Times New Roman" pitchFamily="18" charset="0"/>
              </a:rPr>
              <a:t>hogganamu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ykn</a:t>
            </a:r>
            <a:r>
              <a:rPr lang="en-US" sz="3600" dirty="0">
                <a:latin typeface="Times New Roman" pitchFamily="18" charset="0"/>
                <a:cs typeface="Times New Roman" pitchFamily="18" charset="0"/>
              </a:rPr>
              <a:t> ‘</a:t>
            </a:r>
            <a:r>
              <a:rPr lang="en-US" sz="3600" dirty="0">
                <a:solidFill>
                  <a:schemeClr val="accent2"/>
                </a:solidFill>
                <a:latin typeface="Times New Roman" pitchFamily="18" charset="0"/>
                <a:cs typeface="Times New Roman" pitchFamily="18" charset="0"/>
              </a:rPr>
              <a:t>professional </a:t>
            </a:r>
            <a:r>
              <a:rPr lang="en-US" sz="3600" dirty="0" err="1">
                <a:solidFill>
                  <a:schemeClr val="accent2"/>
                </a:solidFill>
                <a:latin typeface="Times New Roman" pitchFamily="18" charset="0"/>
                <a:cs typeface="Times New Roman" pitchFamily="18" charset="0"/>
              </a:rPr>
              <a:t>ethics</a:t>
            </a:r>
            <a:r>
              <a:rPr lang="en-US" sz="3600" dirty="0" err="1">
                <a:latin typeface="Times New Roman" pitchFamily="18" charset="0"/>
                <a:cs typeface="Times New Roman" pitchFamily="18" charset="0"/>
              </a:rPr>
              <a:t>’kaa’uudhaan</a:t>
            </a:r>
            <a:r>
              <a:rPr lang="en-US" sz="3600" dirty="0">
                <a:latin typeface="Times New Roman" pitchFamily="18" charset="0"/>
                <a:cs typeface="Times New Roman" pitchFamily="18" charset="0"/>
              </a:rPr>
              <a:t>.</a:t>
            </a:r>
          </a:p>
          <a:p>
            <a:pPr algn="just"/>
            <a:r>
              <a:rPr lang="en-US" sz="3600" dirty="0" err="1">
                <a:latin typeface="Times New Roman" pitchFamily="18" charset="0"/>
                <a:cs typeface="Times New Roman" pitchFamily="18" charset="0"/>
              </a:rPr>
              <a:t>Barbaachisummaan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naamusa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ogummaa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inni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guddaanis</a:t>
            </a:r>
            <a:r>
              <a:rPr lang="en-US" sz="3600" dirty="0">
                <a:latin typeface="Times New Roman" pitchFamily="18" charset="0"/>
                <a:cs typeface="Times New Roman" pitchFamily="18" charset="0"/>
              </a:rPr>
              <a:t> kana </a:t>
            </a:r>
            <a:r>
              <a:rPr lang="en-US" sz="3600" dirty="0" err="1">
                <a:latin typeface="Times New Roman" pitchFamily="18" charset="0"/>
                <a:cs typeface="Times New Roman" pitchFamily="18" charset="0"/>
              </a:rPr>
              <a:t>to’achuufii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dha</a:t>
            </a:r>
            <a:r>
              <a:rPr lang="en-US" sz="3600" dirty="0">
                <a:latin typeface="Times New Roman" pitchFamily="18" charset="0"/>
                <a:cs typeface="Times New Roman" pitchFamily="18" charset="0"/>
              </a:rPr>
              <a:t>. </a:t>
            </a:r>
          </a:p>
        </p:txBody>
      </p:sp>
    </p:spTree>
    <p:extLst>
      <p:ext uri="{BB962C8B-B14F-4D97-AF65-F5344CB8AC3E}">
        <p14:creationId xmlns:p14="http://schemas.microsoft.com/office/powerpoint/2010/main" val="2906603043"/>
      </p:ext>
    </p:extLst>
  </p:cSld>
  <p:clrMapOvr>
    <a:masterClrMapping/>
  </p:clrMapOvr>
  <p:transition spd="slow">
    <p:pull/>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016691"/>
          </a:xfrm>
          <a:effectLst>
            <a:outerShdw blurRad="50800" dist="38100" dir="2700000" algn="tl" rotWithShape="0">
              <a:prstClr val="black">
                <a:alpha val="40000"/>
              </a:prstClr>
            </a:outerShdw>
          </a:effectLst>
        </p:spPr>
        <p:txBody>
          <a:bodyPr>
            <a:noAutofit/>
          </a:bodyPr>
          <a:lstStyle/>
          <a:p>
            <a:pPr algn="just">
              <a:spcBef>
                <a:spcPts val="0"/>
              </a:spcBef>
              <a:spcAft>
                <a:spcPts val="1000"/>
              </a:spcAft>
              <a:buNone/>
            </a:pPr>
            <a:r>
              <a:rPr lang="en-GB" sz="3200" dirty="0" err="1">
                <a:latin typeface="Times New Roman" pitchFamily="18" charset="0"/>
                <a:ea typeface="Verdana" pitchFamily="34" charset="0"/>
                <a:cs typeface="Times New Roman" pitchFamily="18" charset="0"/>
              </a:rPr>
              <a:t>Naamusni</a:t>
            </a:r>
            <a:r>
              <a:rPr lang="en-GB" sz="3200" dirty="0">
                <a:latin typeface="Times New Roman" pitchFamily="18" charset="0"/>
                <a:ea typeface="Verdana" pitchFamily="34" charset="0"/>
                <a:cs typeface="Times New Roman" pitchFamily="18" charset="0"/>
              </a:rPr>
              <a:t> </a:t>
            </a:r>
            <a:r>
              <a:rPr lang="en-GB" sz="3200" dirty="0" err="1">
                <a:latin typeface="Times New Roman" pitchFamily="18" charset="0"/>
                <a:ea typeface="Verdana" pitchFamily="34" charset="0"/>
                <a:cs typeface="Times New Roman" pitchFamily="18" charset="0"/>
              </a:rPr>
              <a:t>ogummaa</a:t>
            </a:r>
            <a:r>
              <a:rPr lang="en-GB" sz="3200" dirty="0">
                <a:latin typeface="Times New Roman" pitchFamily="18" charset="0"/>
                <a:ea typeface="Verdana" pitchFamily="34" charset="0"/>
                <a:cs typeface="Times New Roman" pitchFamily="18" charset="0"/>
              </a:rPr>
              <a:t> </a:t>
            </a:r>
            <a:r>
              <a:rPr lang="en-GB" sz="3200" dirty="0" err="1">
                <a:latin typeface="Times New Roman" pitchFamily="18" charset="0"/>
                <a:ea typeface="Verdana" pitchFamily="34" charset="0"/>
                <a:cs typeface="Times New Roman" pitchFamily="18" charset="0"/>
              </a:rPr>
              <a:t>ykn</a:t>
            </a:r>
            <a:r>
              <a:rPr lang="en-GB" sz="3200" dirty="0">
                <a:latin typeface="Times New Roman" pitchFamily="18" charset="0"/>
                <a:ea typeface="Verdana" pitchFamily="34" charset="0"/>
                <a:cs typeface="Times New Roman" pitchFamily="18" charset="0"/>
              </a:rPr>
              <a:t> ‘professional ethics’ </a:t>
            </a:r>
            <a:r>
              <a:rPr lang="en-GB" sz="3200" dirty="0" err="1">
                <a:latin typeface="Times New Roman" pitchFamily="18" charset="0"/>
                <a:ea typeface="Verdana" pitchFamily="34" charset="0"/>
                <a:cs typeface="Times New Roman" pitchFamily="18" charset="0"/>
              </a:rPr>
              <a:t>jechuunis</a:t>
            </a:r>
            <a:r>
              <a:rPr lang="en-GB" sz="3200" dirty="0">
                <a:latin typeface="Times New Roman" pitchFamily="18" charset="0"/>
                <a:ea typeface="Verdana" pitchFamily="34" charset="0"/>
                <a:cs typeface="Times New Roman" pitchFamily="18" charset="0"/>
              </a:rPr>
              <a:t> </a:t>
            </a:r>
            <a:r>
              <a:rPr lang="en-GB" sz="3200" dirty="0" err="1">
                <a:solidFill>
                  <a:srgbClr val="0070C0"/>
                </a:solidFill>
                <a:latin typeface="Times New Roman" pitchFamily="18" charset="0"/>
                <a:ea typeface="Verdana" pitchFamily="34" charset="0"/>
                <a:cs typeface="Times New Roman" pitchFamily="18" charset="0"/>
              </a:rPr>
              <a:t>sirna</a:t>
            </a:r>
            <a:r>
              <a:rPr lang="en-GB" sz="3200" dirty="0">
                <a:solidFill>
                  <a:srgbClr val="0070C0"/>
                </a:solidFill>
                <a:latin typeface="Times New Roman" pitchFamily="18" charset="0"/>
                <a:ea typeface="Verdana" pitchFamily="34" charset="0"/>
                <a:cs typeface="Times New Roman" pitchFamily="18" charset="0"/>
              </a:rPr>
              <a:t> </a:t>
            </a:r>
            <a:r>
              <a:rPr lang="en-GB" sz="3200" dirty="0" err="1">
                <a:solidFill>
                  <a:srgbClr val="0070C0"/>
                </a:solidFill>
                <a:latin typeface="Times New Roman" pitchFamily="18" charset="0"/>
                <a:ea typeface="Verdana" pitchFamily="34" charset="0"/>
                <a:cs typeface="Times New Roman" pitchFamily="18" charset="0"/>
              </a:rPr>
              <a:t>ykn</a:t>
            </a:r>
            <a:r>
              <a:rPr lang="en-GB" sz="3200" dirty="0">
                <a:solidFill>
                  <a:srgbClr val="0070C0"/>
                </a:solidFill>
                <a:latin typeface="Times New Roman" pitchFamily="18" charset="0"/>
                <a:ea typeface="Verdana" pitchFamily="34" charset="0"/>
                <a:cs typeface="Times New Roman" pitchFamily="18" charset="0"/>
              </a:rPr>
              <a:t> </a:t>
            </a:r>
            <a:r>
              <a:rPr lang="en-GB" sz="3200" dirty="0" err="1">
                <a:solidFill>
                  <a:srgbClr val="0070C0"/>
                </a:solidFill>
                <a:latin typeface="Times New Roman" pitchFamily="18" charset="0"/>
                <a:ea typeface="Verdana" pitchFamily="34" charset="0"/>
                <a:cs typeface="Times New Roman" pitchFamily="18" charset="0"/>
              </a:rPr>
              <a:t>danbii</a:t>
            </a:r>
            <a:r>
              <a:rPr lang="en-GB" sz="3200" dirty="0">
                <a:latin typeface="Times New Roman" pitchFamily="18" charset="0"/>
                <a:ea typeface="Verdana" pitchFamily="34" charset="0"/>
                <a:cs typeface="Times New Roman" pitchFamily="18" charset="0"/>
              </a:rPr>
              <a:t> </a:t>
            </a:r>
            <a:r>
              <a:rPr lang="en-GB" sz="3200" dirty="0" err="1">
                <a:latin typeface="Times New Roman" pitchFamily="18" charset="0"/>
                <a:ea typeface="Verdana" pitchFamily="34" charset="0"/>
                <a:cs typeface="Times New Roman" pitchFamily="18" charset="0"/>
              </a:rPr>
              <a:t>ogeeyyiin</a:t>
            </a:r>
            <a:r>
              <a:rPr lang="en-GB" sz="3200" dirty="0">
                <a:latin typeface="Times New Roman" pitchFamily="18" charset="0"/>
                <a:ea typeface="Verdana" pitchFamily="34" charset="0"/>
                <a:cs typeface="Times New Roman" pitchFamily="18" charset="0"/>
              </a:rPr>
              <a:t> </a:t>
            </a:r>
            <a:r>
              <a:rPr lang="en-GB" sz="3200" dirty="0" err="1">
                <a:latin typeface="Times New Roman" pitchFamily="18" charset="0"/>
                <a:ea typeface="Verdana" pitchFamily="34" charset="0"/>
                <a:cs typeface="Times New Roman" pitchFamily="18" charset="0"/>
              </a:rPr>
              <a:t>abbootii</a:t>
            </a:r>
            <a:r>
              <a:rPr lang="en-GB" sz="3200" dirty="0">
                <a:latin typeface="Times New Roman" pitchFamily="18" charset="0"/>
                <a:ea typeface="Verdana" pitchFamily="34" charset="0"/>
                <a:cs typeface="Times New Roman" pitchFamily="18" charset="0"/>
              </a:rPr>
              <a:t> </a:t>
            </a:r>
            <a:r>
              <a:rPr lang="en-GB" sz="3200" dirty="0" err="1">
                <a:latin typeface="Times New Roman" pitchFamily="18" charset="0"/>
                <a:ea typeface="Verdana" pitchFamily="34" charset="0"/>
                <a:cs typeface="Times New Roman" pitchFamily="18" charset="0"/>
              </a:rPr>
              <a:t>ogummaa</a:t>
            </a:r>
            <a:r>
              <a:rPr lang="en-GB" sz="3200" dirty="0">
                <a:latin typeface="Times New Roman" pitchFamily="18" charset="0"/>
                <a:ea typeface="Verdana" pitchFamily="34" charset="0"/>
                <a:cs typeface="Times New Roman" pitchFamily="18" charset="0"/>
              </a:rPr>
              <a:t> </a:t>
            </a:r>
            <a:r>
              <a:rPr lang="en-GB" sz="3200" dirty="0" err="1">
                <a:latin typeface="Times New Roman" pitchFamily="18" charset="0"/>
                <a:ea typeface="Verdana" pitchFamily="34" charset="0"/>
                <a:cs typeface="Times New Roman" pitchFamily="18" charset="0"/>
              </a:rPr>
              <a:t>ta’an</a:t>
            </a:r>
            <a:r>
              <a:rPr lang="en-GB" sz="3200" dirty="0">
                <a:latin typeface="Times New Roman" pitchFamily="18" charset="0"/>
                <a:ea typeface="Verdana" pitchFamily="34" charset="0"/>
                <a:cs typeface="Times New Roman" pitchFamily="18" charset="0"/>
              </a:rPr>
              <a:t> </a:t>
            </a:r>
            <a:r>
              <a:rPr lang="en-GB" sz="3200" dirty="0" err="1">
                <a:solidFill>
                  <a:srgbClr val="0070C0"/>
                </a:solidFill>
                <a:latin typeface="Times New Roman" pitchFamily="18" charset="0"/>
                <a:ea typeface="Verdana" pitchFamily="34" charset="0"/>
                <a:cs typeface="Times New Roman" pitchFamily="18" charset="0"/>
              </a:rPr>
              <a:t>galma</a:t>
            </a:r>
            <a:r>
              <a:rPr lang="en-GB" sz="3200" dirty="0">
                <a:solidFill>
                  <a:srgbClr val="0070C0"/>
                </a:solidFill>
                <a:latin typeface="Times New Roman" pitchFamily="18" charset="0"/>
                <a:ea typeface="Verdana" pitchFamily="34" charset="0"/>
                <a:cs typeface="Times New Roman" pitchFamily="18" charset="0"/>
              </a:rPr>
              <a:t> </a:t>
            </a:r>
            <a:r>
              <a:rPr lang="en-GB" sz="3200" dirty="0" err="1">
                <a:solidFill>
                  <a:srgbClr val="0070C0"/>
                </a:solidFill>
                <a:latin typeface="Times New Roman" pitchFamily="18" charset="0"/>
                <a:ea typeface="Verdana" pitchFamily="34" charset="0"/>
                <a:cs typeface="Times New Roman" pitchFamily="18" charset="0"/>
              </a:rPr>
              <a:t>dhumaa</a:t>
            </a:r>
            <a:r>
              <a:rPr lang="en-GB" sz="3200" dirty="0">
                <a:solidFill>
                  <a:srgbClr val="0070C0"/>
                </a:solidFill>
                <a:latin typeface="Times New Roman" pitchFamily="18" charset="0"/>
                <a:ea typeface="Verdana" pitchFamily="34" charset="0"/>
                <a:cs typeface="Times New Roman" pitchFamily="18" charset="0"/>
              </a:rPr>
              <a:t> </a:t>
            </a:r>
            <a:r>
              <a:rPr lang="en-GB" sz="3200" dirty="0" err="1">
                <a:solidFill>
                  <a:srgbClr val="0070C0"/>
                </a:solidFill>
                <a:latin typeface="Times New Roman" pitchFamily="18" charset="0"/>
                <a:ea typeface="Verdana" pitchFamily="34" charset="0"/>
                <a:cs typeface="Times New Roman" pitchFamily="18" charset="0"/>
              </a:rPr>
              <a:t>ogummichi</a:t>
            </a:r>
            <a:r>
              <a:rPr lang="en-GB" sz="3200" dirty="0">
                <a:solidFill>
                  <a:srgbClr val="0070C0"/>
                </a:solidFill>
                <a:latin typeface="Times New Roman" pitchFamily="18" charset="0"/>
                <a:ea typeface="Verdana" pitchFamily="34" charset="0"/>
                <a:cs typeface="Times New Roman" pitchFamily="18" charset="0"/>
              </a:rPr>
              <a:t> </a:t>
            </a:r>
            <a:r>
              <a:rPr lang="en-GB" sz="3200" dirty="0" err="1">
                <a:solidFill>
                  <a:srgbClr val="0070C0"/>
                </a:solidFill>
                <a:latin typeface="Times New Roman" pitchFamily="18" charset="0"/>
                <a:ea typeface="Verdana" pitchFamily="34" charset="0"/>
                <a:cs typeface="Times New Roman" pitchFamily="18" charset="0"/>
              </a:rPr>
              <a:t>barbaadu</a:t>
            </a:r>
            <a:r>
              <a:rPr lang="en-GB" sz="3200" dirty="0">
                <a:solidFill>
                  <a:srgbClr val="0070C0"/>
                </a:solidFill>
                <a:latin typeface="Times New Roman" pitchFamily="18" charset="0"/>
                <a:ea typeface="Verdana" pitchFamily="34" charset="0"/>
                <a:cs typeface="Times New Roman" pitchFamily="18" charset="0"/>
              </a:rPr>
              <a:t> </a:t>
            </a:r>
            <a:r>
              <a:rPr lang="en-GB" sz="3200" dirty="0" err="1">
                <a:latin typeface="Times New Roman" pitchFamily="18" charset="0"/>
                <a:ea typeface="Verdana" pitchFamily="34" charset="0"/>
                <a:cs typeface="Times New Roman" pitchFamily="18" charset="0"/>
              </a:rPr>
              <a:t>milkeessuuf</a:t>
            </a:r>
            <a:r>
              <a:rPr lang="en-GB" sz="3200" dirty="0">
                <a:latin typeface="Times New Roman" pitchFamily="18" charset="0"/>
                <a:ea typeface="Verdana" pitchFamily="34" charset="0"/>
                <a:cs typeface="Times New Roman" pitchFamily="18" charset="0"/>
              </a:rPr>
              <a:t> </a:t>
            </a:r>
            <a:r>
              <a:rPr lang="en-GB" sz="3200" dirty="0" err="1">
                <a:latin typeface="Times New Roman" pitchFamily="18" charset="0"/>
                <a:ea typeface="Verdana" pitchFamily="34" charset="0"/>
                <a:cs typeface="Times New Roman" pitchFamily="18" charset="0"/>
              </a:rPr>
              <a:t>ykn</a:t>
            </a:r>
            <a:r>
              <a:rPr lang="en-GB" sz="3200" dirty="0">
                <a:latin typeface="Times New Roman" pitchFamily="18" charset="0"/>
                <a:ea typeface="Verdana" pitchFamily="34" charset="0"/>
                <a:cs typeface="Times New Roman" pitchFamily="18" charset="0"/>
              </a:rPr>
              <a:t> </a:t>
            </a:r>
            <a:r>
              <a:rPr lang="en-GB" sz="3200" dirty="0" err="1">
                <a:latin typeface="Times New Roman" pitchFamily="18" charset="0"/>
                <a:ea typeface="Verdana" pitchFamily="34" charset="0"/>
                <a:cs typeface="Times New Roman" pitchFamily="18" charset="0"/>
              </a:rPr>
              <a:t>ogummichi</a:t>
            </a:r>
            <a:r>
              <a:rPr lang="en-GB" sz="3200" dirty="0">
                <a:latin typeface="Times New Roman" pitchFamily="18" charset="0"/>
                <a:ea typeface="Verdana" pitchFamily="34" charset="0"/>
                <a:cs typeface="Times New Roman" pitchFamily="18" charset="0"/>
              </a:rPr>
              <a:t> </a:t>
            </a:r>
            <a:r>
              <a:rPr lang="en-GB" sz="3200" dirty="0" err="1">
                <a:latin typeface="Times New Roman" pitchFamily="18" charset="0"/>
                <a:ea typeface="Verdana" pitchFamily="34" charset="0"/>
                <a:cs typeface="Times New Roman" pitchFamily="18" charset="0"/>
              </a:rPr>
              <a:t>kaayyoo</a:t>
            </a:r>
            <a:r>
              <a:rPr lang="en-GB" sz="3200" dirty="0">
                <a:latin typeface="Times New Roman" pitchFamily="18" charset="0"/>
                <a:ea typeface="Verdana" pitchFamily="34" charset="0"/>
                <a:cs typeface="Times New Roman" pitchFamily="18" charset="0"/>
              </a:rPr>
              <a:t> </a:t>
            </a:r>
            <a:r>
              <a:rPr lang="en-GB" sz="3200" dirty="0" err="1">
                <a:latin typeface="Times New Roman" pitchFamily="18" charset="0"/>
                <a:ea typeface="Verdana" pitchFamily="34" charset="0"/>
                <a:cs typeface="Times New Roman" pitchFamily="18" charset="0"/>
              </a:rPr>
              <a:t>hin</a:t>
            </a:r>
            <a:r>
              <a:rPr lang="en-GB" sz="3200" dirty="0">
                <a:latin typeface="Times New Roman" pitchFamily="18" charset="0"/>
                <a:ea typeface="Verdana" pitchFamily="34" charset="0"/>
                <a:cs typeface="Times New Roman" pitchFamily="18" charset="0"/>
              </a:rPr>
              <a:t> </a:t>
            </a:r>
            <a:r>
              <a:rPr lang="en-GB" sz="3200" dirty="0" err="1">
                <a:latin typeface="Times New Roman" pitchFamily="18" charset="0"/>
                <a:ea typeface="Verdana" pitchFamily="34" charset="0"/>
                <a:cs typeface="Times New Roman" pitchFamily="18" charset="0"/>
              </a:rPr>
              <a:t>barbaachifne</a:t>
            </a:r>
            <a:r>
              <a:rPr lang="en-GB" sz="3200" dirty="0">
                <a:latin typeface="Times New Roman" pitchFamily="18" charset="0"/>
                <a:ea typeface="Verdana" pitchFamily="34" charset="0"/>
                <a:cs typeface="Times New Roman" pitchFamily="18" charset="0"/>
              </a:rPr>
              <a:t> </a:t>
            </a:r>
            <a:r>
              <a:rPr lang="en-GB" sz="3200" dirty="0" err="1">
                <a:latin typeface="Times New Roman" pitchFamily="18" charset="0"/>
                <a:ea typeface="Verdana" pitchFamily="34" charset="0"/>
                <a:cs typeface="Times New Roman" pitchFamily="18" charset="0"/>
              </a:rPr>
              <a:t>biroof</a:t>
            </a:r>
            <a:r>
              <a:rPr lang="en-GB" sz="3200" dirty="0">
                <a:latin typeface="Times New Roman" pitchFamily="18" charset="0"/>
                <a:ea typeface="Verdana" pitchFamily="34" charset="0"/>
                <a:cs typeface="Times New Roman" pitchFamily="18" charset="0"/>
              </a:rPr>
              <a:t> </a:t>
            </a:r>
            <a:r>
              <a:rPr lang="en-GB" sz="3200" dirty="0" err="1">
                <a:latin typeface="Times New Roman" pitchFamily="18" charset="0"/>
                <a:ea typeface="Verdana" pitchFamily="34" charset="0"/>
                <a:cs typeface="Times New Roman" pitchFamily="18" charset="0"/>
              </a:rPr>
              <a:t>akka</a:t>
            </a:r>
            <a:r>
              <a:rPr lang="en-GB" sz="3200" dirty="0">
                <a:latin typeface="Times New Roman" pitchFamily="18" charset="0"/>
                <a:ea typeface="Verdana" pitchFamily="34" charset="0"/>
                <a:cs typeface="Times New Roman" pitchFamily="18" charset="0"/>
              </a:rPr>
              <a:t> </a:t>
            </a:r>
            <a:r>
              <a:rPr lang="en-GB" sz="3200" dirty="0" err="1">
                <a:latin typeface="Times New Roman" pitchFamily="18" charset="0"/>
                <a:ea typeface="Verdana" pitchFamily="34" charset="0"/>
                <a:cs typeface="Times New Roman" pitchFamily="18" charset="0"/>
              </a:rPr>
              <a:t>hin</a:t>
            </a:r>
            <a:r>
              <a:rPr lang="en-GB" sz="3200" dirty="0">
                <a:latin typeface="Times New Roman" pitchFamily="18" charset="0"/>
                <a:ea typeface="Verdana" pitchFamily="34" charset="0"/>
                <a:cs typeface="Times New Roman" pitchFamily="18" charset="0"/>
              </a:rPr>
              <a:t> </a:t>
            </a:r>
            <a:r>
              <a:rPr lang="en-GB" sz="3200" dirty="0" err="1">
                <a:latin typeface="Times New Roman" pitchFamily="18" charset="0"/>
                <a:ea typeface="Verdana" pitchFamily="34" charset="0"/>
                <a:cs typeface="Times New Roman" pitchFamily="18" charset="0"/>
              </a:rPr>
              <a:t>oolleef</a:t>
            </a:r>
            <a:r>
              <a:rPr lang="en-GB" sz="3200" dirty="0">
                <a:latin typeface="Times New Roman" pitchFamily="18" charset="0"/>
                <a:ea typeface="Verdana" pitchFamily="34" charset="0"/>
                <a:cs typeface="Times New Roman" pitchFamily="18" charset="0"/>
              </a:rPr>
              <a:t> </a:t>
            </a:r>
            <a:r>
              <a:rPr lang="en-GB" sz="3200" dirty="0" err="1">
                <a:latin typeface="Times New Roman" pitchFamily="18" charset="0"/>
                <a:ea typeface="Verdana" pitchFamily="34" charset="0"/>
                <a:cs typeface="Times New Roman" pitchFamily="18" charset="0"/>
              </a:rPr>
              <a:t>jecha</a:t>
            </a:r>
            <a:r>
              <a:rPr lang="en-GB" sz="3200" dirty="0">
                <a:latin typeface="Times New Roman" pitchFamily="18" charset="0"/>
                <a:ea typeface="Verdana" pitchFamily="34" charset="0"/>
                <a:cs typeface="Times New Roman" pitchFamily="18" charset="0"/>
              </a:rPr>
              <a:t> </a:t>
            </a:r>
            <a:r>
              <a:rPr lang="en-GB" sz="3200" dirty="0" err="1">
                <a:solidFill>
                  <a:srgbClr val="0070C0"/>
                </a:solidFill>
                <a:latin typeface="Times New Roman" pitchFamily="18" charset="0"/>
                <a:ea typeface="Verdana" pitchFamily="34" charset="0"/>
                <a:cs typeface="Times New Roman" pitchFamily="18" charset="0"/>
              </a:rPr>
              <a:t>gochaawwan</a:t>
            </a:r>
            <a:r>
              <a:rPr lang="en-GB" sz="3200" dirty="0">
                <a:latin typeface="Times New Roman" pitchFamily="18" charset="0"/>
                <a:ea typeface="Verdana" pitchFamily="34" charset="0"/>
                <a:cs typeface="Times New Roman" pitchFamily="18" charset="0"/>
              </a:rPr>
              <a:t>, </a:t>
            </a:r>
            <a:r>
              <a:rPr lang="en-GB" sz="3200" dirty="0" err="1">
                <a:solidFill>
                  <a:srgbClr val="C00000"/>
                </a:solidFill>
                <a:latin typeface="Times New Roman" pitchFamily="18" charset="0"/>
                <a:ea typeface="Verdana" pitchFamily="34" charset="0"/>
                <a:cs typeface="Times New Roman" pitchFamily="18" charset="0"/>
              </a:rPr>
              <a:t>yaadawwan</a:t>
            </a:r>
            <a:r>
              <a:rPr lang="en-GB" sz="3200" dirty="0">
                <a:latin typeface="Times New Roman" pitchFamily="18" charset="0"/>
                <a:ea typeface="Verdana" pitchFamily="34" charset="0"/>
                <a:cs typeface="Times New Roman" pitchFamily="18" charset="0"/>
              </a:rPr>
              <a:t>, </a:t>
            </a:r>
            <a:r>
              <a:rPr lang="en-GB" sz="3200" dirty="0" err="1">
                <a:latin typeface="Times New Roman" pitchFamily="18" charset="0"/>
                <a:ea typeface="Verdana" pitchFamily="34" charset="0"/>
                <a:cs typeface="Times New Roman" pitchFamily="18" charset="0"/>
              </a:rPr>
              <a:t>ykn</a:t>
            </a:r>
            <a:r>
              <a:rPr lang="en-GB" sz="3200" dirty="0">
                <a:latin typeface="Times New Roman" pitchFamily="18" charset="0"/>
                <a:ea typeface="Verdana" pitchFamily="34" charset="0"/>
                <a:cs typeface="Times New Roman" pitchFamily="18" charset="0"/>
              </a:rPr>
              <a:t> </a:t>
            </a:r>
            <a:r>
              <a:rPr lang="en-GB" sz="3200" dirty="0" err="1">
                <a:solidFill>
                  <a:srgbClr val="00B050"/>
                </a:solidFill>
                <a:latin typeface="Times New Roman" pitchFamily="18" charset="0"/>
                <a:ea typeface="Verdana" pitchFamily="34" charset="0"/>
                <a:cs typeface="Times New Roman" pitchFamily="18" charset="0"/>
              </a:rPr>
              <a:t>dubbiiwwan</a:t>
            </a:r>
            <a:r>
              <a:rPr lang="en-GB" sz="3200" dirty="0">
                <a:solidFill>
                  <a:srgbClr val="00B050"/>
                </a:solidFill>
                <a:latin typeface="Times New Roman" pitchFamily="18" charset="0"/>
                <a:ea typeface="Verdana" pitchFamily="34" charset="0"/>
                <a:cs typeface="Times New Roman" pitchFamily="18" charset="0"/>
              </a:rPr>
              <a:t> </a:t>
            </a:r>
            <a:r>
              <a:rPr lang="en-GB" sz="3200" dirty="0" err="1">
                <a:solidFill>
                  <a:srgbClr val="00B050"/>
                </a:solidFill>
                <a:latin typeface="Times New Roman" pitchFamily="18" charset="0"/>
                <a:ea typeface="Verdana" pitchFamily="34" charset="0"/>
                <a:cs typeface="Times New Roman" pitchFamily="18" charset="0"/>
              </a:rPr>
              <a:t>abbootii</a:t>
            </a:r>
            <a:r>
              <a:rPr lang="en-GB" sz="3200" dirty="0">
                <a:solidFill>
                  <a:srgbClr val="00B050"/>
                </a:solidFill>
                <a:latin typeface="Times New Roman" pitchFamily="18" charset="0"/>
                <a:ea typeface="Verdana" pitchFamily="34" charset="0"/>
                <a:cs typeface="Times New Roman" pitchFamily="18" charset="0"/>
              </a:rPr>
              <a:t> </a:t>
            </a:r>
            <a:r>
              <a:rPr lang="en-GB" sz="3200" dirty="0" err="1">
                <a:solidFill>
                  <a:srgbClr val="00B050"/>
                </a:solidFill>
                <a:latin typeface="Times New Roman" pitchFamily="18" charset="0"/>
                <a:ea typeface="Verdana" pitchFamily="34" charset="0"/>
                <a:cs typeface="Times New Roman" pitchFamily="18" charset="0"/>
              </a:rPr>
              <a:t>ogeeyyiitiin</a:t>
            </a:r>
            <a:r>
              <a:rPr lang="en-GB" sz="3200" dirty="0">
                <a:latin typeface="Times New Roman" pitchFamily="18" charset="0"/>
                <a:ea typeface="Verdana" pitchFamily="34" charset="0"/>
                <a:cs typeface="Times New Roman" pitchFamily="18" charset="0"/>
              </a:rPr>
              <a:t> </a:t>
            </a:r>
            <a:r>
              <a:rPr lang="en-GB" sz="3200" dirty="0" err="1">
                <a:latin typeface="Times New Roman" pitchFamily="18" charset="0"/>
                <a:ea typeface="Verdana" pitchFamily="34" charset="0"/>
                <a:cs typeface="Times New Roman" pitchFamily="18" charset="0"/>
              </a:rPr>
              <a:t>raawwatamuu</a:t>
            </a:r>
            <a:r>
              <a:rPr lang="en-GB" sz="3200" dirty="0">
                <a:latin typeface="Times New Roman" pitchFamily="18" charset="0"/>
                <a:ea typeface="Verdana" pitchFamily="34" charset="0"/>
                <a:cs typeface="Times New Roman" pitchFamily="18" charset="0"/>
              </a:rPr>
              <a:t> </a:t>
            </a:r>
            <a:r>
              <a:rPr lang="en-GB" sz="3200" dirty="0" err="1">
                <a:latin typeface="Times New Roman" pitchFamily="18" charset="0"/>
                <a:ea typeface="Verdana" pitchFamily="34" charset="0"/>
                <a:cs typeface="Times New Roman" pitchFamily="18" charset="0"/>
              </a:rPr>
              <a:t>qabanii</a:t>
            </a:r>
            <a:r>
              <a:rPr lang="en-GB" sz="3200" dirty="0">
                <a:latin typeface="Times New Roman" pitchFamily="18" charset="0"/>
                <a:ea typeface="Verdana" pitchFamily="34" charset="0"/>
                <a:cs typeface="Times New Roman" pitchFamily="18" charset="0"/>
              </a:rPr>
              <a:t> </a:t>
            </a:r>
            <a:r>
              <a:rPr lang="en-GB" sz="3200" dirty="0" err="1">
                <a:latin typeface="Times New Roman" pitchFamily="18" charset="0"/>
                <a:ea typeface="Verdana" pitchFamily="34" charset="0"/>
                <a:cs typeface="Times New Roman" pitchFamily="18" charset="0"/>
              </a:rPr>
              <a:t>fi</a:t>
            </a:r>
            <a:r>
              <a:rPr lang="en-GB" sz="3200" dirty="0">
                <a:latin typeface="Times New Roman" pitchFamily="18" charset="0"/>
                <a:ea typeface="Verdana" pitchFamily="34" charset="0"/>
                <a:cs typeface="Times New Roman" pitchFamily="18" charset="0"/>
              </a:rPr>
              <a:t> </a:t>
            </a:r>
            <a:r>
              <a:rPr lang="en-GB" sz="3200" dirty="0" err="1">
                <a:latin typeface="Times New Roman" pitchFamily="18" charset="0"/>
                <a:ea typeface="Verdana" pitchFamily="34" charset="0"/>
                <a:cs typeface="Times New Roman" pitchFamily="18" charset="0"/>
              </a:rPr>
              <a:t>raawwatamuu</a:t>
            </a:r>
            <a:r>
              <a:rPr lang="en-GB" sz="3200" dirty="0">
                <a:latin typeface="Times New Roman" pitchFamily="18" charset="0"/>
                <a:ea typeface="Verdana" pitchFamily="34" charset="0"/>
                <a:cs typeface="Times New Roman" pitchFamily="18" charset="0"/>
              </a:rPr>
              <a:t> </a:t>
            </a:r>
            <a:r>
              <a:rPr lang="en-GB" sz="3200" dirty="0" err="1">
                <a:latin typeface="Times New Roman" pitchFamily="18" charset="0"/>
                <a:ea typeface="Verdana" pitchFamily="34" charset="0"/>
                <a:cs typeface="Times New Roman" pitchFamily="18" charset="0"/>
              </a:rPr>
              <a:t>hin</a:t>
            </a:r>
            <a:r>
              <a:rPr lang="en-GB" sz="3200" dirty="0">
                <a:latin typeface="Times New Roman" pitchFamily="18" charset="0"/>
                <a:ea typeface="Verdana" pitchFamily="34" charset="0"/>
                <a:cs typeface="Times New Roman" pitchFamily="18" charset="0"/>
              </a:rPr>
              <a:t> </a:t>
            </a:r>
            <a:r>
              <a:rPr lang="en-GB" sz="3200" dirty="0" err="1">
                <a:latin typeface="Times New Roman" pitchFamily="18" charset="0"/>
                <a:ea typeface="Verdana" pitchFamily="34" charset="0"/>
                <a:cs typeface="Times New Roman" pitchFamily="18" charset="0"/>
              </a:rPr>
              <a:t>qabne</a:t>
            </a:r>
            <a:r>
              <a:rPr lang="en-GB" sz="3200" dirty="0">
                <a:latin typeface="Times New Roman" pitchFamily="18" charset="0"/>
                <a:ea typeface="Verdana" pitchFamily="34" charset="0"/>
                <a:cs typeface="Times New Roman" pitchFamily="18" charset="0"/>
              </a:rPr>
              <a:t> </a:t>
            </a:r>
            <a:r>
              <a:rPr lang="en-GB" sz="3200" dirty="0" err="1">
                <a:latin typeface="Times New Roman" pitchFamily="18" charset="0"/>
                <a:ea typeface="Verdana" pitchFamily="34" charset="0"/>
                <a:cs typeface="Times New Roman" pitchFamily="18" charset="0"/>
              </a:rPr>
              <a:t>adda</a:t>
            </a:r>
            <a:r>
              <a:rPr lang="en-GB" sz="3200" dirty="0">
                <a:latin typeface="Times New Roman" pitchFamily="18" charset="0"/>
                <a:ea typeface="Verdana" pitchFamily="34" charset="0"/>
                <a:cs typeface="Times New Roman" pitchFamily="18" charset="0"/>
              </a:rPr>
              <a:t> </a:t>
            </a:r>
            <a:r>
              <a:rPr lang="en-GB" sz="3200" dirty="0" err="1">
                <a:latin typeface="Times New Roman" pitchFamily="18" charset="0"/>
                <a:ea typeface="Verdana" pitchFamily="34" charset="0"/>
                <a:cs typeface="Times New Roman" pitchFamily="18" charset="0"/>
              </a:rPr>
              <a:t>baasee</a:t>
            </a:r>
            <a:r>
              <a:rPr lang="en-GB" sz="3200" dirty="0">
                <a:latin typeface="Times New Roman" pitchFamily="18" charset="0"/>
                <a:ea typeface="Verdana" pitchFamily="34" charset="0"/>
                <a:cs typeface="Times New Roman" pitchFamily="18" charset="0"/>
              </a:rPr>
              <a:t> </a:t>
            </a:r>
            <a:r>
              <a:rPr lang="en-GB" sz="3200" dirty="0" err="1">
                <a:latin typeface="Times New Roman" pitchFamily="18" charset="0"/>
                <a:ea typeface="Verdana" pitchFamily="34" charset="0"/>
                <a:cs typeface="Times New Roman" pitchFamily="18" charset="0"/>
              </a:rPr>
              <a:t>tumu</a:t>
            </a:r>
            <a:r>
              <a:rPr lang="en-GB" sz="3200" dirty="0">
                <a:latin typeface="Times New Roman" pitchFamily="18" charset="0"/>
                <a:ea typeface="Verdana" pitchFamily="34" charset="0"/>
                <a:cs typeface="Times New Roman" pitchFamily="18" charset="0"/>
              </a:rPr>
              <a:t> </a:t>
            </a:r>
            <a:r>
              <a:rPr lang="en-GB" sz="3200" dirty="0" err="1">
                <a:latin typeface="Times New Roman" pitchFamily="18" charset="0"/>
                <a:ea typeface="Verdana" pitchFamily="34" charset="0"/>
                <a:cs typeface="Times New Roman" pitchFamily="18" charset="0"/>
              </a:rPr>
              <a:t>jechuu</a:t>
            </a:r>
            <a:r>
              <a:rPr lang="en-GB" sz="3200" dirty="0">
                <a:latin typeface="Times New Roman" pitchFamily="18" charset="0"/>
                <a:ea typeface="Verdana" pitchFamily="34" charset="0"/>
                <a:cs typeface="Times New Roman" pitchFamily="18" charset="0"/>
              </a:rPr>
              <a:t> </a:t>
            </a:r>
            <a:r>
              <a:rPr lang="en-GB" sz="3200" dirty="0" err="1">
                <a:latin typeface="Times New Roman" pitchFamily="18" charset="0"/>
                <a:ea typeface="Verdana" pitchFamily="34" charset="0"/>
                <a:cs typeface="Times New Roman" pitchFamily="18" charset="0"/>
              </a:rPr>
              <a:t>dha</a:t>
            </a:r>
            <a:r>
              <a:rPr lang="en-GB" sz="3200" dirty="0">
                <a:latin typeface="Times New Roman" pitchFamily="18" charset="0"/>
                <a:ea typeface="Verdana" pitchFamily="34" charset="0"/>
                <a:cs typeface="Times New Roman" pitchFamily="18" charset="0"/>
              </a:rPr>
              <a:t>.</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213929391"/>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609600"/>
            <a:ext cx="8839200" cy="5029200"/>
          </a:xfrm>
          <a:effectLst>
            <a:outerShdw blurRad="50800" dist="38100" dir="5400000" algn="t" rotWithShape="0">
              <a:prstClr val="black">
                <a:alpha val="40000"/>
              </a:prstClr>
            </a:outerShdw>
          </a:effectLst>
        </p:spPr>
        <p:txBody>
          <a:bodyPr>
            <a:noAutofit/>
          </a:bodyPr>
          <a:lstStyle/>
          <a:p>
            <a:pPr marL="457200" indent="-457200" algn="just">
              <a:buFont typeface="Wingdings" pitchFamily="2" charset="2"/>
              <a:buChar char="ü"/>
            </a:pPr>
            <a:r>
              <a:rPr lang="en-GB" sz="3200" dirty="0" err="1">
                <a:solidFill>
                  <a:schemeClr val="tx1"/>
                </a:solidFill>
                <a:latin typeface="Times New Roman"/>
                <a:ea typeface="Calibri"/>
              </a:rPr>
              <a:t>Ogeeyyiin</a:t>
            </a:r>
            <a:r>
              <a:rPr lang="en-GB" sz="3200" dirty="0">
                <a:solidFill>
                  <a:schemeClr val="tx1"/>
                </a:solidFill>
                <a:latin typeface="Times New Roman"/>
                <a:ea typeface="Calibri"/>
              </a:rPr>
              <a:t> </a:t>
            </a:r>
            <a:r>
              <a:rPr lang="en-GB" sz="3200" dirty="0" err="1">
                <a:solidFill>
                  <a:schemeClr val="tx1"/>
                </a:solidFill>
                <a:latin typeface="Times New Roman"/>
                <a:ea typeface="Calibri"/>
              </a:rPr>
              <a:t>beekumsaa</a:t>
            </a:r>
            <a:r>
              <a:rPr lang="en-GB" sz="3200" dirty="0">
                <a:solidFill>
                  <a:schemeClr val="tx1"/>
                </a:solidFill>
                <a:latin typeface="Times New Roman"/>
                <a:ea typeface="Calibri"/>
              </a:rPr>
              <a:t> fi </a:t>
            </a:r>
            <a:r>
              <a:rPr lang="en-GB" sz="3200" dirty="0" err="1">
                <a:solidFill>
                  <a:schemeClr val="tx1"/>
                </a:solidFill>
                <a:latin typeface="Times New Roman"/>
                <a:ea typeface="Calibri"/>
              </a:rPr>
              <a:t>ogummaa</a:t>
            </a:r>
            <a:r>
              <a:rPr lang="en-GB" sz="3200" dirty="0">
                <a:solidFill>
                  <a:schemeClr val="tx1"/>
                </a:solidFill>
                <a:latin typeface="Times New Roman"/>
                <a:ea typeface="Calibri"/>
              </a:rPr>
              <a:t> qaban </a:t>
            </a:r>
            <a:r>
              <a:rPr lang="en-GB" sz="3200" dirty="0" err="1">
                <a:solidFill>
                  <a:srgbClr val="0070C0"/>
                </a:solidFill>
                <a:latin typeface="Times New Roman"/>
                <a:ea typeface="Calibri"/>
              </a:rPr>
              <a:t>faayidaa</a:t>
            </a:r>
            <a:r>
              <a:rPr lang="en-GB" sz="3200" dirty="0">
                <a:solidFill>
                  <a:srgbClr val="0070C0"/>
                </a:solidFill>
                <a:latin typeface="Times New Roman"/>
                <a:ea typeface="Calibri"/>
              </a:rPr>
              <a:t> </a:t>
            </a:r>
            <a:r>
              <a:rPr lang="en-GB" sz="3200" dirty="0" err="1">
                <a:solidFill>
                  <a:srgbClr val="0070C0"/>
                </a:solidFill>
                <a:latin typeface="Times New Roman"/>
                <a:ea typeface="Calibri"/>
              </a:rPr>
              <a:t>hawaasaaf</a:t>
            </a:r>
            <a:r>
              <a:rPr lang="en-GB" sz="3200" dirty="0">
                <a:solidFill>
                  <a:srgbClr val="0070C0"/>
                </a:solidFill>
                <a:latin typeface="Times New Roman"/>
                <a:ea typeface="Calibri"/>
              </a:rPr>
              <a:t> </a:t>
            </a:r>
            <a:r>
              <a:rPr lang="en-GB" sz="3200" dirty="0" err="1">
                <a:solidFill>
                  <a:srgbClr val="0070C0"/>
                </a:solidFill>
                <a:latin typeface="Times New Roman"/>
                <a:ea typeface="Calibri"/>
              </a:rPr>
              <a:t>oolchuun</a:t>
            </a:r>
            <a:r>
              <a:rPr lang="en-GB" sz="3200" dirty="0">
                <a:solidFill>
                  <a:srgbClr val="0070C0"/>
                </a:solidFill>
                <a:latin typeface="Times New Roman"/>
                <a:ea typeface="Calibri"/>
              </a:rPr>
              <a:t> amantaa uummanni </a:t>
            </a:r>
            <a:r>
              <a:rPr lang="en-GB" sz="3200" dirty="0" err="1">
                <a:solidFill>
                  <a:srgbClr val="0070C0"/>
                </a:solidFill>
                <a:latin typeface="Times New Roman"/>
                <a:ea typeface="Calibri"/>
              </a:rPr>
              <a:t>isaan</a:t>
            </a:r>
            <a:r>
              <a:rPr lang="en-GB" sz="3200" dirty="0">
                <a:solidFill>
                  <a:srgbClr val="0070C0"/>
                </a:solidFill>
                <a:latin typeface="Times New Roman"/>
                <a:ea typeface="Calibri"/>
              </a:rPr>
              <a:t> irratti gate akka </a:t>
            </a:r>
            <a:r>
              <a:rPr lang="en-GB" sz="3200" dirty="0" err="1">
                <a:solidFill>
                  <a:srgbClr val="0070C0"/>
                </a:solidFill>
                <a:latin typeface="Times New Roman"/>
                <a:ea typeface="Calibri"/>
              </a:rPr>
              <a:t>eeganiif</a:t>
            </a:r>
            <a:r>
              <a:rPr lang="en-GB" sz="3200" dirty="0">
                <a:solidFill>
                  <a:srgbClr val="0070C0"/>
                </a:solidFill>
                <a:latin typeface="Times New Roman"/>
                <a:ea typeface="Calibri"/>
              </a:rPr>
              <a:t> </a:t>
            </a:r>
            <a:r>
              <a:rPr lang="en-GB" sz="3200" dirty="0">
                <a:solidFill>
                  <a:schemeClr val="tx1"/>
                </a:solidFill>
                <a:latin typeface="Times New Roman"/>
                <a:ea typeface="Calibri"/>
              </a:rPr>
              <a:t>danbii naamusaa ittiin gaggeeffaman, </a:t>
            </a:r>
            <a:r>
              <a:rPr lang="en-GB" sz="3200" dirty="0" err="1">
                <a:solidFill>
                  <a:schemeClr val="tx1"/>
                </a:solidFill>
                <a:latin typeface="Times New Roman"/>
                <a:ea typeface="Calibri"/>
              </a:rPr>
              <a:t>hordofanii</a:t>
            </a:r>
            <a:r>
              <a:rPr lang="en-GB" sz="3200" dirty="0">
                <a:solidFill>
                  <a:schemeClr val="tx1"/>
                </a:solidFill>
                <a:latin typeface="Times New Roman"/>
                <a:ea typeface="Calibri"/>
              </a:rPr>
              <a:t>, fi ittiin </a:t>
            </a:r>
            <a:r>
              <a:rPr lang="en-GB" sz="3200" dirty="0" err="1">
                <a:solidFill>
                  <a:schemeClr val="tx1"/>
                </a:solidFill>
                <a:latin typeface="Times New Roman"/>
                <a:ea typeface="Calibri"/>
              </a:rPr>
              <a:t>bulan</a:t>
            </a:r>
            <a:r>
              <a:rPr lang="en-GB" sz="3200" dirty="0">
                <a:solidFill>
                  <a:schemeClr val="tx1"/>
                </a:solidFill>
                <a:latin typeface="Times New Roman"/>
                <a:ea typeface="Calibri"/>
              </a:rPr>
              <a:t> qabaachuu </a:t>
            </a:r>
            <a:r>
              <a:rPr lang="en-GB" sz="3200" dirty="0" err="1">
                <a:solidFill>
                  <a:schemeClr val="tx1"/>
                </a:solidFill>
                <a:latin typeface="Times New Roman"/>
                <a:ea typeface="Calibri"/>
              </a:rPr>
              <a:t>isaan</a:t>
            </a:r>
            <a:r>
              <a:rPr lang="en-GB" sz="3200" dirty="0">
                <a:solidFill>
                  <a:schemeClr val="tx1"/>
                </a:solidFill>
                <a:latin typeface="Times New Roman"/>
                <a:ea typeface="Calibri"/>
              </a:rPr>
              <a:t> </a:t>
            </a:r>
            <a:r>
              <a:rPr lang="en-GB" sz="3200" dirty="0" err="1">
                <a:solidFill>
                  <a:schemeClr val="tx1"/>
                </a:solidFill>
                <a:latin typeface="Times New Roman"/>
                <a:ea typeface="Calibri"/>
              </a:rPr>
              <a:t>barbaachisa</a:t>
            </a:r>
            <a:r>
              <a:rPr lang="en-GB" sz="3200" dirty="0">
                <a:solidFill>
                  <a:schemeClr val="tx1"/>
                </a:solidFill>
                <a:latin typeface="Times New Roman"/>
                <a:ea typeface="Calibri"/>
              </a:rPr>
              <a:t>.</a:t>
            </a:r>
          </a:p>
          <a:p>
            <a:pPr marL="457200" indent="-457200" algn="just">
              <a:buFont typeface="Wingdings" pitchFamily="2" charset="2"/>
              <a:buChar char="ü"/>
            </a:pPr>
            <a:r>
              <a:rPr lang="en-GB" sz="3200" dirty="0" err="1">
                <a:solidFill>
                  <a:schemeClr val="tx1"/>
                </a:solidFill>
                <a:latin typeface="Times New Roman"/>
                <a:ea typeface="Calibri"/>
              </a:rPr>
              <a:t>Ogummaa</a:t>
            </a:r>
            <a:r>
              <a:rPr lang="en-GB" sz="3200" dirty="0">
                <a:solidFill>
                  <a:schemeClr val="tx1"/>
                </a:solidFill>
                <a:latin typeface="Times New Roman"/>
                <a:ea typeface="Calibri"/>
              </a:rPr>
              <a:t> </a:t>
            </a:r>
            <a:r>
              <a:rPr lang="en-GB" sz="3200" dirty="0" err="1">
                <a:solidFill>
                  <a:schemeClr val="tx1"/>
                </a:solidFill>
                <a:latin typeface="Times New Roman"/>
                <a:ea typeface="Calibri"/>
              </a:rPr>
              <a:t>tokkoof</a:t>
            </a:r>
            <a:r>
              <a:rPr lang="en-GB" sz="3200" dirty="0">
                <a:solidFill>
                  <a:schemeClr val="tx1"/>
                </a:solidFill>
                <a:latin typeface="Times New Roman"/>
                <a:ea typeface="Calibri"/>
              </a:rPr>
              <a:t> </a:t>
            </a:r>
            <a:r>
              <a:rPr lang="en-GB" sz="3200" dirty="0" err="1">
                <a:solidFill>
                  <a:srgbClr val="0070C0"/>
                </a:solidFill>
                <a:latin typeface="Times New Roman"/>
                <a:ea typeface="Calibri"/>
              </a:rPr>
              <a:t>duudhaalee</a:t>
            </a:r>
            <a:r>
              <a:rPr lang="en-GB" sz="3200" dirty="0">
                <a:solidFill>
                  <a:srgbClr val="0070C0"/>
                </a:solidFill>
                <a:latin typeface="Times New Roman"/>
                <a:ea typeface="Calibri"/>
              </a:rPr>
              <a:t> fi </a:t>
            </a:r>
            <a:r>
              <a:rPr lang="en-GB" sz="3200" dirty="0" err="1">
                <a:solidFill>
                  <a:srgbClr val="0070C0"/>
                </a:solidFill>
                <a:latin typeface="Times New Roman"/>
                <a:ea typeface="Calibri"/>
              </a:rPr>
              <a:t>qajeeltoowwan</a:t>
            </a:r>
            <a:r>
              <a:rPr lang="en-GB" sz="3200" dirty="0">
                <a:solidFill>
                  <a:srgbClr val="0070C0"/>
                </a:solidFill>
                <a:latin typeface="Times New Roman"/>
                <a:ea typeface="Calibri"/>
              </a:rPr>
              <a:t> bu’uuraa</a:t>
            </a:r>
            <a:r>
              <a:rPr lang="en-GB" sz="3200" dirty="0">
                <a:solidFill>
                  <a:schemeClr val="tx1"/>
                </a:solidFill>
                <a:latin typeface="Times New Roman"/>
                <a:ea typeface="Calibri"/>
              </a:rPr>
              <a:t> jedhamuun </a:t>
            </a:r>
            <a:r>
              <a:rPr lang="en-GB" sz="3200" dirty="0" err="1">
                <a:solidFill>
                  <a:schemeClr val="tx1"/>
                </a:solidFill>
                <a:latin typeface="Times New Roman"/>
                <a:ea typeface="Calibri"/>
              </a:rPr>
              <a:t>kanneen</a:t>
            </a:r>
            <a:r>
              <a:rPr lang="en-GB" sz="3200" dirty="0">
                <a:solidFill>
                  <a:schemeClr val="tx1"/>
                </a:solidFill>
                <a:latin typeface="Times New Roman"/>
                <a:ea typeface="Calibri"/>
              </a:rPr>
              <a:t> </a:t>
            </a:r>
            <a:r>
              <a:rPr lang="en-GB" sz="3200" dirty="0" err="1">
                <a:solidFill>
                  <a:schemeClr val="tx1"/>
                </a:solidFill>
                <a:latin typeface="Times New Roman"/>
                <a:ea typeface="Calibri"/>
              </a:rPr>
              <a:t>tilmaamaman</a:t>
            </a:r>
            <a:r>
              <a:rPr lang="en-GB" sz="3200" dirty="0">
                <a:solidFill>
                  <a:schemeClr val="tx1"/>
                </a:solidFill>
                <a:latin typeface="Times New Roman"/>
                <a:ea typeface="Calibri"/>
              </a:rPr>
              <a:t> </a:t>
            </a:r>
            <a:r>
              <a:rPr lang="en-GB" sz="3200" dirty="0" err="1">
                <a:solidFill>
                  <a:schemeClr val="tx1"/>
                </a:solidFill>
                <a:latin typeface="Times New Roman"/>
                <a:ea typeface="Calibri"/>
              </a:rPr>
              <a:t>ifatti</a:t>
            </a:r>
            <a:r>
              <a:rPr lang="en-GB" sz="3200" dirty="0">
                <a:solidFill>
                  <a:schemeClr val="tx1"/>
                </a:solidFill>
                <a:latin typeface="Times New Roman"/>
                <a:ea typeface="Calibri"/>
              </a:rPr>
              <a:t> </a:t>
            </a:r>
            <a:r>
              <a:rPr lang="en-GB" sz="3200" dirty="0" err="1">
                <a:solidFill>
                  <a:schemeClr val="tx1"/>
                </a:solidFill>
                <a:latin typeface="Times New Roman"/>
                <a:ea typeface="Calibri"/>
              </a:rPr>
              <a:t>adda</a:t>
            </a:r>
            <a:r>
              <a:rPr lang="en-GB" sz="3200" dirty="0">
                <a:solidFill>
                  <a:schemeClr val="tx1"/>
                </a:solidFill>
                <a:latin typeface="Times New Roman"/>
                <a:ea typeface="Calibri"/>
              </a:rPr>
              <a:t> </a:t>
            </a:r>
            <a:r>
              <a:rPr lang="en-GB" sz="3200" dirty="0" err="1">
                <a:solidFill>
                  <a:schemeClr val="tx1"/>
                </a:solidFill>
                <a:latin typeface="Times New Roman"/>
                <a:ea typeface="Calibri"/>
              </a:rPr>
              <a:t>baasanii</a:t>
            </a:r>
            <a:r>
              <a:rPr lang="en-GB" sz="3200" dirty="0">
                <a:solidFill>
                  <a:schemeClr val="tx1"/>
                </a:solidFill>
                <a:latin typeface="Times New Roman"/>
                <a:ea typeface="Calibri"/>
              </a:rPr>
              <a:t> </a:t>
            </a:r>
            <a:r>
              <a:rPr lang="en-GB" sz="3200" dirty="0" err="1">
                <a:solidFill>
                  <a:schemeClr val="tx1"/>
                </a:solidFill>
                <a:latin typeface="Times New Roman"/>
                <a:ea typeface="Calibri"/>
              </a:rPr>
              <a:t>barreeffamaan</a:t>
            </a:r>
            <a:r>
              <a:rPr lang="en-GB" sz="3200" dirty="0">
                <a:solidFill>
                  <a:schemeClr val="tx1"/>
                </a:solidFill>
                <a:latin typeface="Times New Roman"/>
                <a:ea typeface="Calibri"/>
              </a:rPr>
              <a:t> </a:t>
            </a:r>
            <a:r>
              <a:rPr lang="en-GB" sz="3200" dirty="0" err="1">
                <a:solidFill>
                  <a:schemeClr val="tx1"/>
                </a:solidFill>
                <a:latin typeface="Times New Roman"/>
                <a:ea typeface="Calibri"/>
              </a:rPr>
              <a:t>kaa’uun</a:t>
            </a:r>
            <a:r>
              <a:rPr lang="en-GB" sz="3200" dirty="0">
                <a:solidFill>
                  <a:schemeClr val="tx1"/>
                </a:solidFill>
                <a:latin typeface="Times New Roman"/>
                <a:ea typeface="Calibri"/>
              </a:rPr>
              <a:t> </a:t>
            </a:r>
            <a:r>
              <a:rPr lang="en-GB" sz="3200" dirty="0" err="1">
                <a:solidFill>
                  <a:schemeClr val="tx1"/>
                </a:solidFill>
                <a:latin typeface="Times New Roman"/>
                <a:ea typeface="Calibri"/>
              </a:rPr>
              <a:t>barbaachisaa</a:t>
            </a:r>
            <a:r>
              <a:rPr lang="en-GB" sz="3200" dirty="0">
                <a:solidFill>
                  <a:schemeClr val="tx1"/>
                </a:solidFill>
                <a:latin typeface="Times New Roman"/>
                <a:ea typeface="Calibri"/>
              </a:rPr>
              <a:t> </a:t>
            </a:r>
            <a:r>
              <a:rPr lang="en-GB" sz="3200" dirty="0" err="1">
                <a:solidFill>
                  <a:schemeClr val="tx1"/>
                </a:solidFill>
                <a:latin typeface="Times New Roman"/>
                <a:ea typeface="Calibri"/>
              </a:rPr>
              <a:t>dha</a:t>
            </a:r>
            <a:r>
              <a:rPr lang="en-GB" sz="3200" dirty="0">
                <a:solidFill>
                  <a:schemeClr val="tx1"/>
                </a:solidFill>
                <a:latin typeface="Times New Roman"/>
                <a:ea typeface="Calibri"/>
              </a:rPr>
              <a:t>.    </a:t>
            </a:r>
            <a:endParaRPr lang="en-US" sz="3200" dirty="0">
              <a:solidFill>
                <a:schemeClr val="tx1"/>
              </a:solidFill>
            </a:endParaRPr>
          </a:p>
        </p:txBody>
      </p:sp>
    </p:spTree>
    <p:extLst>
      <p:ext uri="{BB962C8B-B14F-4D97-AF65-F5344CB8AC3E}">
        <p14:creationId xmlns:p14="http://schemas.microsoft.com/office/powerpoint/2010/main" val="3786343976"/>
      </p:ext>
    </p:extLst>
  </p:cSld>
  <p:clrMapOvr>
    <a:masterClrMapping/>
  </p:clrMapOvr>
  <p:transition spd="slow">
    <p:cove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143000"/>
            <a:ext cx="8686800" cy="5410200"/>
          </a:xfrm>
          <a:effectLst>
            <a:outerShdw blurRad="50800" dist="38100" dir="2700000" algn="tl" rotWithShape="0">
              <a:prstClr val="black">
                <a:alpha val="40000"/>
              </a:prstClr>
            </a:outerShdw>
          </a:effectLst>
        </p:spPr>
        <p:txBody>
          <a:bodyPr>
            <a:normAutofit/>
          </a:bodyPr>
          <a:lstStyle/>
          <a:p>
            <a:pPr lvl="0" algn="just">
              <a:buFont typeface="Wingdings" pitchFamily="2" charset="2"/>
              <a:buChar char="ü"/>
            </a:pPr>
            <a:r>
              <a:rPr lang="en-GB" sz="3600" dirty="0" err="1">
                <a:solidFill>
                  <a:schemeClr val="tx1"/>
                </a:solidFill>
                <a:latin typeface="Times New Roman" pitchFamily="18" charset="0"/>
                <a:ea typeface="Verdana" pitchFamily="34" charset="0"/>
                <a:cs typeface="Times New Roman" pitchFamily="18" charset="0"/>
              </a:rPr>
              <a:t>Kunis</a:t>
            </a:r>
            <a:r>
              <a:rPr lang="en-GB" sz="3600" dirty="0">
                <a:solidFill>
                  <a:schemeClr val="tx1"/>
                </a:solidFill>
                <a:latin typeface="Times New Roman" pitchFamily="18" charset="0"/>
                <a:ea typeface="Verdana" pitchFamily="34" charset="0"/>
                <a:cs typeface="Times New Roman" pitchFamily="18" charset="0"/>
              </a:rPr>
              <a:t> </a:t>
            </a:r>
            <a:r>
              <a:rPr lang="en-GB" sz="3600" dirty="0" err="1">
                <a:solidFill>
                  <a:schemeClr val="tx1"/>
                </a:solidFill>
                <a:latin typeface="Times New Roman" pitchFamily="18" charset="0"/>
                <a:ea typeface="Verdana" pitchFamily="34" charset="0"/>
                <a:cs typeface="Times New Roman" pitchFamily="18" charset="0"/>
              </a:rPr>
              <a:t>naamusaan</a:t>
            </a:r>
            <a:r>
              <a:rPr lang="en-GB" sz="3600" dirty="0">
                <a:solidFill>
                  <a:schemeClr val="tx1"/>
                </a:solidFill>
                <a:latin typeface="Times New Roman" pitchFamily="18" charset="0"/>
                <a:ea typeface="Verdana" pitchFamily="34" charset="0"/>
                <a:cs typeface="Times New Roman" pitchFamily="18" charset="0"/>
              </a:rPr>
              <a:t> </a:t>
            </a:r>
            <a:r>
              <a:rPr lang="en-GB" sz="3600" dirty="0" err="1">
                <a:solidFill>
                  <a:schemeClr val="tx1"/>
                </a:solidFill>
                <a:latin typeface="Times New Roman" pitchFamily="18" charset="0"/>
                <a:ea typeface="Verdana" pitchFamily="34" charset="0"/>
                <a:cs typeface="Times New Roman" pitchFamily="18" charset="0"/>
              </a:rPr>
              <a:t>walqabatee</a:t>
            </a:r>
            <a:r>
              <a:rPr lang="en-GB" sz="3600" dirty="0">
                <a:solidFill>
                  <a:schemeClr val="tx1"/>
                </a:solidFill>
                <a:latin typeface="Times New Roman" pitchFamily="18" charset="0"/>
                <a:ea typeface="Verdana" pitchFamily="34" charset="0"/>
                <a:cs typeface="Times New Roman" pitchFamily="18" charset="0"/>
              </a:rPr>
              <a:t> </a:t>
            </a:r>
            <a:r>
              <a:rPr lang="en-GB" sz="3600" dirty="0" err="1">
                <a:solidFill>
                  <a:srgbClr val="FF0000"/>
                </a:solidFill>
                <a:latin typeface="Times New Roman" pitchFamily="18" charset="0"/>
                <a:ea typeface="Verdana" pitchFamily="34" charset="0"/>
                <a:cs typeface="Times New Roman" pitchFamily="18" charset="0"/>
              </a:rPr>
              <a:t>wantoota</a:t>
            </a:r>
            <a:r>
              <a:rPr lang="en-GB" sz="3600" dirty="0">
                <a:solidFill>
                  <a:srgbClr val="FF0000"/>
                </a:solidFill>
                <a:latin typeface="Times New Roman" pitchFamily="18" charset="0"/>
                <a:ea typeface="Verdana" pitchFamily="34" charset="0"/>
                <a:cs typeface="Times New Roman" pitchFamily="18" charset="0"/>
              </a:rPr>
              <a:t> </a:t>
            </a:r>
            <a:r>
              <a:rPr lang="en-GB" sz="3600" dirty="0" err="1">
                <a:solidFill>
                  <a:srgbClr val="FF0000"/>
                </a:solidFill>
                <a:latin typeface="Times New Roman" pitchFamily="18" charset="0"/>
                <a:ea typeface="Verdana" pitchFamily="34" charset="0"/>
                <a:cs typeface="Times New Roman" pitchFamily="18" charset="0"/>
              </a:rPr>
              <a:t>ifa</a:t>
            </a:r>
            <a:r>
              <a:rPr lang="en-GB" sz="3600" dirty="0">
                <a:solidFill>
                  <a:schemeClr val="tx1"/>
                </a:solidFill>
                <a:latin typeface="Times New Roman" pitchFamily="18" charset="0"/>
                <a:ea typeface="Verdana" pitchFamily="34" charset="0"/>
                <a:cs typeface="Times New Roman" pitchFamily="18" charset="0"/>
              </a:rPr>
              <a:t> </a:t>
            </a:r>
            <a:r>
              <a:rPr lang="en-GB" sz="3600" dirty="0" err="1">
                <a:solidFill>
                  <a:schemeClr val="tx1"/>
                </a:solidFill>
                <a:latin typeface="Times New Roman" pitchFamily="18" charset="0"/>
                <a:ea typeface="Verdana" pitchFamily="34" charset="0"/>
                <a:cs typeface="Times New Roman" pitchFamily="18" charset="0"/>
              </a:rPr>
              <a:t>hin</a:t>
            </a:r>
            <a:r>
              <a:rPr lang="en-GB" sz="3600" dirty="0">
                <a:solidFill>
                  <a:schemeClr val="tx1"/>
                </a:solidFill>
                <a:latin typeface="Times New Roman" pitchFamily="18" charset="0"/>
                <a:ea typeface="Verdana" pitchFamily="34" charset="0"/>
                <a:cs typeface="Times New Roman" pitchFamily="18" charset="0"/>
              </a:rPr>
              <a:t> </a:t>
            </a:r>
            <a:r>
              <a:rPr lang="en-GB" sz="3600" dirty="0" err="1">
                <a:solidFill>
                  <a:schemeClr val="tx1"/>
                </a:solidFill>
                <a:latin typeface="Times New Roman" pitchFamily="18" charset="0"/>
                <a:ea typeface="Verdana" pitchFamily="34" charset="0"/>
                <a:cs typeface="Times New Roman" pitchFamily="18" charset="0"/>
              </a:rPr>
              <a:t>taane</a:t>
            </a:r>
            <a:r>
              <a:rPr lang="en-GB" sz="3600" dirty="0">
                <a:solidFill>
                  <a:schemeClr val="tx1"/>
                </a:solidFill>
                <a:latin typeface="Times New Roman" pitchFamily="18" charset="0"/>
                <a:ea typeface="Verdana" pitchFamily="34" charset="0"/>
                <a:cs typeface="Times New Roman" pitchFamily="18" charset="0"/>
              </a:rPr>
              <a:t> </a:t>
            </a:r>
            <a:r>
              <a:rPr lang="en-GB" sz="3600" dirty="0" err="1">
                <a:solidFill>
                  <a:schemeClr val="tx1"/>
                </a:solidFill>
                <a:latin typeface="Times New Roman" pitchFamily="18" charset="0"/>
                <a:ea typeface="Verdana" pitchFamily="34" charset="0"/>
                <a:cs typeface="Times New Roman" pitchFamily="18" charset="0"/>
              </a:rPr>
              <a:t>ifa</a:t>
            </a:r>
            <a:r>
              <a:rPr lang="en-GB" sz="3600" dirty="0">
                <a:solidFill>
                  <a:schemeClr val="tx1"/>
                </a:solidFill>
                <a:latin typeface="Times New Roman" pitchFamily="18" charset="0"/>
                <a:ea typeface="Verdana" pitchFamily="34" charset="0"/>
                <a:cs typeface="Times New Roman" pitchFamily="18" charset="0"/>
              </a:rPr>
              <a:t> </a:t>
            </a:r>
            <a:r>
              <a:rPr lang="en-GB" sz="3600" dirty="0" err="1">
                <a:solidFill>
                  <a:schemeClr val="tx1"/>
                </a:solidFill>
                <a:latin typeface="Times New Roman" pitchFamily="18" charset="0"/>
                <a:ea typeface="Verdana" pitchFamily="34" charset="0"/>
                <a:cs typeface="Times New Roman" pitchFamily="18" charset="0"/>
              </a:rPr>
              <a:t>gochuuf</a:t>
            </a:r>
            <a:r>
              <a:rPr lang="en-GB" sz="3600" dirty="0">
                <a:solidFill>
                  <a:schemeClr val="tx1"/>
                </a:solidFill>
                <a:latin typeface="Times New Roman" pitchFamily="18" charset="0"/>
                <a:ea typeface="Verdana" pitchFamily="34" charset="0"/>
                <a:cs typeface="Times New Roman" pitchFamily="18" charset="0"/>
              </a:rPr>
              <a:t>. </a:t>
            </a:r>
            <a:endParaRPr lang="en-US" sz="3600" dirty="0">
              <a:solidFill>
                <a:schemeClr val="tx1"/>
              </a:solidFill>
              <a:latin typeface="Times New Roman" pitchFamily="18" charset="0"/>
              <a:ea typeface="Verdana" pitchFamily="34" charset="0"/>
              <a:cs typeface="Times New Roman" pitchFamily="18" charset="0"/>
            </a:endParaRPr>
          </a:p>
          <a:p>
            <a:pPr lvl="0" algn="just">
              <a:buFont typeface="Wingdings" pitchFamily="2" charset="2"/>
              <a:buChar char="ü"/>
            </a:pPr>
            <a:r>
              <a:rPr lang="en-GB" sz="3600" dirty="0" err="1">
                <a:solidFill>
                  <a:srgbClr val="FF0000"/>
                </a:solidFill>
                <a:latin typeface="Times New Roman" pitchFamily="18" charset="0"/>
                <a:ea typeface="Verdana" pitchFamily="34" charset="0"/>
                <a:cs typeface="Times New Roman" pitchFamily="18" charset="0"/>
              </a:rPr>
              <a:t>Haala</a:t>
            </a:r>
            <a:r>
              <a:rPr lang="en-GB" sz="3600" dirty="0">
                <a:solidFill>
                  <a:srgbClr val="FF0000"/>
                </a:solidFill>
                <a:latin typeface="Times New Roman" pitchFamily="18" charset="0"/>
                <a:ea typeface="Verdana" pitchFamily="34" charset="0"/>
                <a:cs typeface="Times New Roman" pitchFamily="18" charset="0"/>
              </a:rPr>
              <a:t> walitti </a:t>
            </a:r>
            <a:r>
              <a:rPr lang="en-GB" sz="3600" dirty="0" err="1">
                <a:solidFill>
                  <a:srgbClr val="FF0000"/>
                </a:solidFill>
                <a:latin typeface="Times New Roman" pitchFamily="18" charset="0"/>
                <a:ea typeface="Verdana" pitchFamily="34" charset="0"/>
                <a:cs typeface="Times New Roman" pitchFamily="18" charset="0"/>
              </a:rPr>
              <a:t>bu’insi</a:t>
            </a:r>
            <a:r>
              <a:rPr lang="en-GB" sz="3600" dirty="0">
                <a:solidFill>
                  <a:srgbClr val="FF0000"/>
                </a:solidFill>
                <a:latin typeface="Times New Roman" pitchFamily="18" charset="0"/>
                <a:ea typeface="Verdana" pitchFamily="34" charset="0"/>
                <a:cs typeface="Times New Roman" pitchFamily="18" charset="0"/>
              </a:rPr>
              <a:t> fedhii </a:t>
            </a:r>
            <a:r>
              <a:rPr lang="en-GB" sz="3600" dirty="0" err="1">
                <a:solidFill>
                  <a:srgbClr val="FF0000"/>
                </a:solidFill>
                <a:latin typeface="Times New Roman" pitchFamily="18" charset="0"/>
                <a:ea typeface="Verdana" pitchFamily="34" charset="0"/>
                <a:cs typeface="Times New Roman" pitchFamily="18" charset="0"/>
              </a:rPr>
              <a:t>uumamuu</a:t>
            </a:r>
            <a:r>
              <a:rPr lang="en-GB" sz="3600" dirty="0">
                <a:solidFill>
                  <a:srgbClr val="FF0000"/>
                </a:solidFill>
                <a:latin typeface="Times New Roman" pitchFamily="18" charset="0"/>
                <a:ea typeface="Verdana" pitchFamily="34" charset="0"/>
                <a:cs typeface="Times New Roman" pitchFamily="18" charset="0"/>
              </a:rPr>
              <a:t> itti </a:t>
            </a:r>
            <a:r>
              <a:rPr lang="en-GB" sz="3600" dirty="0" err="1">
                <a:solidFill>
                  <a:srgbClr val="FF0000"/>
                </a:solidFill>
                <a:latin typeface="Times New Roman" pitchFamily="18" charset="0"/>
                <a:ea typeface="Verdana" pitchFamily="34" charset="0"/>
                <a:cs typeface="Times New Roman" pitchFamily="18" charset="0"/>
              </a:rPr>
              <a:t>danda’uu</a:t>
            </a:r>
            <a:r>
              <a:rPr lang="en-GB" sz="3600" dirty="0">
                <a:solidFill>
                  <a:srgbClr val="FF0000"/>
                </a:solidFill>
                <a:latin typeface="Times New Roman" pitchFamily="18" charset="0"/>
                <a:ea typeface="Verdana" pitchFamily="34" charset="0"/>
                <a:cs typeface="Times New Roman" pitchFamily="18" charset="0"/>
              </a:rPr>
              <a:t> </a:t>
            </a:r>
            <a:r>
              <a:rPr lang="en-GB" sz="3600" dirty="0">
                <a:solidFill>
                  <a:schemeClr val="tx1"/>
                </a:solidFill>
                <a:latin typeface="Times New Roman" pitchFamily="18" charset="0"/>
                <a:ea typeface="Verdana" pitchFamily="34" charset="0"/>
                <a:cs typeface="Times New Roman" pitchFamily="18" charset="0"/>
              </a:rPr>
              <a:t>fi walitti </a:t>
            </a:r>
            <a:r>
              <a:rPr lang="en-GB" sz="3600" dirty="0" err="1">
                <a:solidFill>
                  <a:schemeClr val="tx1"/>
                </a:solidFill>
                <a:latin typeface="Times New Roman" pitchFamily="18" charset="0"/>
                <a:ea typeface="Verdana" pitchFamily="34" charset="0"/>
                <a:cs typeface="Times New Roman" pitchFamily="18" charset="0"/>
              </a:rPr>
              <a:t>bu’insi</a:t>
            </a:r>
            <a:r>
              <a:rPr lang="en-GB" sz="3600" dirty="0">
                <a:solidFill>
                  <a:schemeClr val="tx1"/>
                </a:solidFill>
                <a:latin typeface="Times New Roman" pitchFamily="18" charset="0"/>
                <a:ea typeface="Verdana" pitchFamily="34" charset="0"/>
                <a:cs typeface="Times New Roman" pitchFamily="18" charset="0"/>
              </a:rPr>
              <a:t> </a:t>
            </a:r>
            <a:r>
              <a:rPr lang="en-GB" sz="3600" dirty="0" err="1">
                <a:solidFill>
                  <a:schemeClr val="tx1"/>
                </a:solidFill>
                <a:latin typeface="Times New Roman" pitchFamily="18" charset="0"/>
                <a:ea typeface="Verdana" pitchFamily="34" charset="0"/>
                <a:cs typeface="Times New Roman" pitchFamily="18" charset="0"/>
              </a:rPr>
              <a:t>kunis</a:t>
            </a:r>
            <a:r>
              <a:rPr lang="en-GB" sz="3600" dirty="0">
                <a:solidFill>
                  <a:schemeClr val="tx1"/>
                </a:solidFill>
                <a:latin typeface="Times New Roman" pitchFamily="18" charset="0"/>
                <a:ea typeface="Verdana" pitchFamily="34" charset="0"/>
                <a:cs typeface="Times New Roman" pitchFamily="18" charset="0"/>
              </a:rPr>
              <a:t> </a:t>
            </a:r>
            <a:r>
              <a:rPr lang="en-GB" sz="3600" dirty="0" err="1">
                <a:solidFill>
                  <a:schemeClr val="tx1"/>
                </a:solidFill>
                <a:latin typeface="Times New Roman" pitchFamily="18" charset="0"/>
                <a:ea typeface="Verdana" pitchFamily="34" charset="0"/>
                <a:cs typeface="Times New Roman" pitchFamily="18" charset="0"/>
              </a:rPr>
              <a:t>hiikamuu</a:t>
            </a:r>
            <a:r>
              <a:rPr lang="en-GB" sz="3600" dirty="0">
                <a:solidFill>
                  <a:schemeClr val="tx1"/>
                </a:solidFill>
                <a:latin typeface="Times New Roman" pitchFamily="18" charset="0"/>
                <a:ea typeface="Verdana" pitchFamily="34" charset="0"/>
                <a:cs typeface="Times New Roman" pitchFamily="18" charset="0"/>
              </a:rPr>
              <a:t> itti </a:t>
            </a:r>
            <a:r>
              <a:rPr lang="en-GB" sz="3600" dirty="0" err="1">
                <a:solidFill>
                  <a:schemeClr val="tx1"/>
                </a:solidFill>
                <a:latin typeface="Times New Roman" pitchFamily="18" charset="0"/>
                <a:ea typeface="Verdana" pitchFamily="34" charset="0"/>
                <a:cs typeface="Times New Roman" pitchFamily="18" charset="0"/>
              </a:rPr>
              <a:t>danda’u</a:t>
            </a:r>
            <a:r>
              <a:rPr lang="en-GB" sz="3600" dirty="0">
                <a:solidFill>
                  <a:schemeClr val="tx1"/>
                </a:solidFill>
                <a:latin typeface="Times New Roman" pitchFamily="18" charset="0"/>
                <a:ea typeface="Verdana" pitchFamily="34" charset="0"/>
                <a:cs typeface="Times New Roman" pitchFamily="18" charset="0"/>
              </a:rPr>
              <a:t> </a:t>
            </a:r>
            <a:r>
              <a:rPr lang="en-GB" sz="3600" dirty="0" err="1">
                <a:solidFill>
                  <a:schemeClr val="tx1"/>
                </a:solidFill>
                <a:latin typeface="Times New Roman" pitchFamily="18" charset="0"/>
                <a:ea typeface="Verdana" pitchFamily="34" charset="0"/>
                <a:cs typeface="Times New Roman" pitchFamily="18" charset="0"/>
              </a:rPr>
              <a:t>agarsiisuuf</a:t>
            </a:r>
            <a:r>
              <a:rPr lang="en-GB" sz="3600" dirty="0">
                <a:solidFill>
                  <a:schemeClr val="tx1"/>
                </a:solidFill>
                <a:latin typeface="Times New Roman" pitchFamily="18" charset="0"/>
                <a:ea typeface="Verdana" pitchFamily="34" charset="0"/>
                <a:cs typeface="Times New Roman" pitchFamily="18" charset="0"/>
              </a:rPr>
              <a:t>.</a:t>
            </a:r>
            <a:endParaRPr lang="en-US" sz="3600" dirty="0">
              <a:solidFill>
                <a:schemeClr val="tx1"/>
              </a:solidFill>
              <a:latin typeface="Times New Roman" pitchFamily="18" charset="0"/>
              <a:ea typeface="Verdana" pitchFamily="34" charset="0"/>
              <a:cs typeface="Times New Roman" pitchFamily="18" charset="0"/>
            </a:endParaRPr>
          </a:p>
          <a:p>
            <a:pPr lvl="0" algn="just">
              <a:buFont typeface="Wingdings" pitchFamily="2" charset="2"/>
              <a:buChar char="ü"/>
            </a:pPr>
            <a:r>
              <a:rPr lang="en-GB" sz="3600" dirty="0" err="1">
                <a:solidFill>
                  <a:schemeClr val="tx1"/>
                </a:solidFill>
                <a:latin typeface="Times New Roman" pitchFamily="18" charset="0"/>
                <a:ea typeface="Verdana" pitchFamily="34" charset="0"/>
                <a:cs typeface="Times New Roman" pitchFamily="18" charset="0"/>
              </a:rPr>
              <a:t>Badiin</a:t>
            </a:r>
            <a:r>
              <a:rPr lang="en-GB" sz="3600" dirty="0">
                <a:solidFill>
                  <a:schemeClr val="tx1"/>
                </a:solidFill>
                <a:latin typeface="Times New Roman" pitchFamily="18" charset="0"/>
                <a:ea typeface="Verdana" pitchFamily="34" charset="0"/>
                <a:cs typeface="Times New Roman" pitchFamily="18" charset="0"/>
              </a:rPr>
              <a:t> </a:t>
            </a:r>
            <a:r>
              <a:rPr lang="en-GB" sz="3600" dirty="0" err="1">
                <a:solidFill>
                  <a:schemeClr val="tx1"/>
                </a:solidFill>
                <a:latin typeface="Times New Roman" pitchFamily="18" charset="0"/>
                <a:ea typeface="Verdana" pitchFamily="34" charset="0"/>
                <a:cs typeface="Times New Roman" pitchFamily="18" charset="0"/>
              </a:rPr>
              <a:t>naamusaa</a:t>
            </a:r>
            <a:r>
              <a:rPr lang="en-GB" sz="3600" dirty="0">
                <a:solidFill>
                  <a:schemeClr val="tx1"/>
                </a:solidFill>
                <a:latin typeface="Times New Roman" pitchFamily="18" charset="0"/>
                <a:ea typeface="Verdana" pitchFamily="34" charset="0"/>
                <a:cs typeface="Times New Roman" pitchFamily="18" charset="0"/>
              </a:rPr>
              <a:t> </a:t>
            </a:r>
            <a:r>
              <a:rPr lang="en-GB" sz="3600" dirty="0" err="1">
                <a:solidFill>
                  <a:schemeClr val="tx1"/>
                </a:solidFill>
                <a:latin typeface="Times New Roman" pitchFamily="18" charset="0"/>
                <a:ea typeface="Verdana" pitchFamily="34" charset="0"/>
                <a:cs typeface="Times New Roman" pitchFamily="18" charset="0"/>
              </a:rPr>
              <a:t>yoo</a:t>
            </a:r>
            <a:r>
              <a:rPr lang="en-GB" sz="3600" dirty="0">
                <a:solidFill>
                  <a:schemeClr val="tx1"/>
                </a:solidFill>
                <a:latin typeface="Times New Roman" pitchFamily="18" charset="0"/>
                <a:ea typeface="Verdana" pitchFamily="34" charset="0"/>
                <a:cs typeface="Times New Roman" pitchFamily="18" charset="0"/>
              </a:rPr>
              <a:t> </a:t>
            </a:r>
            <a:r>
              <a:rPr lang="en-GB" sz="3600" dirty="0" err="1">
                <a:solidFill>
                  <a:schemeClr val="tx1"/>
                </a:solidFill>
                <a:latin typeface="Times New Roman" pitchFamily="18" charset="0"/>
                <a:ea typeface="Verdana" pitchFamily="34" charset="0"/>
                <a:cs typeface="Times New Roman" pitchFamily="18" charset="0"/>
              </a:rPr>
              <a:t>raawwate</a:t>
            </a:r>
            <a:r>
              <a:rPr lang="en-GB" sz="3600" dirty="0">
                <a:solidFill>
                  <a:schemeClr val="tx1"/>
                </a:solidFill>
                <a:latin typeface="Times New Roman" pitchFamily="18" charset="0"/>
                <a:ea typeface="Verdana" pitchFamily="34" charset="0"/>
                <a:cs typeface="Times New Roman" pitchFamily="18" charset="0"/>
              </a:rPr>
              <a:t> </a:t>
            </a:r>
            <a:r>
              <a:rPr lang="en-GB" sz="3600" dirty="0" err="1">
                <a:solidFill>
                  <a:srgbClr val="FF0000"/>
                </a:solidFill>
                <a:latin typeface="Times New Roman" pitchFamily="18" charset="0"/>
                <a:ea typeface="Verdana" pitchFamily="34" charset="0"/>
                <a:cs typeface="Times New Roman" pitchFamily="18" charset="0"/>
              </a:rPr>
              <a:t>tarkaanfii</a:t>
            </a:r>
            <a:r>
              <a:rPr lang="en-GB" sz="3600" dirty="0">
                <a:solidFill>
                  <a:srgbClr val="FF0000"/>
                </a:solidFill>
                <a:latin typeface="Times New Roman" pitchFamily="18" charset="0"/>
                <a:ea typeface="Verdana" pitchFamily="34" charset="0"/>
                <a:cs typeface="Times New Roman" pitchFamily="18" charset="0"/>
              </a:rPr>
              <a:t> </a:t>
            </a:r>
            <a:r>
              <a:rPr lang="en-GB" sz="3600" dirty="0" err="1">
                <a:solidFill>
                  <a:srgbClr val="FF0000"/>
                </a:solidFill>
                <a:latin typeface="Times New Roman" pitchFamily="18" charset="0"/>
                <a:ea typeface="Verdana" pitchFamily="34" charset="0"/>
                <a:cs typeface="Times New Roman" pitchFamily="18" charset="0"/>
              </a:rPr>
              <a:t>sirreeffamaa</a:t>
            </a:r>
            <a:r>
              <a:rPr lang="en-GB" sz="3600" dirty="0">
                <a:solidFill>
                  <a:srgbClr val="FF0000"/>
                </a:solidFill>
                <a:latin typeface="Times New Roman" pitchFamily="18" charset="0"/>
                <a:ea typeface="Verdana" pitchFamily="34" charset="0"/>
                <a:cs typeface="Times New Roman" pitchFamily="18" charset="0"/>
              </a:rPr>
              <a:t> </a:t>
            </a:r>
            <a:r>
              <a:rPr lang="en-GB" sz="3600" dirty="0" err="1">
                <a:solidFill>
                  <a:srgbClr val="FF0000"/>
                </a:solidFill>
                <a:latin typeface="Times New Roman" pitchFamily="18" charset="0"/>
                <a:ea typeface="Verdana" pitchFamily="34" charset="0"/>
                <a:cs typeface="Times New Roman" pitchFamily="18" charset="0"/>
              </a:rPr>
              <a:t>fudhatamuu</a:t>
            </a:r>
            <a:r>
              <a:rPr lang="en-GB" sz="3600" dirty="0">
                <a:solidFill>
                  <a:srgbClr val="FF0000"/>
                </a:solidFill>
                <a:latin typeface="Times New Roman" pitchFamily="18" charset="0"/>
                <a:ea typeface="Verdana" pitchFamily="34" charset="0"/>
                <a:cs typeface="Times New Roman" pitchFamily="18" charset="0"/>
              </a:rPr>
              <a:t> </a:t>
            </a:r>
            <a:r>
              <a:rPr lang="en-GB" sz="3600" dirty="0" err="1">
                <a:solidFill>
                  <a:schemeClr val="tx1"/>
                </a:solidFill>
                <a:latin typeface="Times New Roman" pitchFamily="18" charset="0"/>
                <a:ea typeface="Verdana" pitchFamily="34" charset="0"/>
                <a:cs typeface="Times New Roman" pitchFamily="18" charset="0"/>
              </a:rPr>
              <a:t>qaban</a:t>
            </a:r>
            <a:r>
              <a:rPr lang="en-GB" sz="3600" dirty="0">
                <a:solidFill>
                  <a:schemeClr val="tx1"/>
                </a:solidFill>
                <a:latin typeface="Times New Roman" pitchFamily="18" charset="0"/>
                <a:ea typeface="Verdana" pitchFamily="34" charset="0"/>
                <a:cs typeface="Times New Roman" pitchFamily="18" charset="0"/>
              </a:rPr>
              <a:t> </a:t>
            </a:r>
            <a:r>
              <a:rPr lang="en-GB" sz="3600" dirty="0" err="1">
                <a:solidFill>
                  <a:schemeClr val="tx1"/>
                </a:solidFill>
                <a:latin typeface="Times New Roman" pitchFamily="18" charset="0"/>
                <a:ea typeface="Verdana" pitchFamily="34" charset="0"/>
                <a:cs typeface="Times New Roman" pitchFamily="18" charset="0"/>
              </a:rPr>
              <a:t>kaa’uuf</a:t>
            </a:r>
            <a:r>
              <a:rPr lang="en-GB" sz="3600" dirty="0">
                <a:solidFill>
                  <a:schemeClr val="tx1"/>
                </a:solidFill>
                <a:latin typeface="Times New Roman" pitchFamily="18" charset="0"/>
                <a:ea typeface="Verdana" pitchFamily="34" charset="0"/>
                <a:cs typeface="Times New Roman" pitchFamily="18" charset="0"/>
              </a:rPr>
              <a:t> </a:t>
            </a:r>
            <a:r>
              <a:rPr lang="en-GB" sz="3600" dirty="0" err="1">
                <a:solidFill>
                  <a:schemeClr val="tx1"/>
                </a:solidFill>
                <a:latin typeface="Times New Roman" pitchFamily="18" charset="0"/>
                <a:ea typeface="Verdana" pitchFamily="34" charset="0"/>
                <a:cs typeface="Times New Roman" pitchFamily="18" charset="0"/>
              </a:rPr>
              <a:t>gargaara</a:t>
            </a:r>
            <a:r>
              <a:rPr lang="en-GB" sz="3600" dirty="0">
                <a:solidFill>
                  <a:schemeClr val="tx1"/>
                </a:solidFill>
                <a:latin typeface="Times New Roman" pitchFamily="18" charset="0"/>
                <a:ea typeface="Verdana" pitchFamily="34" charset="0"/>
                <a:cs typeface="Times New Roman" pitchFamily="18" charset="0"/>
              </a:rPr>
              <a:t>. </a:t>
            </a:r>
            <a:endParaRPr lang="en-US" sz="3600" dirty="0">
              <a:solidFill>
                <a:schemeClr val="tx1"/>
              </a:solidFill>
              <a:latin typeface="Times New Roman" pitchFamily="18" charset="0"/>
              <a:ea typeface="Verdana" pitchFamily="34"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75550298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a:effectLst>
            <a:outerShdw blurRad="50800" dist="38100" dir="2700000" algn="tl" rotWithShape="0">
              <a:prstClr val="black">
                <a:alpha val="40000"/>
              </a:prstClr>
            </a:outerShdw>
          </a:effectLst>
        </p:spPr>
        <p:txBody>
          <a:bodyPr>
            <a:normAutofit fontScale="85000" lnSpcReduction="20000"/>
          </a:bodyPr>
          <a:lstStyle/>
          <a:p>
            <a:pPr marL="457200" indent="-457200" algn="just">
              <a:buNone/>
            </a:pPr>
            <a:r>
              <a:rPr lang="en-GB" sz="3600" dirty="0" err="1">
                <a:latin typeface="Times New Roman" pitchFamily="18" charset="0"/>
                <a:ea typeface="Calibri"/>
                <a:cs typeface="Times New Roman" pitchFamily="18" charset="0"/>
              </a:rPr>
              <a:t>Boqonnaa</a:t>
            </a:r>
            <a:r>
              <a:rPr lang="en-GB" sz="3600" dirty="0">
                <a:latin typeface="Times New Roman" pitchFamily="18" charset="0"/>
                <a:ea typeface="Calibri"/>
                <a:cs typeface="Times New Roman" pitchFamily="18" charset="0"/>
              </a:rPr>
              <a:t> 1ffaan:- </a:t>
            </a:r>
            <a:r>
              <a:rPr lang="en-GB" sz="3600" dirty="0" err="1">
                <a:latin typeface="Times New Roman" pitchFamily="18" charset="0"/>
                <a:ea typeface="Calibri"/>
                <a:cs typeface="Times New Roman" pitchFamily="18" charset="0"/>
              </a:rPr>
              <a:t>dhimmoota</a:t>
            </a:r>
            <a:r>
              <a:rPr lang="en-GB" sz="3600" dirty="0">
                <a:latin typeface="Times New Roman" pitchFamily="18" charset="0"/>
                <a:ea typeface="Calibri"/>
                <a:cs typeface="Times New Roman" pitchFamily="18" charset="0"/>
              </a:rPr>
              <a:t> </a:t>
            </a:r>
            <a:r>
              <a:rPr lang="en-GB" sz="3600" dirty="0" err="1">
                <a:latin typeface="Times New Roman" pitchFamily="18" charset="0"/>
                <a:ea typeface="Calibri"/>
                <a:cs typeface="Times New Roman" pitchFamily="18" charset="0"/>
              </a:rPr>
              <a:t>waliigalaa</a:t>
            </a:r>
            <a:r>
              <a:rPr lang="en-GB" sz="3600" dirty="0">
                <a:latin typeface="Times New Roman" pitchFamily="18" charset="0"/>
                <a:ea typeface="Calibri"/>
                <a:cs typeface="Times New Roman" pitchFamily="18" charset="0"/>
              </a:rPr>
              <a:t> Na/</a:t>
            </a:r>
            <a:r>
              <a:rPr lang="en-GB" sz="3600" dirty="0" err="1">
                <a:latin typeface="Times New Roman" pitchFamily="18" charset="0"/>
                <a:ea typeface="Calibri"/>
                <a:cs typeface="Times New Roman" pitchFamily="18" charset="0"/>
              </a:rPr>
              <a:t>Og</a:t>
            </a:r>
            <a:r>
              <a:rPr lang="en-GB" sz="3600" dirty="0">
                <a:latin typeface="Times New Roman" pitchFamily="18" charset="0"/>
                <a:ea typeface="Calibri"/>
                <a:cs typeface="Times New Roman" pitchFamily="18" charset="0"/>
              </a:rPr>
              <a:t> AS fi AA </a:t>
            </a:r>
            <a:r>
              <a:rPr lang="en-GB" sz="3600" dirty="0" err="1">
                <a:latin typeface="Times New Roman" pitchFamily="18" charset="0"/>
                <a:ea typeface="Calibri"/>
                <a:cs typeface="Times New Roman" pitchFamily="18" charset="0"/>
              </a:rPr>
              <a:t>maalummaa</a:t>
            </a:r>
            <a:r>
              <a:rPr lang="en-GB" sz="3600" dirty="0">
                <a:latin typeface="Times New Roman" pitchFamily="18" charset="0"/>
                <a:ea typeface="Calibri"/>
                <a:cs typeface="Times New Roman" pitchFamily="18" charset="0"/>
              </a:rPr>
              <a:t> fi </a:t>
            </a:r>
            <a:r>
              <a:rPr lang="en-GB" sz="3600" dirty="0" err="1">
                <a:latin typeface="Times New Roman" pitchFamily="18" charset="0"/>
                <a:ea typeface="Calibri"/>
                <a:cs typeface="Times New Roman" pitchFamily="18" charset="0"/>
              </a:rPr>
              <a:t>barbaachisummaa</a:t>
            </a:r>
            <a:r>
              <a:rPr lang="en-GB" sz="3600" dirty="0">
                <a:latin typeface="Times New Roman" pitchFamily="18" charset="0"/>
                <a:ea typeface="Calibri"/>
                <a:cs typeface="Times New Roman" pitchFamily="18" charset="0"/>
              </a:rPr>
              <a:t> </a:t>
            </a:r>
            <a:r>
              <a:rPr lang="en-GB" sz="3600" dirty="0" err="1">
                <a:latin typeface="Times New Roman" pitchFamily="18" charset="0"/>
                <a:ea typeface="Calibri"/>
                <a:cs typeface="Times New Roman" pitchFamily="18" charset="0"/>
              </a:rPr>
              <a:t>naamusa</a:t>
            </a:r>
            <a:r>
              <a:rPr lang="en-GB" sz="3600" dirty="0">
                <a:latin typeface="Times New Roman" pitchFamily="18" charset="0"/>
                <a:ea typeface="Calibri"/>
                <a:cs typeface="Times New Roman" pitchFamily="18" charset="0"/>
              </a:rPr>
              <a:t> </a:t>
            </a:r>
            <a:r>
              <a:rPr lang="en-GB" sz="3600" dirty="0" err="1">
                <a:latin typeface="Times New Roman" pitchFamily="18" charset="0"/>
                <a:ea typeface="Calibri"/>
                <a:cs typeface="Times New Roman" pitchFamily="18" charset="0"/>
              </a:rPr>
              <a:t>ogummaa</a:t>
            </a:r>
            <a:r>
              <a:rPr lang="en-GB" sz="3600" dirty="0">
                <a:latin typeface="Times New Roman" pitchFamily="18" charset="0"/>
                <a:ea typeface="Calibri"/>
                <a:cs typeface="Times New Roman" pitchFamily="18" charset="0"/>
              </a:rPr>
              <a:t>, </a:t>
            </a:r>
            <a:r>
              <a:rPr lang="en-GB" sz="3600" dirty="0" err="1">
                <a:latin typeface="Times New Roman" pitchFamily="18" charset="0"/>
                <a:ea typeface="Calibri"/>
                <a:cs typeface="Times New Roman" pitchFamily="18" charset="0"/>
              </a:rPr>
              <a:t>muuxannoon</a:t>
            </a:r>
            <a:r>
              <a:rPr lang="en-GB" sz="3600" dirty="0">
                <a:latin typeface="Times New Roman" pitchFamily="18" charset="0"/>
                <a:ea typeface="Calibri"/>
                <a:cs typeface="Times New Roman" pitchFamily="18" charset="0"/>
              </a:rPr>
              <a:t> </a:t>
            </a:r>
            <a:r>
              <a:rPr lang="en-GB" sz="3600" dirty="0" err="1">
                <a:latin typeface="Times New Roman" pitchFamily="18" charset="0"/>
                <a:ea typeface="Calibri"/>
                <a:cs typeface="Times New Roman" pitchFamily="18" charset="0"/>
              </a:rPr>
              <a:t>sadarkaa</a:t>
            </a:r>
            <a:r>
              <a:rPr lang="en-GB" sz="3600" dirty="0">
                <a:latin typeface="Times New Roman" pitchFamily="18" charset="0"/>
                <a:ea typeface="Calibri"/>
                <a:cs typeface="Times New Roman" pitchFamily="18" charset="0"/>
              </a:rPr>
              <a:t> </a:t>
            </a:r>
            <a:r>
              <a:rPr lang="en-GB" sz="3600" dirty="0" err="1">
                <a:latin typeface="Times New Roman" pitchFamily="18" charset="0"/>
                <a:ea typeface="Calibri"/>
                <a:cs typeface="Times New Roman" pitchFamily="18" charset="0"/>
              </a:rPr>
              <a:t>addunyaa</a:t>
            </a:r>
            <a:r>
              <a:rPr lang="en-GB" sz="3600" dirty="0">
                <a:latin typeface="Times New Roman" pitchFamily="18" charset="0"/>
                <a:ea typeface="Calibri"/>
                <a:cs typeface="Times New Roman" pitchFamily="18" charset="0"/>
              </a:rPr>
              <a:t>, </a:t>
            </a:r>
            <a:r>
              <a:rPr lang="en-GB" sz="3600" dirty="0" err="1">
                <a:latin typeface="Times New Roman" pitchFamily="18" charset="0"/>
                <a:ea typeface="Calibri"/>
                <a:cs typeface="Times New Roman" pitchFamily="18" charset="0"/>
              </a:rPr>
              <a:t>akka</a:t>
            </a:r>
            <a:r>
              <a:rPr lang="en-GB" sz="3600" dirty="0">
                <a:latin typeface="Times New Roman" pitchFamily="18" charset="0"/>
                <a:ea typeface="Calibri"/>
                <a:cs typeface="Times New Roman" pitchFamily="18" charset="0"/>
              </a:rPr>
              <a:t> </a:t>
            </a:r>
            <a:r>
              <a:rPr lang="en-GB" sz="3600" dirty="0" err="1">
                <a:latin typeface="Times New Roman" pitchFamily="18" charset="0"/>
                <a:ea typeface="Calibri"/>
                <a:cs typeface="Times New Roman" pitchFamily="18" charset="0"/>
              </a:rPr>
              <a:t>biyyaa</a:t>
            </a:r>
            <a:r>
              <a:rPr lang="en-GB" sz="3600" dirty="0">
                <a:latin typeface="Times New Roman" pitchFamily="18" charset="0"/>
                <a:ea typeface="Calibri"/>
                <a:cs typeface="Times New Roman" pitchFamily="18" charset="0"/>
              </a:rPr>
              <a:t> fi </a:t>
            </a:r>
            <a:r>
              <a:rPr lang="en-GB" sz="3600" dirty="0" err="1">
                <a:latin typeface="Times New Roman" pitchFamily="18" charset="0"/>
                <a:ea typeface="Calibri"/>
                <a:cs typeface="Times New Roman" pitchFamily="18" charset="0"/>
              </a:rPr>
              <a:t>naannoo</a:t>
            </a:r>
            <a:r>
              <a:rPr lang="en-GB" sz="3600" dirty="0">
                <a:latin typeface="Times New Roman" pitchFamily="18" charset="0"/>
                <a:ea typeface="Calibri"/>
                <a:cs typeface="Times New Roman" pitchFamily="18" charset="0"/>
              </a:rPr>
              <a:t> </a:t>
            </a:r>
            <a:r>
              <a:rPr lang="en-GB" sz="3600" dirty="0" err="1">
                <a:latin typeface="Times New Roman" pitchFamily="18" charset="0"/>
                <a:ea typeface="Calibri"/>
                <a:cs typeface="Times New Roman" pitchFamily="18" charset="0"/>
              </a:rPr>
              <a:t>keenyaatti</a:t>
            </a:r>
            <a:r>
              <a:rPr lang="en-GB" sz="3600" dirty="0">
                <a:latin typeface="Times New Roman" pitchFamily="18" charset="0"/>
                <a:ea typeface="Calibri"/>
                <a:cs typeface="Times New Roman" pitchFamily="18" charset="0"/>
              </a:rPr>
              <a:t> </a:t>
            </a:r>
            <a:r>
              <a:rPr lang="en-GB" sz="3600" dirty="0" err="1">
                <a:latin typeface="Times New Roman" pitchFamily="18" charset="0"/>
                <a:ea typeface="Calibri"/>
                <a:cs typeface="Times New Roman" pitchFamily="18" charset="0"/>
              </a:rPr>
              <a:t>jiru</a:t>
            </a:r>
            <a:r>
              <a:rPr lang="en-GB" sz="3600" dirty="0">
                <a:latin typeface="Times New Roman" pitchFamily="18" charset="0"/>
                <a:ea typeface="Calibri"/>
                <a:cs typeface="Times New Roman" pitchFamily="18" charset="0"/>
              </a:rPr>
              <a:t>  </a:t>
            </a:r>
          </a:p>
          <a:p>
            <a:pPr marL="457200" indent="-457200" algn="just">
              <a:buNone/>
            </a:pPr>
            <a:r>
              <a:rPr lang="en-GB" sz="3600" dirty="0" err="1">
                <a:latin typeface="Times New Roman" pitchFamily="18" charset="0"/>
                <a:ea typeface="Calibri"/>
                <a:cs typeface="Times New Roman" pitchFamily="18" charset="0"/>
              </a:rPr>
              <a:t>Boqonnaa</a:t>
            </a:r>
            <a:r>
              <a:rPr lang="en-GB" sz="3600" dirty="0">
                <a:latin typeface="Times New Roman" pitchFamily="18" charset="0"/>
                <a:ea typeface="Calibri"/>
                <a:cs typeface="Times New Roman" pitchFamily="18" charset="0"/>
              </a:rPr>
              <a:t> 2ffaan;- </a:t>
            </a:r>
            <a:r>
              <a:rPr lang="en-GB" sz="3600" dirty="0" err="1">
                <a:latin typeface="Times New Roman" pitchFamily="18" charset="0"/>
                <a:ea typeface="Calibri"/>
                <a:cs typeface="Times New Roman" pitchFamily="18" charset="0"/>
              </a:rPr>
              <a:t>duudhaalee</a:t>
            </a:r>
            <a:r>
              <a:rPr lang="en-GB" sz="3600" dirty="0">
                <a:latin typeface="Times New Roman" pitchFamily="18" charset="0"/>
                <a:ea typeface="Calibri"/>
                <a:cs typeface="Times New Roman" pitchFamily="18" charset="0"/>
              </a:rPr>
              <a:t> fi </a:t>
            </a:r>
            <a:r>
              <a:rPr lang="en-GB" sz="3600" dirty="0" err="1">
                <a:latin typeface="Times New Roman" pitchFamily="18" charset="0"/>
                <a:ea typeface="Calibri"/>
                <a:cs typeface="Times New Roman" pitchFamily="18" charset="0"/>
              </a:rPr>
              <a:t>qajeeltowwan</a:t>
            </a:r>
            <a:r>
              <a:rPr lang="en-GB" sz="3600" dirty="0">
                <a:latin typeface="Times New Roman" pitchFamily="18" charset="0"/>
                <a:ea typeface="Calibri"/>
                <a:cs typeface="Times New Roman" pitchFamily="18" charset="0"/>
              </a:rPr>
              <a:t> NO AS fi AA </a:t>
            </a:r>
            <a:r>
              <a:rPr lang="en-GB" sz="3600" dirty="0" err="1">
                <a:latin typeface="Times New Roman" pitchFamily="18" charset="0"/>
                <a:ea typeface="Calibri"/>
                <a:cs typeface="Times New Roman" pitchFamily="18" charset="0"/>
              </a:rPr>
              <a:t>hordofamuu</a:t>
            </a:r>
            <a:r>
              <a:rPr lang="en-GB" sz="3600" dirty="0">
                <a:latin typeface="Times New Roman" pitchFamily="18" charset="0"/>
                <a:ea typeface="Calibri"/>
                <a:cs typeface="Times New Roman" pitchFamily="18" charset="0"/>
              </a:rPr>
              <a:t> fi </a:t>
            </a:r>
            <a:r>
              <a:rPr lang="en-GB" sz="3600" dirty="0" err="1">
                <a:latin typeface="Times New Roman" pitchFamily="18" charset="0"/>
                <a:ea typeface="Calibri"/>
                <a:cs typeface="Times New Roman" pitchFamily="18" charset="0"/>
              </a:rPr>
              <a:t>kabajamuu</a:t>
            </a:r>
            <a:r>
              <a:rPr lang="en-GB" sz="3600" dirty="0">
                <a:latin typeface="Times New Roman" pitchFamily="18" charset="0"/>
                <a:ea typeface="Calibri"/>
                <a:cs typeface="Times New Roman" pitchFamily="18" charset="0"/>
              </a:rPr>
              <a:t> </a:t>
            </a:r>
            <a:r>
              <a:rPr lang="en-GB" sz="3600" dirty="0" err="1">
                <a:latin typeface="Times New Roman" pitchFamily="18" charset="0"/>
                <a:ea typeface="Calibri"/>
                <a:cs typeface="Times New Roman" pitchFamily="18" charset="0"/>
              </a:rPr>
              <a:t>qaban</a:t>
            </a:r>
            <a:endParaRPr lang="en-GB" sz="3600" dirty="0">
              <a:latin typeface="Times New Roman" pitchFamily="18" charset="0"/>
              <a:ea typeface="Calibri"/>
              <a:cs typeface="Times New Roman" pitchFamily="18" charset="0"/>
            </a:endParaRPr>
          </a:p>
          <a:p>
            <a:pPr marL="457200" indent="-457200" algn="just">
              <a:buNone/>
            </a:pPr>
            <a:r>
              <a:rPr lang="en-GB" sz="3600" dirty="0" err="1">
                <a:latin typeface="Times New Roman" pitchFamily="18" charset="0"/>
                <a:ea typeface="Calibri"/>
                <a:cs typeface="Times New Roman" pitchFamily="18" charset="0"/>
              </a:rPr>
              <a:t>Boqonnaa</a:t>
            </a:r>
            <a:r>
              <a:rPr lang="en-GB" sz="3600" dirty="0">
                <a:latin typeface="Times New Roman" pitchFamily="18" charset="0"/>
                <a:ea typeface="Calibri"/>
                <a:cs typeface="Times New Roman" pitchFamily="18" charset="0"/>
              </a:rPr>
              <a:t> 3ffaa:- N/</a:t>
            </a:r>
            <a:r>
              <a:rPr lang="en-GB" sz="3600" dirty="0" err="1">
                <a:latin typeface="Times New Roman" pitchFamily="18" charset="0"/>
                <a:ea typeface="Calibri"/>
                <a:cs typeface="Times New Roman" pitchFamily="18" charset="0"/>
              </a:rPr>
              <a:t>Og</a:t>
            </a:r>
            <a:r>
              <a:rPr lang="en-GB" sz="3600" dirty="0">
                <a:latin typeface="Times New Roman" pitchFamily="18" charset="0"/>
                <a:ea typeface="Calibri"/>
                <a:cs typeface="Times New Roman" pitchFamily="18" charset="0"/>
              </a:rPr>
              <a:t> </a:t>
            </a:r>
            <a:r>
              <a:rPr lang="en-GB" sz="3600" dirty="0" err="1">
                <a:latin typeface="Times New Roman" pitchFamily="18" charset="0"/>
                <a:ea typeface="Calibri"/>
                <a:cs typeface="Times New Roman" pitchFamily="18" charset="0"/>
              </a:rPr>
              <a:t>cabsuun</a:t>
            </a:r>
            <a:r>
              <a:rPr lang="en-GB" sz="3600" dirty="0">
                <a:latin typeface="Times New Roman" pitchFamily="18" charset="0"/>
                <a:ea typeface="Calibri"/>
                <a:cs typeface="Times New Roman" pitchFamily="18" charset="0"/>
              </a:rPr>
              <a:t> </a:t>
            </a:r>
            <a:r>
              <a:rPr lang="en-GB" sz="3600" dirty="0" err="1">
                <a:latin typeface="Times New Roman" pitchFamily="18" charset="0"/>
                <a:ea typeface="Calibri"/>
                <a:cs typeface="Times New Roman" pitchFamily="18" charset="0"/>
              </a:rPr>
              <a:t>itti</a:t>
            </a:r>
            <a:r>
              <a:rPr lang="en-GB" sz="3600" dirty="0">
                <a:latin typeface="Times New Roman" pitchFamily="18" charset="0"/>
                <a:ea typeface="Calibri"/>
                <a:cs typeface="Times New Roman" pitchFamily="18" charset="0"/>
              </a:rPr>
              <a:t> </a:t>
            </a:r>
            <a:r>
              <a:rPr lang="en-GB" sz="3600" dirty="0" err="1">
                <a:latin typeface="Times New Roman" pitchFamily="18" charset="0"/>
                <a:ea typeface="Calibri"/>
                <a:cs typeface="Times New Roman" pitchFamily="18" charset="0"/>
              </a:rPr>
              <a:t>gaafatamummaa</a:t>
            </a:r>
            <a:r>
              <a:rPr lang="en-GB" sz="3600" dirty="0">
                <a:latin typeface="Times New Roman" pitchFamily="18" charset="0"/>
                <a:ea typeface="Calibri"/>
                <a:cs typeface="Times New Roman" pitchFamily="18" charset="0"/>
              </a:rPr>
              <a:t> </a:t>
            </a:r>
            <a:r>
              <a:rPr lang="en-GB" sz="3600" dirty="0" err="1">
                <a:latin typeface="Times New Roman" pitchFamily="18" charset="0"/>
                <a:ea typeface="Calibri"/>
                <a:cs typeface="Times New Roman" pitchFamily="18" charset="0"/>
              </a:rPr>
              <a:t>akkamii</a:t>
            </a:r>
            <a:r>
              <a:rPr lang="en-GB" sz="3600" dirty="0">
                <a:latin typeface="Times New Roman" pitchFamily="18" charset="0"/>
                <a:ea typeface="Calibri"/>
                <a:cs typeface="Times New Roman" pitchFamily="18" charset="0"/>
              </a:rPr>
              <a:t> </a:t>
            </a:r>
            <a:r>
              <a:rPr lang="en-GB" sz="3600" dirty="0" err="1">
                <a:latin typeface="Times New Roman" pitchFamily="18" charset="0"/>
                <a:ea typeface="Calibri"/>
                <a:cs typeface="Times New Roman" pitchFamily="18" charset="0"/>
              </a:rPr>
              <a:t>hordofsiisa</a:t>
            </a:r>
            <a:r>
              <a:rPr lang="en-GB" sz="3600" dirty="0">
                <a:latin typeface="Times New Roman" pitchFamily="18" charset="0"/>
                <a:ea typeface="Calibri"/>
                <a:cs typeface="Times New Roman" pitchFamily="18" charset="0"/>
              </a:rPr>
              <a:t> </a:t>
            </a:r>
            <a:r>
              <a:rPr lang="en-GB" sz="3600" dirty="0" err="1">
                <a:latin typeface="Times New Roman" pitchFamily="18" charset="0"/>
                <a:ea typeface="Calibri"/>
                <a:cs typeface="Times New Roman" pitchFamily="18" charset="0"/>
              </a:rPr>
              <a:t>kan</a:t>
            </a:r>
            <a:r>
              <a:rPr lang="en-GB" sz="3600" dirty="0">
                <a:latin typeface="Times New Roman" pitchFamily="18" charset="0"/>
                <a:ea typeface="Calibri"/>
                <a:cs typeface="Times New Roman" pitchFamily="18" charset="0"/>
              </a:rPr>
              <a:t> </a:t>
            </a:r>
            <a:r>
              <a:rPr lang="en-GB" sz="3600" dirty="0" err="1">
                <a:latin typeface="Times New Roman" pitchFamily="18" charset="0"/>
                <a:ea typeface="Calibri"/>
                <a:cs typeface="Times New Roman" pitchFamily="18" charset="0"/>
              </a:rPr>
              <a:t>jedhu</a:t>
            </a:r>
            <a:r>
              <a:rPr lang="en-GB" sz="3600" dirty="0">
                <a:latin typeface="Times New Roman" pitchFamily="18" charset="0"/>
                <a:ea typeface="Calibri"/>
                <a:cs typeface="Times New Roman" pitchFamily="18" charset="0"/>
              </a:rPr>
              <a:t> </a:t>
            </a:r>
            <a:r>
              <a:rPr lang="en-GB" sz="3600" dirty="0" err="1">
                <a:latin typeface="Times New Roman" pitchFamily="18" charset="0"/>
                <a:ea typeface="Calibri"/>
                <a:cs typeface="Times New Roman" pitchFamily="18" charset="0"/>
              </a:rPr>
              <a:t>keessattuu</a:t>
            </a:r>
            <a:r>
              <a:rPr lang="en-GB" sz="3600" dirty="0">
                <a:latin typeface="Times New Roman" pitchFamily="18" charset="0"/>
                <a:ea typeface="Calibri"/>
                <a:cs typeface="Times New Roman" pitchFamily="18" charset="0"/>
              </a:rPr>
              <a:t> </a:t>
            </a:r>
            <a:r>
              <a:rPr lang="en-GB" sz="3600" dirty="0" err="1">
                <a:latin typeface="Times New Roman" pitchFamily="18" charset="0"/>
                <a:ea typeface="Calibri"/>
                <a:cs typeface="Times New Roman" pitchFamily="18" charset="0"/>
              </a:rPr>
              <a:t>gosoota</a:t>
            </a:r>
            <a:r>
              <a:rPr lang="en-GB" sz="3600" dirty="0">
                <a:latin typeface="Times New Roman" pitchFamily="18" charset="0"/>
                <a:ea typeface="Calibri"/>
                <a:cs typeface="Times New Roman" pitchFamily="18" charset="0"/>
              </a:rPr>
              <a:t> </a:t>
            </a:r>
            <a:r>
              <a:rPr lang="en-GB" sz="3600" dirty="0" err="1">
                <a:latin typeface="Times New Roman" pitchFamily="18" charset="0"/>
                <a:ea typeface="Calibri"/>
                <a:cs typeface="Times New Roman" pitchFamily="18" charset="0"/>
              </a:rPr>
              <a:t>badii</a:t>
            </a:r>
            <a:r>
              <a:rPr lang="en-GB" sz="3600" dirty="0">
                <a:latin typeface="Times New Roman" pitchFamily="18" charset="0"/>
                <a:ea typeface="Calibri"/>
                <a:cs typeface="Times New Roman" pitchFamily="18" charset="0"/>
              </a:rPr>
              <a:t> </a:t>
            </a:r>
            <a:r>
              <a:rPr lang="en-GB" sz="3600" dirty="0" err="1">
                <a:latin typeface="Times New Roman" pitchFamily="18" charset="0"/>
                <a:ea typeface="Calibri"/>
                <a:cs typeface="Times New Roman" pitchFamily="18" charset="0"/>
              </a:rPr>
              <a:t>naamusaa</a:t>
            </a:r>
            <a:r>
              <a:rPr lang="en-GB" sz="3600" dirty="0">
                <a:latin typeface="Times New Roman" pitchFamily="18" charset="0"/>
                <a:ea typeface="Calibri"/>
                <a:cs typeface="Times New Roman" pitchFamily="18" charset="0"/>
              </a:rPr>
              <a:t> fi </a:t>
            </a:r>
            <a:r>
              <a:rPr lang="en-GB" sz="3600" dirty="0" err="1">
                <a:latin typeface="Times New Roman" pitchFamily="18" charset="0"/>
                <a:ea typeface="Calibri"/>
                <a:cs typeface="Times New Roman" pitchFamily="18" charset="0"/>
              </a:rPr>
              <a:t>gosoota</a:t>
            </a:r>
            <a:r>
              <a:rPr lang="en-GB" sz="3600" dirty="0">
                <a:latin typeface="Times New Roman" pitchFamily="18" charset="0"/>
                <a:ea typeface="Calibri"/>
                <a:cs typeface="Times New Roman" pitchFamily="18" charset="0"/>
              </a:rPr>
              <a:t> </a:t>
            </a:r>
            <a:r>
              <a:rPr lang="en-GB" sz="3600" dirty="0" err="1">
                <a:latin typeface="Times New Roman" pitchFamily="18" charset="0"/>
                <a:ea typeface="Calibri"/>
                <a:cs typeface="Times New Roman" pitchFamily="18" charset="0"/>
              </a:rPr>
              <a:t>adabbii</a:t>
            </a:r>
            <a:r>
              <a:rPr lang="en-GB" sz="3600" dirty="0">
                <a:latin typeface="Times New Roman" pitchFamily="18" charset="0"/>
                <a:ea typeface="Calibri"/>
                <a:cs typeface="Times New Roman" pitchFamily="18" charset="0"/>
              </a:rPr>
              <a:t> </a:t>
            </a:r>
            <a:r>
              <a:rPr lang="en-GB" sz="3600" dirty="0" err="1">
                <a:latin typeface="Times New Roman" pitchFamily="18" charset="0"/>
                <a:ea typeface="Calibri"/>
                <a:cs typeface="Times New Roman" pitchFamily="18" charset="0"/>
              </a:rPr>
              <a:t>akkasumas</a:t>
            </a:r>
            <a:r>
              <a:rPr lang="en-GB" sz="3600" dirty="0">
                <a:latin typeface="Times New Roman" pitchFamily="18" charset="0"/>
                <a:ea typeface="Calibri"/>
                <a:cs typeface="Times New Roman" pitchFamily="18" charset="0"/>
              </a:rPr>
              <a:t> </a:t>
            </a:r>
            <a:r>
              <a:rPr lang="en-GB" sz="3600" dirty="0" err="1">
                <a:latin typeface="Times New Roman" pitchFamily="18" charset="0"/>
                <a:ea typeface="Calibri"/>
                <a:cs typeface="Times New Roman" pitchFamily="18" charset="0"/>
              </a:rPr>
              <a:t>adeemsa</a:t>
            </a:r>
            <a:r>
              <a:rPr lang="en-GB" sz="3600" dirty="0">
                <a:latin typeface="Times New Roman" pitchFamily="18" charset="0"/>
                <a:ea typeface="Calibri"/>
                <a:cs typeface="Times New Roman" pitchFamily="18" charset="0"/>
              </a:rPr>
              <a:t> </a:t>
            </a:r>
            <a:r>
              <a:rPr lang="en-GB" sz="3600" dirty="0" err="1">
                <a:latin typeface="Times New Roman" pitchFamily="18" charset="0"/>
                <a:ea typeface="Calibri"/>
                <a:cs typeface="Times New Roman" pitchFamily="18" charset="0"/>
              </a:rPr>
              <a:t>qorannoo</a:t>
            </a:r>
            <a:r>
              <a:rPr lang="en-GB" sz="3600" dirty="0">
                <a:latin typeface="Times New Roman" pitchFamily="18" charset="0"/>
                <a:ea typeface="Calibri"/>
                <a:cs typeface="Times New Roman" pitchFamily="18" charset="0"/>
              </a:rPr>
              <a:t> fi </a:t>
            </a:r>
            <a:r>
              <a:rPr lang="en-GB" sz="3600" dirty="0" err="1">
                <a:latin typeface="Times New Roman" pitchFamily="18" charset="0"/>
                <a:ea typeface="Calibri"/>
                <a:cs typeface="Times New Roman" pitchFamily="18" charset="0"/>
              </a:rPr>
              <a:t>falmii</a:t>
            </a:r>
            <a:r>
              <a:rPr lang="en-GB" sz="3600" dirty="0">
                <a:latin typeface="Times New Roman" pitchFamily="18" charset="0"/>
                <a:ea typeface="Calibri"/>
                <a:cs typeface="Times New Roman" pitchFamily="18" charset="0"/>
              </a:rPr>
              <a:t> </a:t>
            </a:r>
            <a:r>
              <a:rPr lang="en-GB" sz="3600" dirty="0" err="1">
                <a:latin typeface="Times New Roman" pitchFamily="18" charset="0"/>
                <a:ea typeface="Calibri"/>
                <a:cs typeface="Times New Roman" pitchFamily="18" charset="0"/>
              </a:rPr>
              <a:t>himannaa</a:t>
            </a:r>
            <a:r>
              <a:rPr lang="en-GB" sz="3600" dirty="0">
                <a:latin typeface="Times New Roman" pitchFamily="18" charset="0"/>
                <a:ea typeface="Calibri"/>
                <a:cs typeface="Times New Roman" pitchFamily="18" charset="0"/>
              </a:rPr>
              <a:t> </a:t>
            </a:r>
            <a:r>
              <a:rPr lang="en-GB" sz="3600" dirty="0" err="1">
                <a:latin typeface="Times New Roman" pitchFamily="18" charset="0"/>
                <a:ea typeface="Calibri"/>
                <a:cs typeface="Times New Roman" pitchFamily="18" charset="0"/>
              </a:rPr>
              <a:t>naamusaa</a:t>
            </a:r>
            <a:r>
              <a:rPr lang="en-GB" sz="3600" dirty="0">
                <a:latin typeface="Times New Roman" pitchFamily="18" charset="0"/>
                <a:ea typeface="Calibri"/>
                <a:cs typeface="Times New Roman" pitchFamily="18" charset="0"/>
              </a:rPr>
              <a:t> </a:t>
            </a:r>
            <a:r>
              <a:rPr lang="en-GB" sz="3600" dirty="0" err="1">
                <a:latin typeface="Times New Roman" pitchFamily="18" charset="0"/>
                <a:ea typeface="Calibri"/>
                <a:cs typeface="Times New Roman" pitchFamily="18" charset="0"/>
              </a:rPr>
              <a:t>hammata</a:t>
            </a:r>
            <a:r>
              <a:rPr lang="en-GB" sz="3600" dirty="0">
                <a:latin typeface="Times New Roman" pitchFamily="18" charset="0"/>
                <a:ea typeface="Calibri"/>
                <a:cs typeface="Times New Roman" pitchFamily="18" charset="0"/>
              </a:rPr>
              <a:t>.</a:t>
            </a:r>
            <a:endParaRPr lang="en-US" dirty="0"/>
          </a:p>
        </p:txBody>
      </p:sp>
      <p:sp>
        <p:nvSpPr>
          <p:cNvPr id="2" name="Title 1"/>
          <p:cNvSpPr>
            <a:spLocks noGrp="1"/>
          </p:cNvSpPr>
          <p:nvPr>
            <p:ph type="title"/>
          </p:nvPr>
        </p:nvSpPr>
        <p:spPr>
          <a:xfrm>
            <a:off x="457200" y="228600"/>
            <a:ext cx="8229600" cy="762000"/>
          </a:xfrm>
        </p:spPr>
        <p:txBody>
          <a:bodyPr>
            <a:normAutofit/>
          </a:bodyPr>
          <a:lstStyle/>
          <a:p>
            <a:pPr algn="ctr"/>
            <a:r>
              <a:rPr lang="en-US" b="1" dirty="0" err="1">
                <a:solidFill>
                  <a:srgbClr val="FF0000"/>
                </a:solidFill>
                <a:latin typeface="Times New Roman" pitchFamily="18" charset="0"/>
                <a:cs typeface="Times New Roman" pitchFamily="18" charset="0"/>
              </a:rPr>
              <a:t>Gurmaa’insa</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qabiyyee</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leenjii</a:t>
            </a:r>
            <a:endParaRPr lang="en-US"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003289878"/>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err="1">
                <a:solidFill>
                  <a:srgbClr val="FF0000"/>
                </a:solidFill>
                <a:latin typeface="Times New Roman" pitchFamily="18" charset="0"/>
                <a:cs typeface="Times New Roman" pitchFamily="18" charset="0"/>
              </a:rPr>
              <a:t>Muuxannoo</a:t>
            </a:r>
            <a:r>
              <a:rPr lang="en-GB" sz="3600" b="1" dirty="0">
                <a:solidFill>
                  <a:srgbClr val="FF0000"/>
                </a:solidFill>
                <a:latin typeface="Times New Roman" pitchFamily="18" charset="0"/>
                <a:cs typeface="Times New Roman" pitchFamily="18" charset="0"/>
              </a:rPr>
              <a:t> </a:t>
            </a:r>
            <a:r>
              <a:rPr lang="en-GB" sz="3600" b="1" dirty="0" err="1">
                <a:solidFill>
                  <a:srgbClr val="FF0000"/>
                </a:solidFill>
                <a:latin typeface="Times New Roman" pitchFamily="18" charset="0"/>
                <a:cs typeface="Times New Roman" pitchFamily="18" charset="0"/>
              </a:rPr>
              <a:t>Addunyaalessaa</a:t>
            </a:r>
            <a:endParaRPr lang="en-GB" sz="36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marL="0" indent="0" algn="ctr">
              <a:buNone/>
            </a:pPr>
            <a:r>
              <a:rPr lang="en-GB" sz="4100" b="1" dirty="0" err="1">
                <a:solidFill>
                  <a:srgbClr val="FF0000"/>
                </a:solidFill>
                <a:latin typeface="Times New Roman" pitchFamily="18" charset="0"/>
                <a:ea typeface="Calibri"/>
                <a:cs typeface="Times New Roman" pitchFamily="18" charset="0"/>
              </a:rPr>
              <a:t>Qajeeltoo</a:t>
            </a:r>
            <a:r>
              <a:rPr lang="en-GB" sz="4100" b="1" dirty="0">
                <a:solidFill>
                  <a:srgbClr val="FF0000"/>
                </a:solidFill>
                <a:latin typeface="Times New Roman" pitchFamily="18" charset="0"/>
                <a:ea typeface="Calibri"/>
                <a:cs typeface="Times New Roman" pitchFamily="18" charset="0"/>
              </a:rPr>
              <a:t> </a:t>
            </a:r>
            <a:r>
              <a:rPr lang="en-GB" sz="4100" b="1" dirty="0" err="1">
                <a:solidFill>
                  <a:srgbClr val="FF0000"/>
                </a:solidFill>
                <a:latin typeface="Times New Roman" pitchFamily="18" charset="0"/>
                <a:ea typeface="Calibri"/>
                <a:cs typeface="Times New Roman" pitchFamily="18" charset="0"/>
              </a:rPr>
              <a:t>Naamusa</a:t>
            </a:r>
            <a:r>
              <a:rPr lang="en-GB" sz="4100" b="1" dirty="0">
                <a:solidFill>
                  <a:srgbClr val="FF0000"/>
                </a:solidFill>
                <a:latin typeface="Times New Roman" pitchFamily="18" charset="0"/>
                <a:ea typeface="Calibri"/>
                <a:cs typeface="Times New Roman" pitchFamily="18" charset="0"/>
              </a:rPr>
              <a:t> A/</a:t>
            </a:r>
            <a:r>
              <a:rPr lang="en-GB" sz="4100" b="1" dirty="0" err="1">
                <a:solidFill>
                  <a:srgbClr val="FF0000"/>
                </a:solidFill>
                <a:latin typeface="Times New Roman" pitchFamily="18" charset="0"/>
                <a:ea typeface="Calibri"/>
                <a:cs typeface="Times New Roman" pitchFamily="18" charset="0"/>
              </a:rPr>
              <a:t>Seerummaa</a:t>
            </a:r>
            <a:r>
              <a:rPr lang="en-GB" sz="4100" b="1" dirty="0">
                <a:solidFill>
                  <a:srgbClr val="FF0000"/>
                </a:solidFill>
                <a:latin typeface="Times New Roman" pitchFamily="18" charset="0"/>
                <a:ea typeface="Calibri"/>
                <a:cs typeface="Times New Roman" pitchFamily="18" charset="0"/>
              </a:rPr>
              <a:t>:- </a:t>
            </a:r>
          </a:p>
          <a:p>
            <a:pPr algn="just"/>
            <a:r>
              <a:rPr lang="en-GB" dirty="0">
                <a:latin typeface="Times New Roman" pitchFamily="18" charset="0"/>
                <a:ea typeface="Calibri"/>
                <a:cs typeface="Times New Roman" pitchFamily="18" charset="0"/>
              </a:rPr>
              <a:t>Bara 1981 </a:t>
            </a:r>
            <a:r>
              <a:rPr lang="en-GB" dirty="0" err="1">
                <a:latin typeface="Times New Roman" pitchFamily="18" charset="0"/>
                <a:ea typeface="Calibri"/>
                <a:cs typeface="Times New Roman" pitchFamily="18" charset="0"/>
              </a:rPr>
              <a:t>seerakuzaa</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pples</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wixinee</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bilisummaa</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manneen</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murtiitu</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qophaa’e</a:t>
            </a:r>
            <a:endParaRPr lang="en-GB" dirty="0">
              <a:latin typeface="Times New Roman" pitchFamily="18" charset="0"/>
              <a:ea typeface="Calibri"/>
              <a:cs typeface="Times New Roman" pitchFamily="18" charset="0"/>
            </a:endParaRPr>
          </a:p>
          <a:p>
            <a:pPr algn="just"/>
            <a:r>
              <a:rPr lang="en-GB" dirty="0">
                <a:latin typeface="Times New Roman" pitchFamily="18" charset="0"/>
                <a:ea typeface="Calibri"/>
                <a:cs typeface="Times New Roman" pitchFamily="18" charset="0"/>
              </a:rPr>
              <a:t>1982 </a:t>
            </a:r>
            <a:r>
              <a:rPr lang="en-GB" dirty="0" err="1">
                <a:latin typeface="Times New Roman" pitchFamily="18" charset="0"/>
                <a:ea typeface="Calibri"/>
                <a:cs typeface="Times New Roman" pitchFamily="18" charset="0"/>
              </a:rPr>
              <a:t>Waldaa</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Ogeeyyii</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Seeraa</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Addunyaa</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dambii</a:t>
            </a:r>
            <a:r>
              <a:rPr lang="en-GB" dirty="0">
                <a:latin typeface="Times New Roman" pitchFamily="18" charset="0"/>
                <a:ea typeface="Calibri"/>
                <a:cs typeface="Times New Roman" pitchFamily="18" charset="0"/>
              </a:rPr>
              <a:t> ‘minimum standard of judicial independency </a:t>
            </a:r>
            <a:r>
              <a:rPr lang="en-GB" dirty="0" err="1">
                <a:latin typeface="Times New Roman" pitchFamily="18" charset="0"/>
                <a:ea typeface="Calibri"/>
                <a:cs typeface="Times New Roman" pitchFamily="18" charset="0"/>
              </a:rPr>
              <a:t>jedhu</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raggaasise</a:t>
            </a:r>
            <a:r>
              <a:rPr lang="en-GB" dirty="0">
                <a:latin typeface="Times New Roman" pitchFamily="18" charset="0"/>
                <a:ea typeface="Calibri"/>
                <a:cs typeface="Times New Roman" pitchFamily="18" charset="0"/>
              </a:rPr>
              <a:t>.</a:t>
            </a:r>
          </a:p>
          <a:p>
            <a:pPr algn="just"/>
            <a:r>
              <a:rPr lang="en-GB" dirty="0" err="1">
                <a:latin typeface="Times New Roman" pitchFamily="18" charset="0"/>
                <a:ea typeface="Calibri"/>
                <a:cs typeface="Times New Roman" pitchFamily="18" charset="0"/>
              </a:rPr>
              <a:t>Bitootessa</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bara</a:t>
            </a:r>
            <a:r>
              <a:rPr lang="en-GB" dirty="0">
                <a:latin typeface="Times New Roman" pitchFamily="18" charset="0"/>
                <a:ea typeface="Calibri"/>
                <a:cs typeface="Times New Roman" pitchFamily="18" charset="0"/>
              </a:rPr>
              <a:t> 2000tti, </a:t>
            </a:r>
            <a:r>
              <a:rPr lang="en-GB" dirty="0" err="1">
                <a:latin typeface="Times New Roman" pitchFamily="18" charset="0"/>
                <a:ea typeface="Calibri"/>
                <a:cs typeface="Times New Roman" pitchFamily="18" charset="0"/>
              </a:rPr>
              <a:t>Mootummoonni</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Gamtooman</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walgahii</a:t>
            </a:r>
            <a:r>
              <a:rPr lang="en-GB" dirty="0">
                <a:latin typeface="Times New Roman" pitchFamily="18" charset="0"/>
                <a:ea typeface="Calibri"/>
                <a:cs typeface="Times New Roman" pitchFamily="18" charset="0"/>
              </a:rPr>
              <a:t> 10ffaa </a:t>
            </a:r>
            <a:r>
              <a:rPr lang="en-GB" dirty="0" err="1">
                <a:solidFill>
                  <a:srgbClr val="0070C0"/>
                </a:solidFill>
                <a:latin typeface="Times New Roman" pitchFamily="18" charset="0"/>
                <a:ea typeface="Calibri"/>
                <a:cs typeface="Times New Roman" pitchFamily="18" charset="0"/>
              </a:rPr>
              <a:t>Veenaa</a:t>
            </a:r>
            <a:r>
              <a:rPr lang="en-GB" dirty="0">
                <a:solidFill>
                  <a:srgbClr val="0070C0"/>
                </a:solidFill>
                <a:latin typeface="Times New Roman" pitchFamily="18" charset="0"/>
                <a:ea typeface="Calibri"/>
                <a:cs typeface="Times New Roman" pitchFamily="18" charset="0"/>
              </a:rPr>
              <a:t> </a:t>
            </a:r>
            <a:r>
              <a:rPr lang="en-GB" dirty="0" err="1">
                <a:solidFill>
                  <a:srgbClr val="0070C0"/>
                </a:solidFill>
                <a:latin typeface="Times New Roman" pitchFamily="18" charset="0"/>
                <a:ea typeface="Calibri"/>
                <a:cs typeface="Times New Roman" pitchFamily="18" charset="0"/>
              </a:rPr>
              <a:t>Oostiriyaatti</a:t>
            </a:r>
            <a:r>
              <a:rPr lang="en-GB" dirty="0">
                <a:solidFill>
                  <a:srgbClr val="0070C0"/>
                </a:solidFill>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geggeesseen</a:t>
            </a:r>
            <a:r>
              <a:rPr lang="en-GB" dirty="0">
                <a:latin typeface="Times New Roman" pitchFamily="18" charset="0"/>
                <a:ea typeface="Calibri"/>
                <a:cs typeface="Times New Roman" pitchFamily="18" charset="0"/>
              </a:rPr>
              <a:t> </a:t>
            </a:r>
            <a:r>
              <a:rPr lang="en-GB" dirty="0" err="1">
                <a:solidFill>
                  <a:srgbClr val="FF0000"/>
                </a:solidFill>
                <a:latin typeface="Times New Roman" pitchFamily="18" charset="0"/>
                <a:ea typeface="Calibri"/>
                <a:cs typeface="Times New Roman" pitchFamily="18" charset="0"/>
              </a:rPr>
              <a:t>sadarkaa</a:t>
            </a:r>
            <a:r>
              <a:rPr lang="en-GB" dirty="0">
                <a:solidFill>
                  <a:srgbClr val="FF0000"/>
                </a:solidFill>
                <a:latin typeface="Times New Roman" pitchFamily="18" charset="0"/>
                <a:ea typeface="Calibri"/>
                <a:cs typeface="Times New Roman" pitchFamily="18" charset="0"/>
              </a:rPr>
              <a:t> </a:t>
            </a:r>
            <a:r>
              <a:rPr lang="en-GB" dirty="0" err="1">
                <a:solidFill>
                  <a:srgbClr val="FF0000"/>
                </a:solidFill>
                <a:latin typeface="Times New Roman" pitchFamily="18" charset="0"/>
                <a:ea typeface="Calibri"/>
                <a:cs typeface="Times New Roman" pitchFamily="18" charset="0"/>
              </a:rPr>
              <a:t>addunyaatti</a:t>
            </a:r>
            <a:r>
              <a:rPr lang="en-GB" dirty="0">
                <a:solidFill>
                  <a:srgbClr val="FF0000"/>
                </a:solidFill>
                <a:latin typeface="Times New Roman" pitchFamily="18" charset="0"/>
                <a:ea typeface="Calibri"/>
                <a:cs typeface="Times New Roman" pitchFamily="18" charset="0"/>
              </a:rPr>
              <a:t> </a:t>
            </a:r>
            <a:r>
              <a:rPr lang="en-GB" dirty="0" err="1">
                <a:solidFill>
                  <a:srgbClr val="FF0000"/>
                </a:solidFill>
                <a:latin typeface="Times New Roman" pitchFamily="18" charset="0"/>
                <a:ea typeface="Calibri"/>
                <a:cs typeface="Times New Roman" pitchFamily="18" charset="0"/>
              </a:rPr>
              <a:t>qajeeltoowwan</a:t>
            </a:r>
            <a:r>
              <a:rPr lang="en-GB" dirty="0">
                <a:solidFill>
                  <a:srgbClr val="FF0000"/>
                </a:solidFill>
                <a:latin typeface="Times New Roman" pitchFamily="18" charset="0"/>
                <a:ea typeface="Calibri"/>
                <a:cs typeface="Times New Roman" pitchFamily="18" charset="0"/>
              </a:rPr>
              <a:t> </a:t>
            </a:r>
            <a:r>
              <a:rPr lang="en-GB" dirty="0" err="1">
                <a:solidFill>
                  <a:srgbClr val="FF0000"/>
                </a:solidFill>
                <a:latin typeface="Times New Roman" pitchFamily="18" charset="0"/>
                <a:ea typeface="Calibri"/>
                <a:cs typeface="Times New Roman" pitchFamily="18" charset="0"/>
              </a:rPr>
              <a:t>naamusaa</a:t>
            </a:r>
            <a:r>
              <a:rPr lang="en-GB" dirty="0">
                <a:solidFill>
                  <a:srgbClr val="FF0000"/>
                </a:solidFill>
                <a:latin typeface="Times New Roman" pitchFamily="18" charset="0"/>
                <a:ea typeface="Calibri"/>
                <a:cs typeface="Times New Roman" pitchFamily="18" charset="0"/>
              </a:rPr>
              <a:t> </a:t>
            </a:r>
            <a:r>
              <a:rPr lang="en-GB" dirty="0" err="1">
                <a:solidFill>
                  <a:srgbClr val="FF0000"/>
                </a:solidFill>
                <a:latin typeface="Times New Roman" pitchFamily="18" charset="0"/>
                <a:ea typeface="Calibri"/>
                <a:cs typeface="Times New Roman" pitchFamily="18" charset="0"/>
              </a:rPr>
              <a:t>abbootiin</a:t>
            </a:r>
            <a:r>
              <a:rPr lang="en-GB" dirty="0">
                <a:solidFill>
                  <a:srgbClr val="FF0000"/>
                </a:solidFill>
                <a:latin typeface="Times New Roman" pitchFamily="18" charset="0"/>
                <a:ea typeface="Calibri"/>
                <a:cs typeface="Times New Roman" pitchFamily="18" charset="0"/>
              </a:rPr>
              <a:t> </a:t>
            </a:r>
            <a:r>
              <a:rPr lang="en-GB" dirty="0" err="1">
                <a:solidFill>
                  <a:srgbClr val="FF0000"/>
                </a:solidFill>
                <a:latin typeface="Times New Roman" pitchFamily="18" charset="0"/>
                <a:ea typeface="Calibri"/>
                <a:cs typeface="Times New Roman" pitchFamily="18" charset="0"/>
              </a:rPr>
              <a:t>seeraa</a:t>
            </a:r>
            <a:r>
              <a:rPr lang="en-GB" dirty="0">
                <a:solidFill>
                  <a:srgbClr val="FF0000"/>
                </a:solidFill>
                <a:latin typeface="Times New Roman" pitchFamily="18" charset="0"/>
                <a:ea typeface="Calibri"/>
                <a:cs typeface="Times New Roman" pitchFamily="18" charset="0"/>
              </a:rPr>
              <a:t> </a:t>
            </a:r>
            <a:r>
              <a:rPr lang="en-GB" dirty="0" err="1">
                <a:solidFill>
                  <a:srgbClr val="FF0000"/>
                </a:solidFill>
                <a:latin typeface="Times New Roman" pitchFamily="18" charset="0"/>
                <a:ea typeface="Calibri"/>
                <a:cs typeface="Times New Roman" pitchFamily="18" charset="0"/>
              </a:rPr>
              <a:t>ittiin</a:t>
            </a:r>
            <a:r>
              <a:rPr lang="en-GB" dirty="0">
                <a:solidFill>
                  <a:srgbClr val="FF0000"/>
                </a:solidFill>
                <a:latin typeface="Times New Roman" pitchFamily="18" charset="0"/>
                <a:ea typeface="Calibri"/>
                <a:cs typeface="Times New Roman" pitchFamily="18" charset="0"/>
              </a:rPr>
              <a:t> </a:t>
            </a:r>
            <a:r>
              <a:rPr lang="en-GB" dirty="0" err="1">
                <a:solidFill>
                  <a:srgbClr val="FF0000"/>
                </a:solidFill>
                <a:latin typeface="Times New Roman" pitchFamily="18" charset="0"/>
                <a:ea typeface="Calibri"/>
                <a:cs typeface="Times New Roman" pitchFamily="18" charset="0"/>
              </a:rPr>
              <a:t>gaggeeffaman</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baasuun</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barbaachisaa</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akka</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ta’e</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itti</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amanuun</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kanaafis</a:t>
            </a:r>
            <a:r>
              <a:rPr lang="en-GB" dirty="0">
                <a:latin typeface="Times New Roman" pitchFamily="18" charset="0"/>
                <a:ea typeface="Calibri"/>
                <a:cs typeface="Times New Roman" pitchFamily="18" charset="0"/>
              </a:rPr>
              <a:t> </a:t>
            </a:r>
            <a:r>
              <a:rPr lang="en-GB" dirty="0" err="1">
                <a:solidFill>
                  <a:srgbClr val="0070C0"/>
                </a:solidFill>
                <a:latin typeface="Times New Roman" pitchFamily="18" charset="0"/>
                <a:ea typeface="Calibri"/>
                <a:cs typeface="Times New Roman" pitchFamily="18" charset="0"/>
              </a:rPr>
              <a:t>sanada</a:t>
            </a:r>
            <a:r>
              <a:rPr lang="en-GB" dirty="0">
                <a:solidFill>
                  <a:srgbClr val="0070C0"/>
                </a:solidFill>
                <a:latin typeface="Times New Roman" pitchFamily="18" charset="0"/>
                <a:ea typeface="Calibri"/>
                <a:cs typeface="Times New Roman" pitchFamily="18" charset="0"/>
              </a:rPr>
              <a:t> </a:t>
            </a:r>
            <a:r>
              <a:rPr lang="en-GB" dirty="0" err="1">
                <a:solidFill>
                  <a:srgbClr val="0070C0"/>
                </a:solidFill>
                <a:latin typeface="Times New Roman" pitchFamily="18" charset="0"/>
                <a:ea typeface="Calibri"/>
                <a:cs typeface="Times New Roman" pitchFamily="18" charset="0"/>
              </a:rPr>
              <a:t>qabiyyeen</a:t>
            </a:r>
            <a:r>
              <a:rPr lang="en-GB" dirty="0">
                <a:solidFill>
                  <a:srgbClr val="0070C0"/>
                </a:solidFill>
                <a:latin typeface="Times New Roman" pitchFamily="18" charset="0"/>
                <a:ea typeface="Calibri"/>
                <a:cs typeface="Times New Roman" pitchFamily="18" charset="0"/>
              </a:rPr>
              <a:t> </a:t>
            </a:r>
            <a:r>
              <a:rPr lang="en-GB" dirty="0" err="1">
                <a:solidFill>
                  <a:srgbClr val="0070C0"/>
                </a:solidFill>
                <a:latin typeface="Times New Roman" pitchFamily="18" charset="0"/>
                <a:ea typeface="Calibri"/>
                <a:cs typeface="Times New Roman" pitchFamily="18" charset="0"/>
              </a:rPr>
              <a:t>isaa</a:t>
            </a:r>
            <a:r>
              <a:rPr lang="en-GB" dirty="0">
                <a:solidFill>
                  <a:srgbClr val="0070C0"/>
                </a:solidFill>
                <a:latin typeface="Times New Roman" pitchFamily="18" charset="0"/>
                <a:ea typeface="Calibri"/>
                <a:cs typeface="Times New Roman" pitchFamily="18" charset="0"/>
              </a:rPr>
              <a:t> </a:t>
            </a:r>
            <a:r>
              <a:rPr lang="en-GB" dirty="0" err="1">
                <a:solidFill>
                  <a:srgbClr val="0070C0"/>
                </a:solidFill>
                <a:latin typeface="Times New Roman" pitchFamily="18" charset="0"/>
                <a:ea typeface="Calibri"/>
                <a:cs typeface="Times New Roman" pitchFamily="18" charset="0"/>
              </a:rPr>
              <a:t>addunyaalessa</a:t>
            </a:r>
            <a:r>
              <a:rPr lang="en-GB" dirty="0">
                <a:solidFill>
                  <a:srgbClr val="0070C0"/>
                </a:solidFill>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ta’e</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qoratee</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akka</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dhiheessuuf</a:t>
            </a:r>
            <a:r>
              <a:rPr lang="en-GB" dirty="0">
                <a:latin typeface="Times New Roman" pitchFamily="18" charset="0"/>
                <a:ea typeface="Calibri"/>
                <a:cs typeface="Times New Roman" pitchFamily="18" charset="0"/>
              </a:rPr>
              <a:t> </a:t>
            </a:r>
            <a:r>
              <a:rPr lang="en-GB" dirty="0" err="1">
                <a:solidFill>
                  <a:srgbClr val="FF0000"/>
                </a:solidFill>
                <a:latin typeface="Times New Roman" pitchFamily="18" charset="0"/>
                <a:ea typeface="Calibri"/>
                <a:cs typeface="Times New Roman" pitchFamily="18" charset="0"/>
              </a:rPr>
              <a:t>garee</a:t>
            </a:r>
            <a:r>
              <a:rPr lang="en-GB" dirty="0">
                <a:latin typeface="Times New Roman" pitchFamily="18" charset="0"/>
                <a:ea typeface="Calibri"/>
                <a:cs typeface="Times New Roman" pitchFamily="18" charset="0"/>
              </a:rPr>
              <a:t> </a:t>
            </a:r>
            <a:r>
              <a:rPr lang="en-GB" dirty="0" err="1">
                <a:solidFill>
                  <a:srgbClr val="FF0000"/>
                </a:solidFill>
                <a:latin typeface="Times New Roman" pitchFamily="18" charset="0"/>
                <a:ea typeface="Calibri"/>
                <a:cs typeface="Times New Roman" pitchFamily="18" charset="0"/>
              </a:rPr>
              <a:t>judiishaal</a:t>
            </a:r>
            <a:r>
              <a:rPr lang="en-GB" dirty="0">
                <a:solidFill>
                  <a:srgbClr val="FF0000"/>
                </a:solidFill>
                <a:latin typeface="Times New Roman" pitchFamily="18" charset="0"/>
                <a:ea typeface="Calibri"/>
                <a:cs typeface="Times New Roman" pitchFamily="18" charset="0"/>
              </a:rPr>
              <a:t> </a:t>
            </a:r>
            <a:r>
              <a:rPr lang="en-GB" dirty="0" err="1">
                <a:solidFill>
                  <a:srgbClr val="FF0000"/>
                </a:solidFill>
                <a:latin typeface="Times New Roman" pitchFamily="18" charset="0"/>
                <a:ea typeface="Calibri"/>
                <a:cs typeface="Times New Roman" pitchFamily="18" charset="0"/>
              </a:rPr>
              <a:t>inteegiritii</a:t>
            </a:r>
            <a:r>
              <a:rPr lang="en-GB" dirty="0">
                <a:solidFill>
                  <a:srgbClr val="FF0000"/>
                </a:solidFill>
                <a:latin typeface="Times New Roman" pitchFamily="18" charset="0"/>
                <a:ea typeface="Calibri"/>
                <a:cs typeface="Times New Roman" pitchFamily="18" charset="0"/>
              </a:rPr>
              <a:t> (</a:t>
            </a:r>
            <a:r>
              <a:rPr lang="en-GB" i="1" dirty="0">
                <a:solidFill>
                  <a:srgbClr val="FF0000"/>
                </a:solidFill>
                <a:latin typeface="Times New Roman" pitchFamily="18" charset="0"/>
                <a:ea typeface="Calibri"/>
                <a:cs typeface="Times New Roman" pitchFamily="18" charset="0"/>
              </a:rPr>
              <a:t>Judicial Integrity Group) </a:t>
            </a:r>
            <a:r>
              <a:rPr lang="en-GB" dirty="0" err="1">
                <a:latin typeface="Times New Roman" pitchFamily="18" charset="0"/>
                <a:ea typeface="Calibri"/>
                <a:cs typeface="Times New Roman" pitchFamily="18" charset="0"/>
              </a:rPr>
              <a:t>jedhu</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hundeessuun</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itti</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gaafatamummaa</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kenneef</a:t>
            </a:r>
            <a:endParaRPr lang="en-US" dirty="0">
              <a:latin typeface="Times New Roman" pitchFamily="18" charset="0"/>
              <a:cs typeface="Times New Roman" pitchFamily="18" charset="0"/>
            </a:endParaRPr>
          </a:p>
          <a:p>
            <a:pPr marL="0" indent="0" algn="just">
              <a:buNone/>
            </a:pPr>
            <a:endParaRPr lang="en-GB" dirty="0"/>
          </a:p>
        </p:txBody>
      </p:sp>
    </p:spTree>
    <p:extLst>
      <p:ext uri="{BB962C8B-B14F-4D97-AF65-F5344CB8AC3E}">
        <p14:creationId xmlns:p14="http://schemas.microsoft.com/office/powerpoint/2010/main" val="16104916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386603"/>
          </a:xfrm>
          <a:effectLst>
            <a:outerShdw blurRad="50800" dist="38100" dir="2700000" algn="tl" rotWithShape="0">
              <a:prstClr val="black">
                <a:alpha val="40000"/>
              </a:prstClr>
            </a:outerShdw>
          </a:effectLst>
        </p:spPr>
        <p:txBody>
          <a:bodyPr>
            <a:normAutofit fontScale="25000" lnSpcReduction="20000"/>
          </a:bodyPr>
          <a:lstStyle/>
          <a:p>
            <a:pPr marL="457200" indent="-457200" algn="just">
              <a:lnSpc>
                <a:spcPct val="150000"/>
              </a:lnSpc>
              <a:spcBef>
                <a:spcPts val="0"/>
              </a:spcBef>
              <a:spcAft>
                <a:spcPts val="1000"/>
              </a:spcAft>
              <a:buFont typeface="Wingdings" pitchFamily="2" charset="2"/>
              <a:buChar char="ü"/>
            </a:pPr>
            <a:r>
              <a:rPr lang="en-GB" sz="12800" dirty="0" err="1">
                <a:latin typeface="Times New Roman" pitchFamily="18" charset="0"/>
                <a:ea typeface="Calibri"/>
                <a:cs typeface="Times New Roman" pitchFamily="18" charset="0"/>
              </a:rPr>
              <a:t>Dhimmi</a:t>
            </a:r>
            <a:r>
              <a:rPr lang="en-GB" sz="12800" dirty="0">
                <a:latin typeface="Times New Roman" pitchFamily="18" charset="0"/>
                <a:ea typeface="Calibri"/>
                <a:cs typeface="Times New Roman" pitchFamily="18" charset="0"/>
              </a:rPr>
              <a:t> </a:t>
            </a:r>
            <a:r>
              <a:rPr lang="en-GB" sz="12800" dirty="0" err="1">
                <a:latin typeface="Times New Roman" pitchFamily="18" charset="0"/>
                <a:ea typeface="Calibri"/>
                <a:cs typeface="Times New Roman" pitchFamily="18" charset="0"/>
              </a:rPr>
              <a:t>guddaan</a:t>
            </a:r>
            <a:r>
              <a:rPr lang="en-GB" sz="12800" dirty="0">
                <a:latin typeface="Times New Roman" pitchFamily="18" charset="0"/>
                <a:ea typeface="Calibri"/>
                <a:cs typeface="Times New Roman" pitchFamily="18" charset="0"/>
              </a:rPr>
              <a:t> MG </a:t>
            </a:r>
            <a:r>
              <a:rPr lang="en-GB" sz="12800" dirty="0" err="1">
                <a:latin typeface="Times New Roman" pitchFamily="18" charset="0"/>
                <a:ea typeface="Calibri"/>
                <a:cs typeface="Times New Roman" pitchFamily="18" charset="0"/>
              </a:rPr>
              <a:t>kakaase</a:t>
            </a:r>
            <a:r>
              <a:rPr lang="en-GB" sz="12800" dirty="0">
                <a:latin typeface="Times New Roman" pitchFamily="18" charset="0"/>
                <a:ea typeface="Calibri"/>
                <a:cs typeface="Times New Roman" pitchFamily="18" charset="0"/>
              </a:rPr>
              <a:t> </a:t>
            </a:r>
            <a:r>
              <a:rPr lang="en-GB" sz="12800" dirty="0" err="1">
                <a:latin typeface="Times New Roman" pitchFamily="18" charset="0"/>
                <a:ea typeface="Calibri"/>
                <a:cs typeface="Times New Roman" pitchFamily="18" charset="0"/>
              </a:rPr>
              <a:t>biyyoota</a:t>
            </a:r>
            <a:r>
              <a:rPr lang="en-GB" sz="12800" dirty="0">
                <a:latin typeface="Times New Roman" pitchFamily="18" charset="0"/>
                <a:ea typeface="Calibri"/>
                <a:cs typeface="Times New Roman" pitchFamily="18" charset="0"/>
              </a:rPr>
              <a:t> </a:t>
            </a:r>
            <a:r>
              <a:rPr lang="en-GB" sz="12800" dirty="0" err="1">
                <a:latin typeface="Times New Roman" pitchFamily="18" charset="0"/>
                <a:ea typeface="Calibri"/>
                <a:cs typeface="Times New Roman" pitchFamily="18" charset="0"/>
              </a:rPr>
              <a:t>adda</a:t>
            </a:r>
            <a:r>
              <a:rPr lang="en-GB" sz="12800" dirty="0">
                <a:latin typeface="Times New Roman" pitchFamily="18" charset="0"/>
                <a:ea typeface="Calibri"/>
                <a:cs typeface="Times New Roman" pitchFamily="18" charset="0"/>
              </a:rPr>
              <a:t> </a:t>
            </a:r>
            <a:r>
              <a:rPr lang="en-GB" sz="12800" dirty="0" err="1">
                <a:latin typeface="Times New Roman" pitchFamily="18" charset="0"/>
                <a:ea typeface="Calibri"/>
                <a:cs typeface="Times New Roman" pitchFamily="18" charset="0"/>
              </a:rPr>
              <a:t>addaa</a:t>
            </a:r>
            <a:r>
              <a:rPr lang="en-GB" sz="12800" dirty="0">
                <a:latin typeface="Times New Roman" pitchFamily="18" charset="0"/>
                <a:ea typeface="Calibri"/>
                <a:cs typeface="Times New Roman" pitchFamily="18" charset="0"/>
              </a:rPr>
              <a:t> </a:t>
            </a:r>
            <a:r>
              <a:rPr lang="en-GB" sz="12800" dirty="0" err="1">
                <a:latin typeface="Times New Roman" pitchFamily="18" charset="0"/>
                <a:ea typeface="Calibri"/>
                <a:cs typeface="Times New Roman" pitchFamily="18" charset="0"/>
              </a:rPr>
              <a:t>keessatti</a:t>
            </a:r>
            <a:r>
              <a:rPr lang="en-GB" sz="12800" dirty="0">
                <a:latin typeface="Times New Roman" pitchFamily="18" charset="0"/>
                <a:ea typeface="Calibri"/>
                <a:cs typeface="Times New Roman" pitchFamily="18" charset="0"/>
              </a:rPr>
              <a:t> </a:t>
            </a:r>
            <a:r>
              <a:rPr lang="en-GB" sz="12800" u="sng" dirty="0" err="1">
                <a:solidFill>
                  <a:srgbClr val="FF0000"/>
                </a:solidFill>
                <a:latin typeface="Times New Roman" pitchFamily="18" charset="0"/>
                <a:ea typeface="Calibri"/>
                <a:cs typeface="Times New Roman" pitchFamily="18" charset="0"/>
              </a:rPr>
              <a:t>amantaa</a:t>
            </a:r>
            <a:r>
              <a:rPr lang="en-GB" sz="12800" u="sng" dirty="0">
                <a:solidFill>
                  <a:srgbClr val="FF0000"/>
                </a:solidFill>
                <a:latin typeface="Times New Roman" pitchFamily="18" charset="0"/>
                <a:ea typeface="Calibri"/>
                <a:cs typeface="Times New Roman" pitchFamily="18" charset="0"/>
              </a:rPr>
              <a:t> </a:t>
            </a:r>
            <a:r>
              <a:rPr lang="en-GB" sz="12800" u="sng" dirty="0" err="1">
                <a:solidFill>
                  <a:srgbClr val="FF0000"/>
                </a:solidFill>
                <a:latin typeface="Times New Roman" pitchFamily="18" charset="0"/>
                <a:ea typeface="Calibri"/>
                <a:cs typeface="Times New Roman" pitchFamily="18" charset="0"/>
              </a:rPr>
              <a:t>uummanni</a:t>
            </a:r>
            <a:r>
              <a:rPr lang="en-GB" sz="12800" u="sng" dirty="0">
                <a:solidFill>
                  <a:srgbClr val="FF0000"/>
                </a:solidFill>
                <a:latin typeface="Times New Roman" pitchFamily="18" charset="0"/>
                <a:ea typeface="Calibri"/>
                <a:cs typeface="Times New Roman" pitchFamily="18" charset="0"/>
              </a:rPr>
              <a:t> </a:t>
            </a:r>
            <a:r>
              <a:rPr lang="en-GB" sz="12800" u="sng" dirty="0" err="1">
                <a:solidFill>
                  <a:srgbClr val="FF0000"/>
                </a:solidFill>
                <a:latin typeface="Times New Roman" pitchFamily="18" charset="0"/>
                <a:ea typeface="Calibri"/>
                <a:cs typeface="Times New Roman" pitchFamily="18" charset="0"/>
              </a:rPr>
              <a:t>manneen</a:t>
            </a:r>
            <a:r>
              <a:rPr lang="en-GB" sz="12800" u="sng" dirty="0">
                <a:solidFill>
                  <a:srgbClr val="FF0000"/>
                </a:solidFill>
                <a:latin typeface="Times New Roman" pitchFamily="18" charset="0"/>
                <a:ea typeface="Calibri"/>
                <a:cs typeface="Times New Roman" pitchFamily="18" charset="0"/>
              </a:rPr>
              <a:t> </a:t>
            </a:r>
            <a:r>
              <a:rPr lang="en-GB" sz="12800" u="sng" dirty="0" err="1">
                <a:solidFill>
                  <a:srgbClr val="FF0000"/>
                </a:solidFill>
                <a:latin typeface="Times New Roman" pitchFamily="18" charset="0"/>
                <a:ea typeface="Calibri"/>
                <a:cs typeface="Times New Roman" pitchFamily="18" charset="0"/>
              </a:rPr>
              <a:t>murtii</a:t>
            </a:r>
            <a:r>
              <a:rPr lang="en-GB" sz="12800" u="sng" dirty="0">
                <a:solidFill>
                  <a:srgbClr val="FF0000"/>
                </a:solidFill>
                <a:latin typeface="Times New Roman" pitchFamily="18" charset="0"/>
                <a:ea typeface="Calibri"/>
                <a:cs typeface="Times New Roman" pitchFamily="18" charset="0"/>
              </a:rPr>
              <a:t> </a:t>
            </a:r>
            <a:r>
              <a:rPr lang="en-GB" sz="12800" u="sng" dirty="0" err="1">
                <a:solidFill>
                  <a:srgbClr val="FF0000"/>
                </a:solidFill>
                <a:latin typeface="Times New Roman" pitchFamily="18" charset="0"/>
                <a:ea typeface="Calibri"/>
                <a:cs typeface="Times New Roman" pitchFamily="18" charset="0"/>
              </a:rPr>
              <a:t>irraa</a:t>
            </a:r>
            <a:r>
              <a:rPr lang="en-GB" sz="12800" u="sng" dirty="0">
                <a:solidFill>
                  <a:srgbClr val="FF0000"/>
                </a:solidFill>
                <a:latin typeface="Times New Roman" pitchFamily="18" charset="0"/>
                <a:ea typeface="Calibri"/>
                <a:cs typeface="Times New Roman" pitchFamily="18" charset="0"/>
              </a:rPr>
              <a:t> </a:t>
            </a:r>
            <a:r>
              <a:rPr lang="en-GB" sz="12800" u="sng" dirty="0" err="1">
                <a:solidFill>
                  <a:srgbClr val="FF0000"/>
                </a:solidFill>
                <a:latin typeface="Times New Roman" pitchFamily="18" charset="0"/>
                <a:ea typeface="Calibri"/>
                <a:cs typeface="Times New Roman" pitchFamily="18" charset="0"/>
              </a:rPr>
              <a:t>qabu</a:t>
            </a:r>
            <a:r>
              <a:rPr lang="en-GB" sz="12800" u="sng" dirty="0">
                <a:solidFill>
                  <a:srgbClr val="FF0000"/>
                </a:solidFill>
                <a:latin typeface="Times New Roman" pitchFamily="18" charset="0"/>
                <a:ea typeface="Calibri"/>
                <a:cs typeface="Times New Roman" pitchFamily="18" charset="0"/>
              </a:rPr>
              <a:t> </a:t>
            </a:r>
            <a:r>
              <a:rPr lang="en-GB" sz="12800" dirty="0" err="1">
                <a:latin typeface="Times New Roman" pitchFamily="18" charset="0"/>
                <a:ea typeface="Calibri"/>
                <a:cs typeface="Times New Roman" pitchFamily="18" charset="0"/>
              </a:rPr>
              <a:t>sababa</a:t>
            </a:r>
            <a:r>
              <a:rPr lang="en-GB" sz="12800" dirty="0">
                <a:latin typeface="Times New Roman" pitchFamily="18" charset="0"/>
                <a:ea typeface="Calibri"/>
                <a:cs typeface="Times New Roman" pitchFamily="18" charset="0"/>
              </a:rPr>
              <a:t> </a:t>
            </a:r>
            <a:r>
              <a:rPr lang="en-GB" sz="12800" u="sng" dirty="0" err="1">
                <a:solidFill>
                  <a:srgbClr val="0070C0"/>
                </a:solidFill>
                <a:latin typeface="Times New Roman" pitchFamily="18" charset="0"/>
                <a:ea typeface="Calibri"/>
                <a:cs typeface="Times New Roman" pitchFamily="18" charset="0"/>
              </a:rPr>
              <a:t>malaammaltummaa</a:t>
            </a:r>
            <a:r>
              <a:rPr lang="en-GB" sz="12800" u="sng" dirty="0">
                <a:solidFill>
                  <a:srgbClr val="0070C0"/>
                </a:solidFill>
                <a:latin typeface="Times New Roman" pitchFamily="18" charset="0"/>
                <a:ea typeface="Calibri"/>
                <a:cs typeface="Times New Roman" pitchFamily="18" charset="0"/>
              </a:rPr>
              <a:t> </a:t>
            </a:r>
            <a:r>
              <a:rPr lang="en-GB" sz="12800" u="sng" dirty="0" err="1">
                <a:solidFill>
                  <a:srgbClr val="0070C0"/>
                </a:solidFill>
                <a:latin typeface="Times New Roman" pitchFamily="18" charset="0"/>
                <a:ea typeface="Calibri"/>
                <a:cs typeface="Times New Roman" pitchFamily="18" charset="0"/>
              </a:rPr>
              <a:t>fi</a:t>
            </a:r>
            <a:r>
              <a:rPr lang="en-GB" sz="12800" u="sng" dirty="0">
                <a:solidFill>
                  <a:srgbClr val="0070C0"/>
                </a:solidFill>
                <a:latin typeface="Times New Roman" pitchFamily="18" charset="0"/>
                <a:ea typeface="Calibri"/>
                <a:cs typeface="Times New Roman" pitchFamily="18" charset="0"/>
              </a:rPr>
              <a:t> </a:t>
            </a:r>
            <a:r>
              <a:rPr lang="en-GB" sz="12800" u="sng" dirty="0" err="1">
                <a:solidFill>
                  <a:srgbClr val="0070C0"/>
                </a:solidFill>
                <a:latin typeface="Times New Roman" pitchFamily="18" charset="0"/>
                <a:ea typeface="Calibri"/>
                <a:cs typeface="Times New Roman" pitchFamily="18" charset="0"/>
              </a:rPr>
              <a:t>loogiin</a:t>
            </a:r>
            <a:r>
              <a:rPr lang="en-GB" sz="12800" u="sng" dirty="0">
                <a:solidFill>
                  <a:srgbClr val="0070C0"/>
                </a:solidFill>
                <a:latin typeface="Times New Roman" pitchFamily="18" charset="0"/>
                <a:ea typeface="Calibri"/>
                <a:cs typeface="Times New Roman" pitchFamily="18" charset="0"/>
              </a:rPr>
              <a:t> </a:t>
            </a:r>
            <a:r>
              <a:rPr lang="en-GB" sz="12800" u="sng" dirty="0" err="1">
                <a:solidFill>
                  <a:srgbClr val="0070C0"/>
                </a:solidFill>
                <a:latin typeface="Times New Roman" pitchFamily="18" charset="0"/>
                <a:ea typeface="Calibri"/>
                <a:cs typeface="Times New Roman" pitchFamily="18" charset="0"/>
              </a:rPr>
              <a:t>hojjechuu</a:t>
            </a:r>
            <a:r>
              <a:rPr lang="en-GB" sz="12800" u="sng" dirty="0">
                <a:solidFill>
                  <a:srgbClr val="0070C0"/>
                </a:solidFill>
                <a:latin typeface="Times New Roman" pitchFamily="18" charset="0"/>
                <a:ea typeface="Calibri"/>
                <a:cs typeface="Times New Roman" pitchFamily="18" charset="0"/>
              </a:rPr>
              <a:t> </a:t>
            </a:r>
            <a:r>
              <a:rPr lang="en-GB" sz="12800" dirty="0" err="1">
                <a:latin typeface="Times New Roman" pitchFamily="18" charset="0"/>
                <a:ea typeface="Calibri"/>
                <a:cs typeface="Times New Roman" pitchFamily="18" charset="0"/>
              </a:rPr>
              <a:t>irraa</a:t>
            </a:r>
            <a:r>
              <a:rPr lang="en-GB" sz="12800" dirty="0">
                <a:latin typeface="Times New Roman" pitchFamily="18" charset="0"/>
                <a:ea typeface="Calibri"/>
                <a:cs typeface="Times New Roman" pitchFamily="18" charset="0"/>
              </a:rPr>
              <a:t> </a:t>
            </a:r>
            <a:r>
              <a:rPr lang="en-GB" sz="12800" dirty="0" err="1">
                <a:latin typeface="Times New Roman" pitchFamily="18" charset="0"/>
                <a:ea typeface="Calibri"/>
                <a:cs typeface="Times New Roman" pitchFamily="18" charset="0"/>
              </a:rPr>
              <a:t>kan</a:t>
            </a:r>
            <a:r>
              <a:rPr lang="en-GB" sz="12800" dirty="0">
                <a:latin typeface="Times New Roman" pitchFamily="18" charset="0"/>
                <a:ea typeface="Calibri"/>
                <a:cs typeface="Times New Roman" pitchFamily="18" charset="0"/>
              </a:rPr>
              <a:t> </a:t>
            </a:r>
            <a:r>
              <a:rPr lang="en-GB" sz="12800" dirty="0" err="1">
                <a:latin typeface="Times New Roman" pitchFamily="18" charset="0"/>
                <a:ea typeface="Calibri"/>
                <a:cs typeface="Times New Roman" pitchFamily="18" charset="0"/>
              </a:rPr>
              <a:t>ka’een</a:t>
            </a:r>
            <a:r>
              <a:rPr lang="en-GB" sz="12800" dirty="0">
                <a:latin typeface="Times New Roman" pitchFamily="18" charset="0"/>
                <a:ea typeface="Calibri"/>
                <a:cs typeface="Times New Roman" pitchFamily="18" charset="0"/>
              </a:rPr>
              <a:t> </a:t>
            </a:r>
            <a:r>
              <a:rPr lang="en-GB" sz="12800" dirty="0" err="1">
                <a:latin typeface="Times New Roman" pitchFamily="18" charset="0"/>
                <a:ea typeface="Calibri"/>
                <a:cs typeface="Times New Roman" pitchFamily="18" charset="0"/>
              </a:rPr>
              <a:t>yeroo</a:t>
            </a:r>
            <a:r>
              <a:rPr lang="en-GB" sz="12800" dirty="0">
                <a:latin typeface="Times New Roman" pitchFamily="18" charset="0"/>
                <a:ea typeface="Calibri"/>
                <a:cs typeface="Times New Roman" pitchFamily="18" charset="0"/>
              </a:rPr>
              <a:t> </a:t>
            </a:r>
            <a:r>
              <a:rPr lang="en-GB" sz="12800" dirty="0" err="1">
                <a:latin typeface="Times New Roman" pitchFamily="18" charset="0"/>
                <a:ea typeface="Calibri"/>
                <a:cs typeface="Times New Roman" pitchFamily="18" charset="0"/>
              </a:rPr>
              <a:t>gara</a:t>
            </a:r>
            <a:r>
              <a:rPr lang="en-GB" sz="12800" dirty="0">
                <a:latin typeface="Times New Roman" pitchFamily="18" charset="0"/>
                <a:ea typeface="Calibri"/>
                <a:cs typeface="Times New Roman" pitchFamily="18" charset="0"/>
              </a:rPr>
              <a:t> </a:t>
            </a:r>
            <a:r>
              <a:rPr lang="en-GB" sz="12800" dirty="0" err="1">
                <a:latin typeface="Times New Roman" pitchFamily="18" charset="0"/>
                <a:ea typeface="Calibri"/>
                <a:cs typeface="Times New Roman" pitchFamily="18" charset="0"/>
              </a:rPr>
              <a:t>yerootti</a:t>
            </a:r>
            <a:r>
              <a:rPr lang="en-GB" sz="12800" dirty="0">
                <a:latin typeface="Times New Roman" pitchFamily="18" charset="0"/>
                <a:ea typeface="Calibri"/>
                <a:cs typeface="Times New Roman" pitchFamily="18" charset="0"/>
              </a:rPr>
              <a:t> </a:t>
            </a:r>
            <a:r>
              <a:rPr lang="en-GB" sz="12800" dirty="0" err="1">
                <a:latin typeface="Times New Roman" pitchFamily="18" charset="0"/>
                <a:ea typeface="Calibri"/>
                <a:cs typeface="Times New Roman" pitchFamily="18" charset="0"/>
              </a:rPr>
              <a:t>xiqqaachaa</a:t>
            </a:r>
            <a:r>
              <a:rPr lang="en-GB" sz="12800" dirty="0">
                <a:latin typeface="Times New Roman" pitchFamily="18" charset="0"/>
                <a:ea typeface="Calibri"/>
                <a:cs typeface="Times New Roman" pitchFamily="18" charset="0"/>
              </a:rPr>
              <a:t>  </a:t>
            </a:r>
            <a:r>
              <a:rPr lang="en-GB" sz="12800" dirty="0" err="1">
                <a:latin typeface="Times New Roman" pitchFamily="18" charset="0"/>
                <a:ea typeface="Calibri"/>
                <a:cs typeface="Times New Roman" pitchFamily="18" charset="0"/>
              </a:rPr>
              <a:t>akka</a:t>
            </a:r>
            <a:r>
              <a:rPr lang="en-GB" sz="12800" dirty="0">
                <a:latin typeface="Times New Roman" pitchFamily="18" charset="0"/>
                <a:ea typeface="Calibri"/>
                <a:cs typeface="Times New Roman" pitchFamily="18" charset="0"/>
              </a:rPr>
              <a:t> </a:t>
            </a:r>
            <a:r>
              <a:rPr lang="en-GB" sz="12800" dirty="0" err="1">
                <a:latin typeface="Times New Roman" pitchFamily="18" charset="0"/>
                <a:ea typeface="Calibri"/>
                <a:cs typeface="Times New Roman" pitchFamily="18" charset="0"/>
              </a:rPr>
              <a:t>deeme</a:t>
            </a:r>
            <a:r>
              <a:rPr lang="en-GB" sz="12800" dirty="0">
                <a:latin typeface="Times New Roman" pitchFamily="18" charset="0"/>
                <a:ea typeface="Calibri"/>
                <a:cs typeface="Times New Roman" pitchFamily="18" charset="0"/>
              </a:rPr>
              <a:t> </a:t>
            </a:r>
            <a:r>
              <a:rPr lang="en-GB" sz="12800" dirty="0" err="1">
                <a:latin typeface="Times New Roman" pitchFamily="18" charset="0"/>
                <a:ea typeface="Calibri"/>
                <a:cs typeface="Times New Roman" pitchFamily="18" charset="0"/>
              </a:rPr>
              <a:t>qorannoon</a:t>
            </a:r>
            <a:r>
              <a:rPr lang="en-GB" sz="12800" dirty="0">
                <a:latin typeface="Times New Roman" pitchFamily="18" charset="0"/>
                <a:ea typeface="Calibri"/>
                <a:cs typeface="Times New Roman" pitchFamily="18" charset="0"/>
              </a:rPr>
              <a:t> </a:t>
            </a:r>
            <a:r>
              <a:rPr lang="en-GB" sz="12800" dirty="0" err="1">
                <a:latin typeface="Times New Roman" pitchFamily="18" charset="0"/>
                <a:ea typeface="Calibri"/>
                <a:cs typeface="Times New Roman" pitchFamily="18" charset="0"/>
              </a:rPr>
              <a:t>waan</a:t>
            </a:r>
            <a:r>
              <a:rPr lang="en-GB" sz="12800" dirty="0">
                <a:latin typeface="Times New Roman" pitchFamily="18" charset="0"/>
                <a:ea typeface="Calibri"/>
                <a:cs typeface="Times New Roman" pitchFamily="18" charset="0"/>
              </a:rPr>
              <a:t> </a:t>
            </a:r>
            <a:r>
              <a:rPr lang="en-GB" sz="12800" dirty="0" err="1">
                <a:latin typeface="Times New Roman" pitchFamily="18" charset="0"/>
                <a:ea typeface="Calibri"/>
                <a:cs typeface="Times New Roman" pitchFamily="18" charset="0"/>
              </a:rPr>
              <a:t>mirkanaa’eef</a:t>
            </a:r>
            <a:r>
              <a:rPr lang="en-GB" sz="12800" dirty="0">
                <a:latin typeface="Times New Roman" pitchFamily="18" charset="0"/>
                <a:ea typeface="Calibri"/>
                <a:cs typeface="Times New Roman" pitchFamily="18" charset="0"/>
              </a:rPr>
              <a:t> </a:t>
            </a:r>
            <a:r>
              <a:rPr lang="en-GB" sz="12800" dirty="0" err="1">
                <a:latin typeface="Times New Roman" pitchFamily="18" charset="0"/>
                <a:ea typeface="Calibri"/>
                <a:cs typeface="Times New Roman" pitchFamily="18" charset="0"/>
              </a:rPr>
              <a:t>ture</a:t>
            </a:r>
            <a:r>
              <a:rPr lang="en-GB" sz="12800" dirty="0">
                <a:latin typeface="Times New Roman" pitchFamily="18" charset="0"/>
                <a:ea typeface="Calibri"/>
                <a:cs typeface="Times New Roman" pitchFamily="18" charset="0"/>
              </a:rPr>
              <a:t>. </a:t>
            </a:r>
            <a:endParaRPr lang="en-US" sz="12800" dirty="0">
              <a:latin typeface="Times New Roman" pitchFamily="18" charset="0"/>
              <a:ea typeface="Calibri"/>
              <a:cs typeface="Times New Roman" pitchFamily="18" charset="0"/>
            </a:endParaRPr>
          </a:p>
          <a:p>
            <a:endParaRPr lang="en-US" dirty="0"/>
          </a:p>
        </p:txBody>
      </p:sp>
    </p:spTree>
    <p:extLst>
      <p:ext uri="{BB962C8B-B14F-4D97-AF65-F5344CB8AC3E}">
        <p14:creationId xmlns:p14="http://schemas.microsoft.com/office/powerpoint/2010/main" val="2322973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a:effectLst>
            <a:outerShdw blurRad="50800" dist="38100" dir="5400000" algn="t" rotWithShape="0">
              <a:prstClr val="black">
                <a:alpha val="40000"/>
              </a:prstClr>
            </a:outerShdw>
          </a:effectLst>
        </p:spPr>
        <p:txBody>
          <a:bodyPr>
            <a:normAutofit/>
          </a:bodyPr>
          <a:lstStyle/>
          <a:p>
            <a:pPr algn="just"/>
            <a:r>
              <a:rPr lang="en-GB" dirty="0" err="1">
                <a:latin typeface="Times New Roman" pitchFamily="18" charset="0"/>
                <a:cs typeface="Times New Roman" pitchFamily="18" charset="0"/>
              </a:rPr>
              <a:t>Gareen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Judiishaal</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Inteegiriitii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wixinee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danbii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dhihaate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erga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qorateen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booda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duudhaalee</a:t>
            </a:r>
            <a:r>
              <a:rPr lang="en-GB" dirty="0">
                <a:latin typeface="Times New Roman" pitchFamily="18" charset="0"/>
                <a:cs typeface="Times New Roman" pitchFamily="18" charset="0"/>
              </a:rPr>
              <a:t> fi </a:t>
            </a:r>
            <a:r>
              <a:rPr lang="en-GB" dirty="0" err="1">
                <a:latin typeface="Times New Roman" pitchFamily="18" charset="0"/>
                <a:cs typeface="Times New Roman" pitchFamily="18" charset="0"/>
              </a:rPr>
              <a:t>qajeeltoowwan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gadi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fageenyaan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kaa’uun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guraandhala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bara</a:t>
            </a:r>
            <a:r>
              <a:rPr lang="en-GB" dirty="0">
                <a:latin typeface="Times New Roman" pitchFamily="18" charset="0"/>
                <a:cs typeface="Times New Roman" pitchFamily="18" charset="0"/>
              </a:rPr>
              <a:t> 2001tti </a:t>
            </a:r>
            <a:r>
              <a:rPr lang="en-GB" dirty="0" err="1">
                <a:latin typeface="Times New Roman" pitchFamily="18" charset="0"/>
                <a:cs typeface="Times New Roman" pitchFamily="18" charset="0"/>
              </a:rPr>
              <a:t>walgahii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biyya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Hindii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Baangilooritti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taa’een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wixinee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danbii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abbootii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seeraa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Baangloor</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mirkaneesseera</a:t>
            </a:r>
            <a:r>
              <a:rPr lang="en-GB" dirty="0">
                <a:latin typeface="Times New Roman" pitchFamily="18" charset="0"/>
                <a:cs typeface="Times New Roman" pitchFamily="18" charset="0"/>
              </a:rPr>
              <a:t>.</a:t>
            </a:r>
          </a:p>
          <a:p>
            <a:pPr marL="0" indent="0" algn="just">
              <a:buNone/>
            </a:pPr>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339962458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08720"/>
            <a:ext cx="8229600" cy="5217443"/>
          </a:xfrm>
          <a:effectLst>
            <a:outerShdw blurRad="50800" dist="38100" dir="8100000" algn="tr" rotWithShape="0">
              <a:prstClr val="black">
                <a:alpha val="40000"/>
              </a:prstClr>
            </a:outerShdw>
          </a:effectLst>
        </p:spPr>
        <p:txBody>
          <a:bodyPr>
            <a:noAutofit/>
          </a:bodyPr>
          <a:lstStyle/>
          <a:p>
            <a:pPr marL="457200" indent="-457200" algn="just">
              <a:lnSpc>
                <a:spcPct val="120000"/>
              </a:lnSpc>
              <a:buFont typeface="Wingdings" pitchFamily="2" charset="2"/>
              <a:buChar char="ü"/>
            </a:pPr>
            <a:r>
              <a:rPr lang="en-GB" sz="2800" dirty="0" err="1">
                <a:latin typeface="Times New Roman" pitchFamily="18" charset="0"/>
                <a:ea typeface="Verdana" pitchFamily="34" charset="0"/>
                <a:cs typeface="Times New Roman" pitchFamily="18" charset="0"/>
              </a:rPr>
              <a:t>Wixineen</a:t>
            </a:r>
            <a:r>
              <a:rPr lang="en-GB" sz="2800" dirty="0">
                <a:latin typeface="Times New Roman" pitchFamily="18" charset="0"/>
                <a:ea typeface="Verdana" pitchFamily="34" charset="0"/>
                <a:cs typeface="Times New Roman" pitchFamily="18" charset="0"/>
              </a:rPr>
              <a:t> </a:t>
            </a:r>
            <a:r>
              <a:rPr lang="en-GB" sz="2800" dirty="0" err="1">
                <a:latin typeface="Times New Roman" pitchFamily="18" charset="0"/>
                <a:ea typeface="Verdana" pitchFamily="34" charset="0"/>
                <a:cs typeface="Times New Roman" pitchFamily="18" charset="0"/>
              </a:rPr>
              <a:t>danbii</a:t>
            </a:r>
            <a:r>
              <a:rPr lang="en-GB" sz="2800" dirty="0">
                <a:latin typeface="Times New Roman" pitchFamily="18" charset="0"/>
                <a:ea typeface="Verdana" pitchFamily="34" charset="0"/>
                <a:cs typeface="Times New Roman" pitchFamily="18" charset="0"/>
              </a:rPr>
              <a:t> kun </a:t>
            </a:r>
            <a:r>
              <a:rPr lang="en-GB" sz="2800" dirty="0" err="1">
                <a:latin typeface="Times New Roman" pitchFamily="18" charset="0"/>
                <a:ea typeface="Verdana" pitchFamily="34" charset="0"/>
                <a:cs typeface="Times New Roman" pitchFamily="18" charset="0"/>
              </a:rPr>
              <a:t>walgahii</a:t>
            </a:r>
            <a:r>
              <a:rPr lang="en-GB" sz="2800" dirty="0">
                <a:latin typeface="Times New Roman" pitchFamily="18" charset="0"/>
                <a:ea typeface="Verdana" pitchFamily="34" charset="0"/>
                <a:cs typeface="Times New Roman" pitchFamily="18" charset="0"/>
              </a:rPr>
              <a:t> </a:t>
            </a:r>
            <a:r>
              <a:rPr lang="en-GB" sz="2800" dirty="0" err="1">
                <a:latin typeface="Times New Roman" pitchFamily="18" charset="0"/>
                <a:ea typeface="Verdana" pitchFamily="34" charset="0"/>
                <a:cs typeface="Times New Roman" pitchFamily="18" charset="0"/>
              </a:rPr>
              <a:t>waliin</a:t>
            </a:r>
            <a:r>
              <a:rPr lang="en-GB" sz="2800" dirty="0">
                <a:latin typeface="Times New Roman" pitchFamily="18" charset="0"/>
                <a:ea typeface="Verdana" pitchFamily="34" charset="0"/>
                <a:cs typeface="Times New Roman" pitchFamily="18" charset="0"/>
              </a:rPr>
              <a:t> </a:t>
            </a:r>
            <a:r>
              <a:rPr lang="en-GB" sz="2800" dirty="0" err="1">
                <a:latin typeface="Times New Roman" pitchFamily="18" charset="0"/>
                <a:ea typeface="Verdana" pitchFamily="34" charset="0"/>
                <a:cs typeface="Times New Roman" pitchFamily="18" charset="0"/>
              </a:rPr>
              <a:t>abbootii</a:t>
            </a:r>
            <a:r>
              <a:rPr lang="en-GB" sz="2800" dirty="0">
                <a:latin typeface="Times New Roman" pitchFamily="18" charset="0"/>
                <a:ea typeface="Verdana" pitchFamily="34" charset="0"/>
                <a:cs typeface="Times New Roman" pitchFamily="18" charset="0"/>
              </a:rPr>
              <a:t> </a:t>
            </a:r>
            <a:r>
              <a:rPr lang="en-GB" sz="2800" dirty="0" err="1">
                <a:latin typeface="Times New Roman" pitchFamily="18" charset="0"/>
                <a:ea typeface="Verdana" pitchFamily="34" charset="0"/>
                <a:cs typeface="Times New Roman" pitchFamily="18" charset="0"/>
              </a:rPr>
              <a:t>seeraa</a:t>
            </a:r>
            <a:r>
              <a:rPr lang="en-GB" sz="2800" dirty="0">
                <a:latin typeface="Times New Roman" pitchFamily="18" charset="0"/>
                <a:ea typeface="Verdana" pitchFamily="34" charset="0"/>
                <a:cs typeface="Times New Roman" pitchFamily="18" charset="0"/>
              </a:rPr>
              <a:t> </a:t>
            </a:r>
            <a:r>
              <a:rPr lang="en-GB" sz="2800" dirty="0" err="1">
                <a:latin typeface="Times New Roman" pitchFamily="18" charset="0"/>
                <a:ea typeface="Verdana" pitchFamily="34" charset="0"/>
                <a:cs typeface="Times New Roman" pitchFamily="18" charset="0"/>
              </a:rPr>
              <a:t>Gamtaa</a:t>
            </a:r>
            <a:r>
              <a:rPr lang="en-GB" sz="2800" dirty="0">
                <a:latin typeface="Times New Roman" pitchFamily="18" charset="0"/>
                <a:ea typeface="Verdana" pitchFamily="34" charset="0"/>
                <a:cs typeface="Times New Roman" pitchFamily="18" charset="0"/>
              </a:rPr>
              <a:t> </a:t>
            </a:r>
            <a:r>
              <a:rPr lang="en-GB" sz="2800" dirty="0" err="1">
                <a:latin typeface="Times New Roman" pitchFamily="18" charset="0"/>
                <a:ea typeface="Verdana" pitchFamily="34" charset="0"/>
                <a:cs typeface="Times New Roman" pitchFamily="18" charset="0"/>
              </a:rPr>
              <a:t>Awurooppaan</a:t>
            </a:r>
            <a:r>
              <a:rPr lang="en-GB" sz="2800" dirty="0">
                <a:latin typeface="Times New Roman" pitchFamily="18" charset="0"/>
                <a:ea typeface="Verdana" pitchFamily="34" charset="0"/>
                <a:cs typeface="Times New Roman" pitchFamily="18" charset="0"/>
              </a:rPr>
              <a:t> </a:t>
            </a:r>
            <a:r>
              <a:rPr lang="en-GB" sz="2800" dirty="0" err="1">
                <a:latin typeface="Times New Roman" pitchFamily="18" charset="0"/>
                <a:ea typeface="Verdana" pitchFamily="34" charset="0"/>
                <a:cs typeface="Times New Roman" pitchFamily="18" charset="0"/>
              </a:rPr>
              <a:t>Waxabajjii</a:t>
            </a:r>
            <a:r>
              <a:rPr lang="en-GB" sz="2800" dirty="0">
                <a:latin typeface="Times New Roman" pitchFamily="18" charset="0"/>
                <a:ea typeface="Verdana" pitchFamily="34" charset="0"/>
                <a:cs typeface="Times New Roman" pitchFamily="18" charset="0"/>
              </a:rPr>
              <a:t> </a:t>
            </a:r>
            <a:r>
              <a:rPr lang="en-GB" sz="2800" dirty="0" err="1">
                <a:latin typeface="Times New Roman" pitchFamily="18" charset="0"/>
                <a:ea typeface="Verdana" pitchFamily="34" charset="0"/>
                <a:cs typeface="Times New Roman" pitchFamily="18" charset="0"/>
              </a:rPr>
              <a:t>bara</a:t>
            </a:r>
            <a:r>
              <a:rPr lang="en-GB" sz="2800" dirty="0">
                <a:latin typeface="Times New Roman" pitchFamily="18" charset="0"/>
                <a:ea typeface="Verdana" pitchFamily="34" charset="0"/>
                <a:cs typeface="Times New Roman" pitchFamily="18" charset="0"/>
              </a:rPr>
              <a:t> 2002tti </a:t>
            </a:r>
            <a:r>
              <a:rPr lang="en-GB" sz="2800" dirty="0" err="1">
                <a:latin typeface="Times New Roman" pitchFamily="18" charset="0"/>
                <a:ea typeface="Verdana" pitchFamily="34" charset="0"/>
                <a:cs typeface="Times New Roman" pitchFamily="18" charset="0"/>
              </a:rPr>
              <a:t>ta’ameen</a:t>
            </a:r>
            <a:r>
              <a:rPr lang="en-GB" sz="2800" dirty="0">
                <a:latin typeface="Times New Roman" pitchFamily="18" charset="0"/>
                <a:ea typeface="Verdana" pitchFamily="34" charset="0"/>
                <a:cs typeface="Times New Roman" pitchFamily="18" charset="0"/>
              </a:rPr>
              <a:t> </a:t>
            </a:r>
            <a:r>
              <a:rPr lang="en-GB" sz="2800" dirty="0" err="1">
                <a:latin typeface="Times New Roman" pitchFamily="18" charset="0"/>
                <a:ea typeface="Verdana" pitchFamily="34" charset="0"/>
                <a:cs typeface="Times New Roman" pitchFamily="18" charset="0"/>
              </a:rPr>
              <a:t>yaadaan</a:t>
            </a:r>
            <a:r>
              <a:rPr lang="en-GB" sz="2800" dirty="0">
                <a:latin typeface="Times New Roman" pitchFamily="18" charset="0"/>
                <a:ea typeface="Verdana" pitchFamily="34" charset="0"/>
                <a:cs typeface="Times New Roman" pitchFamily="18" charset="0"/>
              </a:rPr>
              <a:t> </a:t>
            </a:r>
            <a:r>
              <a:rPr lang="en-GB" sz="2800" dirty="0" err="1">
                <a:latin typeface="Times New Roman" pitchFamily="18" charset="0"/>
                <a:ea typeface="Verdana" pitchFamily="34" charset="0"/>
                <a:cs typeface="Times New Roman" pitchFamily="18" charset="0"/>
              </a:rPr>
              <a:t>akka</a:t>
            </a:r>
            <a:r>
              <a:rPr lang="en-GB" sz="2800" dirty="0">
                <a:latin typeface="Times New Roman" pitchFamily="18" charset="0"/>
                <a:ea typeface="Verdana" pitchFamily="34" charset="0"/>
                <a:cs typeface="Times New Roman" pitchFamily="18" charset="0"/>
              </a:rPr>
              <a:t> </a:t>
            </a:r>
            <a:r>
              <a:rPr lang="en-GB" sz="2800" dirty="0" err="1">
                <a:latin typeface="Times New Roman" pitchFamily="18" charset="0"/>
                <a:ea typeface="Verdana" pitchFamily="34" charset="0"/>
                <a:cs typeface="Times New Roman" pitchFamily="18" charset="0"/>
              </a:rPr>
              <a:t>gabbatu</a:t>
            </a:r>
            <a:r>
              <a:rPr lang="en-GB" sz="2800" dirty="0">
                <a:latin typeface="Times New Roman" pitchFamily="18" charset="0"/>
                <a:ea typeface="Verdana" pitchFamily="34" charset="0"/>
                <a:cs typeface="Times New Roman" pitchFamily="18" charset="0"/>
              </a:rPr>
              <a:t> </a:t>
            </a:r>
            <a:r>
              <a:rPr lang="en-GB" sz="2800" dirty="0" err="1">
                <a:latin typeface="Times New Roman" pitchFamily="18" charset="0"/>
                <a:ea typeface="Verdana" pitchFamily="34" charset="0"/>
                <a:cs typeface="Times New Roman" pitchFamily="18" charset="0"/>
              </a:rPr>
              <a:t>ta’eera</a:t>
            </a:r>
            <a:r>
              <a:rPr lang="en-GB" sz="2800" dirty="0">
                <a:latin typeface="Times New Roman" pitchFamily="18" charset="0"/>
                <a:ea typeface="Verdana" pitchFamily="34" charset="0"/>
                <a:cs typeface="Times New Roman" pitchFamily="18" charset="0"/>
              </a:rPr>
              <a:t>.</a:t>
            </a:r>
          </a:p>
          <a:p>
            <a:pPr marL="457200" indent="-457200" algn="just">
              <a:lnSpc>
                <a:spcPct val="120000"/>
              </a:lnSpc>
              <a:spcBef>
                <a:spcPts val="0"/>
              </a:spcBef>
              <a:spcAft>
                <a:spcPts val="1000"/>
              </a:spcAft>
              <a:buFont typeface="Wingdings" pitchFamily="2" charset="2"/>
              <a:buChar char="ü"/>
            </a:pPr>
            <a:r>
              <a:rPr lang="en-GB" sz="2800" dirty="0" err="1">
                <a:latin typeface="Times New Roman" pitchFamily="18" charset="0"/>
                <a:ea typeface="Verdana" pitchFamily="34" charset="0"/>
                <a:cs typeface="Times New Roman" pitchFamily="18" charset="0"/>
              </a:rPr>
              <a:t>Muddee</a:t>
            </a:r>
            <a:r>
              <a:rPr lang="en-GB" sz="2800" dirty="0">
                <a:latin typeface="Times New Roman" pitchFamily="18" charset="0"/>
                <a:ea typeface="Verdana" pitchFamily="34" charset="0"/>
                <a:cs typeface="Times New Roman" pitchFamily="18" charset="0"/>
              </a:rPr>
              <a:t> </a:t>
            </a:r>
            <a:r>
              <a:rPr lang="en-GB" sz="2800" dirty="0" err="1">
                <a:latin typeface="Times New Roman" pitchFamily="18" charset="0"/>
                <a:ea typeface="Verdana" pitchFamily="34" charset="0"/>
                <a:cs typeface="Times New Roman" pitchFamily="18" charset="0"/>
              </a:rPr>
              <a:t>bara</a:t>
            </a:r>
            <a:r>
              <a:rPr lang="en-GB" sz="2800" dirty="0">
                <a:latin typeface="Times New Roman" pitchFamily="18" charset="0"/>
                <a:ea typeface="Verdana" pitchFamily="34" charset="0"/>
                <a:cs typeface="Times New Roman" pitchFamily="18" charset="0"/>
              </a:rPr>
              <a:t> 2002tti </a:t>
            </a:r>
            <a:r>
              <a:rPr lang="en-GB" sz="2800" dirty="0" err="1">
                <a:latin typeface="Times New Roman" pitchFamily="18" charset="0"/>
                <a:ea typeface="Verdana" pitchFamily="34" charset="0"/>
                <a:cs typeface="Times New Roman" pitchFamily="18" charset="0"/>
              </a:rPr>
              <a:t>hoggantoonni</a:t>
            </a:r>
            <a:r>
              <a:rPr lang="en-GB" sz="2800" dirty="0">
                <a:latin typeface="Times New Roman" pitchFamily="18" charset="0"/>
                <a:ea typeface="Verdana" pitchFamily="34" charset="0"/>
                <a:cs typeface="Times New Roman" pitchFamily="18" charset="0"/>
              </a:rPr>
              <a:t> </a:t>
            </a:r>
            <a:r>
              <a:rPr lang="en-GB" sz="2800" dirty="0" err="1">
                <a:latin typeface="Times New Roman" pitchFamily="18" charset="0"/>
                <a:ea typeface="Verdana" pitchFamily="34" charset="0"/>
                <a:cs typeface="Times New Roman" pitchFamily="18" charset="0"/>
              </a:rPr>
              <a:t>manneen</a:t>
            </a:r>
            <a:r>
              <a:rPr lang="en-GB" sz="2800" dirty="0">
                <a:latin typeface="Times New Roman" pitchFamily="18" charset="0"/>
                <a:ea typeface="Verdana" pitchFamily="34" charset="0"/>
                <a:cs typeface="Times New Roman" pitchFamily="18" charset="0"/>
              </a:rPr>
              <a:t> </a:t>
            </a:r>
            <a:r>
              <a:rPr lang="en-GB" sz="2800" dirty="0" err="1">
                <a:latin typeface="Times New Roman" pitchFamily="18" charset="0"/>
                <a:ea typeface="Verdana" pitchFamily="34" charset="0"/>
                <a:cs typeface="Times New Roman" pitchFamily="18" charset="0"/>
              </a:rPr>
              <a:t>murtii</a:t>
            </a:r>
            <a:r>
              <a:rPr lang="en-GB" sz="2800" dirty="0">
                <a:latin typeface="Times New Roman" pitchFamily="18" charset="0"/>
                <a:ea typeface="Verdana" pitchFamily="34" charset="0"/>
                <a:cs typeface="Times New Roman" pitchFamily="18" charset="0"/>
              </a:rPr>
              <a:t> </a:t>
            </a:r>
            <a:r>
              <a:rPr lang="en-GB" sz="2800" dirty="0" err="1">
                <a:latin typeface="Times New Roman" pitchFamily="18" charset="0"/>
                <a:ea typeface="Verdana" pitchFamily="34" charset="0"/>
                <a:cs typeface="Times New Roman" pitchFamily="18" charset="0"/>
              </a:rPr>
              <a:t>biyyoota</a:t>
            </a:r>
            <a:r>
              <a:rPr lang="en-GB" sz="2800" dirty="0">
                <a:latin typeface="Times New Roman" pitchFamily="18" charset="0"/>
                <a:ea typeface="Verdana" pitchFamily="34" charset="0"/>
                <a:cs typeface="Times New Roman" pitchFamily="18" charset="0"/>
              </a:rPr>
              <a:t> </a:t>
            </a:r>
            <a:r>
              <a:rPr lang="en-GB" sz="2800" dirty="0" err="1">
                <a:latin typeface="Times New Roman" pitchFamily="18" charset="0"/>
                <a:ea typeface="Verdana" pitchFamily="34" charset="0"/>
                <a:cs typeface="Times New Roman" pitchFamily="18" charset="0"/>
              </a:rPr>
              <a:t>sirna</a:t>
            </a:r>
            <a:r>
              <a:rPr lang="en-GB" sz="2800" dirty="0">
                <a:latin typeface="Times New Roman" pitchFamily="18" charset="0"/>
                <a:ea typeface="Verdana" pitchFamily="34" charset="0"/>
                <a:cs typeface="Times New Roman" pitchFamily="18" charset="0"/>
              </a:rPr>
              <a:t> </a:t>
            </a:r>
            <a:r>
              <a:rPr lang="en-GB" sz="2800" dirty="0" err="1">
                <a:latin typeface="Times New Roman" pitchFamily="18" charset="0"/>
                <a:ea typeface="Verdana" pitchFamily="34" charset="0"/>
                <a:cs typeface="Times New Roman" pitchFamily="18" charset="0"/>
              </a:rPr>
              <a:t>seeraa</a:t>
            </a:r>
            <a:r>
              <a:rPr lang="en-GB" sz="2800" dirty="0">
                <a:latin typeface="Times New Roman" pitchFamily="18" charset="0"/>
                <a:ea typeface="Verdana" pitchFamily="34" charset="0"/>
                <a:cs typeface="Times New Roman" pitchFamily="18" charset="0"/>
              </a:rPr>
              <a:t> </a:t>
            </a:r>
            <a:r>
              <a:rPr lang="en-GB" sz="2800" dirty="0" err="1">
                <a:latin typeface="Times New Roman" pitchFamily="18" charset="0"/>
                <a:ea typeface="Verdana" pitchFamily="34" charset="0"/>
                <a:cs typeface="Times New Roman" pitchFamily="18" charset="0"/>
              </a:rPr>
              <a:t>siivilii</a:t>
            </a:r>
            <a:r>
              <a:rPr lang="en-GB" sz="2800" dirty="0">
                <a:latin typeface="Times New Roman" pitchFamily="18" charset="0"/>
                <a:ea typeface="Verdana" pitchFamily="34" charset="0"/>
                <a:cs typeface="Times New Roman" pitchFamily="18" charset="0"/>
              </a:rPr>
              <a:t> </a:t>
            </a:r>
            <a:r>
              <a:rPr lang="en-GB" sz="2800" dirty="0" err="1">
                <a:latin typeface="Times New Roman" pitchFamily="18" charset="0"/>
                <a:ea typeface="Verdana" pitchFamily="34" charset="0"/>
                <a:cs typeface="Times New Roman" pitchFamily="18" charset="0"/>
              </a:rPr>
              <a:t>hordofan</a:t>
            </a:r>
            <a:r>
              <a:rPr lang="en-GB" sz="2800" dirty="0">
                <a:latin typeface="Times New Roman" pitchFamily="18" charset="0"/>
                <a:ea typeface="Verdana" pitchFamily="34" charset="0"/>
                <a:cs typeface="Times New Roman" pitchFamily="18" charset="0"/>
              </a:rPr>
              <a:t>, </a:t>
            </a:r>
            <a:r>
              <a:rPr lang="en-GB" sz="2400" dirty="0" err="1"/>
              <a:t>Braazil</a:t>
            </a:r>
            <a:r>
              <a:rPr lang="en-GB" sz="2400" dirty="0"/>
              <a:t>,  Cheek  </a:t>
            </a:r>
            <a:r>
              <a:rPr lang="en-GB" sz="2400" dirty="0" err="1"/>
              <a:t>Ripaabliik</a:t>
            </a:r>
            <a:r>
              <a:rPr lang="en-GB" sz="2400" dirty="0"/>
              <a:t>,  </a:t>
            </a:r>
            <a:r>
              <a:rPr lang="en-GB" sz="2400" dirty="0" err="1"/>
              <a:t>Gibxii</a:t>
            </a:r>
            <a:r>
              <a:rPr lang="en-GB" sz="2400" dirty="0"/>
              <a:t>,  </a:t>
            </a:r>
            <a:r>
              <a:rPr lang="en-GB" sz="2400" dirty="0" err="1"/>
              <a:t>Faransaay</a:t>
            </a:r>
            <a:r>
              <a:rPr lang="en-GB" sz="2400" dirty="0"/>
              <a:t>,  </a:t>
            </a:r>
            <a:r>
              <a:rPr lang="en-GB" sz="2400" dirty="0" err="1"/>
              <a:t>Meeksiikoo</a:t>
            </a:r>
            <a:r>
              <a:rPr lang="en-GB" sz="2400" dirty="0"/>
              <a:t>,  </a:t>
            </a:r>
            <a:r>
              <a:rPr lang="en-GB" sz="2400" dirty="0" err="1"/>
              <a:t>Moozaambiik</a:t>
            </a:r>
            <a:r>
              <a:rPr lang="en-GB" sz="2400" dirty="0"/>
              <a:t>,  </a:t>
            </a:r>
            <a:r>
              <a:rPr lang="en-GB" sz="2400" dirty="0" err="1"/>
              <a:t>Hoolaand</a:t>
            </a:r>
            <a:r>
              <a:rPr lang="en-GB" sz="2400" dirty="0"/>
              <a:t>,  </a:t>
            </a:r>
            <a:r>
              <a:rPr lang="en-GB" sz="2400" dirty="0" err="1"/>
              <a:t>Noorweey</a:t>
            </a:r>
            <a:r>
              <a:rPr lang="en-GB" sz="2400" dirty="0"/>
              <a:t> fi </a:t>
            </a:r>
            <a:r>
              <a:rPr lang="en-GB" sz="2400" dirty="0" err="1"/>
              <a:t>Filiippiins</a:t>
            </a:r>
            <a:r>
              <a:rPr lang="en-GB" sz="2400" dirty="0"/>
              <a:t>) </a:t>
            </a:r>
            <a:r>
              <a:rPr lang="en-GB" sz="2800" dirty="0" err="1">
                <a:latin typeface="Times New Roman" pitchFamily="18" charset="0"/>
                <a:ea typeface="Verdana" pitchFamily="34" charset="0"/>
                <a:cs typeface="Times New Roman" pitchFamily="18" charset="0"/>
              </a:rPr>
              <a:t>bakka</a:t>
            </a:r>
            <a:r>
              <a:rPr lang="en-GB" sz="2800" dirty="0">
                <a:latin typeface="Times New Roman" pitchFamily="18" charset="0"/>
                <a:ea typeface="Verdana" pitchFamily="34" charset="0"/>
                <a:cs typeface="Times New Roman" pitchFamily="18" charset="0"/>
              </a:rPr>
              <a:t> </a:t>
            </a:r>
            <a:r>
              <a:rPr lang="en-GB" sz="2800" dirty="0" err="1">
                <a:latin typeface="Times New Roman" pitchFamily="18" charset="0"/>
                <a:ea typeface="Verdana" pitchFamily="34" charset="0"/>
                <a:cs typeface="Times New Roman" pitchFamily="18" charset="0"/>
              </a:rPr>
              <a:t>jiranitti</a:t>
            </a:r>
            <a:r>
              <a:rPr lang="en-GB" sz="2800" dirty="0">
                <a:latin typeface="Times New Roman" pitchFamily="18" charset="0"/>
                <a:ea typeface="Verdana" pitchFamily="34" charset="0"/>
                <a:cs typeface="Times New Roman" pitchFamily="18" charset="0"/>
              </a:rPr>
              <a:t> </a:t>
            </a:r>
            <a:r>
              <a:rPr lang="en-GB" sz="2800" dirty="0" err="1">
                <a:latin typeface="Times New Roman" pitchFamily="18" charset="0"/>
                <a:ea typeface="Verdana" pitchFamily="34" charset="0"/>
                <a:cs typeface="Times New Roman" pitchFamily="18" charset="0"/>
              </a:rPr>
              <a:t>mariin</a:t>
            </a:r>
            <a:r>
              <a:rPr lang="en-GB" sz="2800" dirty="0">
                <a:latin typeface="Times New Roman" pitchFamily="18" charset="0"/>
                <a:ea typeface="Verdana" pitchFamily="34" charset="0"/>
                <a:cs typeface="Times New Roman" pitchFamily="18" charset="0"/>
              </a:rPr>
              <a:t> </a:t>
            </a:r>
            <a:r>
              <a:rPr lang="en-GB" sz="2800" dirty="0" err="1">
                <a:latin typeface="Times New Roman" pitchFamily="18" charset="0"/>
                <a:ea typeface="Verdana" pitchFamily="34" charset="0"/>
                <a:cs typeface="Times New Roman" pitchFamily="18" charset="0"/>
              </a:rPr>
              <a:t>bal’aa</a:t>
            </a:r>
            <a:r>
              <a:rPr lang="en-GB" sz="2800" dirty="0">
                <a:latin typeface="Times New Roman" pitchFamily="18" charset="0"/>
                <a:ea typeface="Verdana" pitchFamily="34" charset="0"/>
                <a:cs typeface="Times New Roman" pitchFamily="18" charset="0"/>
              </a:rPr>
              <a:t> </a:t>
            </a:r>
            <a:r>
              <a:rPr lang="en-GB" sz="2800" dirty="0" err="1">
                <a:latin typeface="Times New Roman" pitchFamily="18" charset="0"/>
                <a:ea typeface="Verdana" pitchFamily="34" charset="0"/>
                <a:cs typeface="Times New Roman" pitchFamily="18" charset="0"/>
              </a:rPr>
              <a:t>irratti</a:t>
            </a:r>
            <a:r>
              <a:rPr lang="en-GB" sz="2800" dirty="0">
                <a:latin typeface="Times New Roman" pitchFamily="18" charset="0"/>
                <a:ea typeface="Verdana" pitchFamily="34" charset="0"/>
                <a:cs typeface="Times New Roman" pitchFamily="18" charset="0"/>
              </a:rPr>
              <a:t> </a:t>
            </a:r>
            <a:r>
              <a:rPr lang="en-GB" sz="2800" dirty="0" err="1">
                <a:latin typeface="Times New Roman" pitchFamily="18" charset="0"/>
                <a:ea typeface="Verdana" pitchFamily="34" charset="0"/>
                <a:cs typeface="Times New Roman" pitchFamily="18" charset="0"/>
              </a:rPr>
              <a:t>gaggeeffameera</a:t>
            </a:r>
            <a:r>
              <a:rPr lang="en-GB" sz="2800" dirty="0">
                <a:latin typeface="Times New Roman" pitchFamily="18" charset="0"/>
                <a:ea typeface="Verdana" pitchFamily="34" charset="0"/>
                <a:cs typeface="Times New Roman" pitchFamily="18" charset="0"/>
              </a:rPr>
              <a:t>. </a:t>
            </a:r>
          </a:p>
          <a:p>
            <a:endParaRPr lang="en-US" sz="2800" dirty="0"/>
          </a:p>
          <a:p>
            <a:endParaRPr lang="en-US" sz="2800" dirty="0"/>
          </a:p>
        </p:txBody>
      </p:sp>
    </p:spTree>
    <p:extLst>
      <p:ext uri="{BB962C8B-B14F-4D97-AF65-F5344CB8AC3E}">
        <p14:creationId xmlns:p14="http://schemas.microsoft.com/office/powerpoint/2010/main" val="115819214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016691"/>
          </a:xfrm>
          <a:effectLst>
            <a:outerShdw blurRad="50800" dist="38100" dir="2700000" algn="tl" rotWithShape="0">
              <a:prstClr val="black">
                <a:alpha val="40000"/>
              </a:prstClr>
            </a:outerShdw>
          </a:effectLst>
        </p:spPr>
        <p:txBody>
          <a:bodyPr>
            <a:normAutofit/>
          </a:bodyPr>
          <a:lstStyle/>
          <a:p>
            <a:pPr marL="914400" marR="0" indent="-914400" algn="just">
              <a:lnSpc>
                <a:spcPct val="120000"/>
              </a:lnSpc>
              <a:spcBef>
                <a:spcPts val="0"/>
              </a:spcBef>
              <a:buFont typeface="+mj-lt"/>
              <a:buAutoNum type="arabicParenR"/>
            </a:pPr>
            <a:r>
              <a:rPr lang="en-GB" sz="2800" dirty="0">
                <a:latin typeface="Times New Roman" pitchFamily="18" charset="0"/>
                <a:ea typeface="Verdana" pitchFamily="34" charset="0"/>
                <a:cs typeface="Times New Roman" pitchFamily="18" charset="0"/>
              </a:rPr>
              <a:t>Marii kana </a:t>
            </a:r>
            <a:r>
              <a:rPr lang="en-GB" sz="2800" dirty="0" err="1">
                <a:latin typeface="Times New Roman" pitchFamily="18" charset="0"/>
                <a:ea typeface="Verdana" pitchFamily="34" charset="0"/>
                <a:cs typeface="Times New Roman" pitchFamily="18" charset="0"/>
              </a:rPr>
              <a:t>irrattis</a:t>
            </a:r>
            <a:r>
              <a:rPr lang="en-GB" sz="2800" dirty="0">
                <a:latin typeface="Times New Roman" pitchFamily="18" charset="0"/>
                <a:ea typeface="Verdana" pitchFamily="34" charset="0"/>
                <a:cs typeface="Times New Roman" pitchFamily="18" charset="0"/>
              </a:rPr>
              <a:t> </a:t>
            </a:r>
            <a:r>
              <a:rPr lang="en-GB" sz="2800" dirty="0" err="1">
                <a:latin typeface="Times New Roman" pitchFamily="18" charset="0"/>
                <a:ea typeface="Verdana" pitchFamily="34" charset="0"/>
                <a:cs typeface="Times New Roman" pitchFamily="18" charset="0"/>
              </a:rPr>
              <a:t>abbootiin</a:t>
            </a:r>
            <a:r>
              <a:rPr lang="en-GB" sz="2800" dirty="0">
                <a:latin typeface="Times New Roman" pitchFamily="18" charset="0"/>
                <a:ea typeface="Verdana" pitchFamily="34" charset="0"/>
                <a:cs typeface="Times New Roman" pitchFamily="18" charset="0"/>
              </a:rPr>
              <a:t> </a:t>
            </a:r>
            <a:r>
              <a:rPr lang="en-GB" sz="2800" dirty="0" err="1">
                <a:latin typeface="Times New Roman" pitchFamily="18" charset="0"/>
                <a:ea typeface="Verdana" pitchFamily="34" charset="0"/>
                <a:cs typeface="Times New Roman" pitchFamily="18" charset="0"/>
              </a:rPr>
              <a:t>seeraa</a:t>
            </a:r>
            <a:r>
              <a:rPr lang="en-GB" sz="2800" dirty="0">
                <a:latin typeface="Times New Roman" pitchFamily="18" charset="0"/>
                <a:ea typeface="Verdana" pitchFamily="34" charset="0"/>
                <a:cs typeface="Times New Roman" pitchFamily="18" charset="0"/>
              </a:rPr>
              <a:t> </a:t>
            </a:r>
            <a:r>
              <a:rPr lang="en-GB" sz="2800" dirty="0" err="1">
                <a:solidFill>
                  <a:srgbClr val="0070C0"/>
                </a:solidFill>
                <a:latin typeface="Times New Roman" pitchFamily="18" charset="0"/>
                <a:ea typeface="Verdana" pitchFamily="34" charset="0"/>
                <a:cs typeface="Times New Roman" pitchFamily="18" charset="0"/>
              </a:rPr>
              <a:t>sirna</a:t>
            </a:r>
            <a:r>
              <a:rPr lang="en-GB" sz="2800" dirty="0">
                <a:solidFill>
                  <a:srgbClr val="0070C0"/>
                </a:solidFill>
                <a:latin typeface="Times New Roman" pitchFamily="18" charset="0"/>
                <a:ea typeface="Verdana" pitchFamily="34" charset="0"/>
                <a:cs typeface="Times New Roman" pitchFamily="18" charset="0"/>
              </a:rPr>
              <a:t> </a:t>
            </a:r>
            <a:r>
              <a:rPr lang="en-GB" sz="2800" dirty="0" err="1">
                <a:solidFill>
                  <a:srgbClr val="0070C0"/>
                </a:solidFill>
                <a:latin typeface="Times New Roman" pitchFamily="18" charset="0"/>
                <a:ea typeface="Verdana" pitchFamily="34" charset="0"/>
                <a:cs typeface="Times New Roman" pitchFamily="18" charset="0"/>
              </a:rPr>
              <a:t>seeraa</a:t>
            </a:r>
            <a:r>
              <a:rPr lang="en-GB" sz="2800" dirty="0">
                <a:solidFill>
                  <a:srgbClr val="0070C0"/>
                </a:solidFill>
                <a:latin typeface="Times New Roman" pitchFamily="18" charset="0"/>
                <a:ea typeface="Verdana" pitchFamily="34" charset="0"/>
                <a:cs typeface="Times New Roman" pitchFamily="18" charset="0"/>
              </a:rPr>
              <a:t> </a:t>
            </a:r>
            <a:r>
              <a:rPr lang="en-GB" sz="2800" dirty="0" err="1">
                <a:solidFill>
                  <a:srgbClr val="0070C0"/>
                </a:solidFill>
                <a:latin typeface="Times New Roman" pitchFamily="18" charset="0"/>
                <a:ea typeface="Verdana" pitchFamily="34" charset="0"/>
                <a:cs typeface="Times New Roman" pitchFamily="18" charset="0"/>
              </a:rPr>
              <a:t>koomanii</a:t>
            </a:r>
            <a:r>
              <a:rPr lang="en-GB" sz="2800" dirty="0">
                <a:solidFill>
                  <a:srgbClr val="0070C0"/>
                </a:solidFill>
                <a:latin typeface="Times New Roman" pitchFamily="18" charset="0"/>
                <a:ea typeface="Verdana" pitchFamily="34" charset="0"/>
                <a:cs typeface="Times New Roman" pitchFamily="18" charset="0"/>
              </a:rPr>
              <a:t> fi </a:t>
            </a:r>
            <a:r>
              <a:rPr lang="en-GB" sz="2800" dirty="0" err="1">
                <a:solidFill>
                  <a:srgbClr val="0070C0"/>
                </a:solidFill>
                <a:latin typeface="Times New Roman" pitchFamily="18" charset="0"/>
                <a:ea typeface="Verdana" pitchFamily="34" charset="0"/>
                <a:cs typeface="Times New Roman" pitchFamily="18" charset="0"/>
              </a:rPr>
              <a:t>siivilii</a:t>
            </a:r>
            <a:r>
              <a:rPr lang="en-GB" sz="2800" dirty="0">
                <a:solidFill>
                  <a:srgbClr val="0070C0"/>
                </a:solidFill>
                <a:latin typeface="Times New Roman" pitchFamily="18" charset="0"/>
                <a:ea typeface="Verdana" pitchFamily="34" charset="0"/>
                <a:cs typeface="Times New Roman" pitchFamily="18" charset="0"/>
              </a:rPr>
              <a:t> </a:t>
            </a:r>
            <a:r>
              <a:rPr lang="en-GB" sz="2800" dirty="0" err="1">
                <a:solidFill>
                  <a:srgbClr val="FF0000"/>
                </a:solidFill>
                <a:latin typeface="Times New Roman" pitchFamily="18" charset="0"/>
                <a:ea typeface="Verdana" pitchFamily="34" charset="0"/>
                <a:cs typeface="Times New Roman" pitchFamily="18" charset="0"/>
              </a:rPr>
              <a:t>duudhaalee</a:t>
            </a:r>
            <a:r>
              <a:rPr lang="en-GB" sz="2800" dirty="0">
                <a:solidFill>
                  <a:srgbClr val="FF0000"/>
                </a:solidFill>
                <a:latin typeface="Times New Roman" pitchFamily="18" charset="0"/>
                <a:ea typeface="Verdana" pitchFamily="34" charset="0"/>
                <a:cs typeface="Times New Roman" pitchFamily="18" charset="0"/>
              </a:rPr>
              <a:t> fi </a:t>
            </a:r>
            <a:r>
              <a:rPr lang="en-GB" sz="2800" dirty="0" err="1">
                <a:solidFill>
                  <a:srgbClr val="FF0000"/>
                </a:solidFill>
                <a:latin typeface="Times New Roman" pitchFamily="18" charset="0"/>
                <a:ea typeface="Verdana" pitchFamily="34" charset="0"/>
                <a:cs typeface="Times New Roman" pitchFamily="18" charset="0"/>
              </a:rPr>
              <a:t>qajeeltoowwan</a:t>
            </a:r>
            <a:r>
              <a:rPr lang="en-GB" sz="2800" dirty="0">
                <a:solidFill>
                  <a:srgbClr val="FF0000"/>
                </a:solidFill>
                <a:latin typeface="Times New Roman" pitchFamily="18" charset="0"/>
                <a:ea typeface="Verdana" pitchFamily="34" charset="0"/>
                <a:cs typeface="Times New Roman" pitchFamily="18" charset="0"/>
              </a:rPr>
              <a:t> </a:t>
            </a:r>
            <a:r>
              <a:rPr lang="en-GB" sz="2800" dirty="0" err="1">
                <a:solidFill>
                  <a:srgbClr val="FF0000"/>
                </a:solidFill>
                <a:latin typeface="Times New Roman" pitchFamily="18" charset="0"/>
                <a:ea typeface="Verdana" pitchFamily="34" charset="0"/>
                <a:cs typeface="Times New Roman" pitchFamily="18" charset="0"/>
              </a:rPr>
              <a:t>danbichaa</a:t>
            </a:r>
            <a:r>
              <a:rPr lang="en-GB" sz="2800" dirty="0">
                <a:solidFill>
                  <a:srgbClr val="FF0000"/>
                </a:solidFill>
                <a:latin typeface="Times New Roman" pitchFamily="18" charset="0"/>
                <a:ea typeface="Verdana" pitchFamily="34" charset="0"/>
                <a:cs typeface="Times New Roman" pitchFamily="18" charset="0"/>
              </a:rPr>
              <a:t> </a:t>
            </a:r>
            <a:r>
              <a:rPr lang="en-GB" sz="2800" dirty="0" err="1">
                <a:latin typeface="Times New Roman" pitchFamily="18" charset="0"/>
                <a:ea typeface="Verdana" pitchFamily="34" charset="0"/>
                <a:cs typeface="Times New Roman" pitchFamily="18" charset="0"/>
              </a:rPr>
              <a:t>irratti</a:t>
            </a:r>
            <a:r>
              <a:rPr lang="en-GB" sz="2800" dirty="0">
                <a:latin typeface="Times New Roman" pitchFamily="18" charset="0"/>
                <a:ea typeface="Verdana" pitchFamily="34" charset="0"/>
                <a:cs typeface="Times New Roman" pitchFamily="18" charset="0"/>
              </a:rPr>
              <a:t> </a:t>
            </a:r>
            <a:r>
              <a:rPr lang="en-GB" sz="2800" dirty="0" err="1">
                <a:latin typeface="Times New Roman" pitchFamily="18" charset="0"/>
                <a:ea typeface="Verdana" pitchFamily="34" charset="0"/>
                <a:cs typeface="Times New Roman" pitchFamily="18" charset="0"/>
              </a:rPr>
              <a:t>baay’inaan</a:t>
            </a:r>
            <a:r>
              <a:rPr lang="en-GB" sz="2800" dirty="0">
                <a:latin typeface="Times New Roman" pitchFamily="18" charset="0"/>
                <a:ea typeface="Verdana" pitchFamily="34" charset="0"/>
                <a:cs typeface="Times New Roman" pitchFamily="18" charset="0"/>
              </a:rPr>
              <a:t> </a:t>
            </a:r>
            <a:r>
              <a:rPr lang="en-GB" sz="2800" dirty="0" err="1">
                <a:latin typeface="Times New Roman" pitchFamily="18" charset="0"/>
                <a:ea typeface="Verdana" pitchFamily="34" charset="0"/>
                <a:cs typeface="Times New Roman" pitchFamily="18" charset="0"/>
              </a:rPr>
              <a:t>waliigalaniiru</a:t>
            </a:r>
            <a:r>
              <a:rPr lang="en-GB" sz="2800" dirty="0">
                <a:latin typeface="Times New Roman" pitchFamily="18" charset="0"/>
                <a:ea typeface="Verdana" pitchFamily="34" charset="0"/>
                <a:cs typeface="Times New Roman" pitchFamily="18" charset="0"/>
              </a:rPr>
              <a:t>.</a:t>
            </a:r>
            <a:endParaRPr lang="en-US" sz="2800" b="1" dirty="0">
              <a:latin typeface="Times New Roman" pitchFamily="18" charset="0"/>
              <a:ea typeface="Verdana" pitchFamily="34" charset="0"/>
              <a:cs typeface="Times New Roman" pitchFamily="18" charset="0"/>
            </a:endParaRPr>
          </a:p>
        </p:txBody>
      </p:sp>
    </p:spTree>
    <p:extLst>
      <p:ext uri="{BB962C8B-B14F-4D97-AF65-F5344CB8AC3E}">
        <p14:creationId xmlns:p14="http://schemas.microsoft.com/office/powerpoint/2010/main" val="231086772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a:effectLst>
            <a:outerShdw blurRad="50800" dist="38100" dir="10800000" algn="r" rotWithShape="0">
              <a:prstClr val="black">
                <a:alpha val="40000"/>
              </a:prstClr>
            </a:outerShdw>
          </a:effectLst>
        </p:spPr>
        <p:txBody>
          <a:bodyPr>
            <a:normAutofit fontScale="92500" lnSpcReduction="20000"/>
          </a:bodyPr>
          <a:lstStyle/>
          <a:p>
            <a:pPr algn="just"/>
            <a:r>
              <a:rPr lang="en-GB" dirty="0"/>
              <a:t>Bara 2006(A.L.A)’</a:t>
            </a:r>
            <a:r>
              <a:rPr lang="en-GB" dirty="0" err="1"/>
              <a:t>tti</a:t>
            </a:r>
            <a:r>
              <a:rPr lang="en-GB" dirty="0"/>
              <a:t> </a:t>
            </a:r>
            <a:r>
              <a:rPr lang="en-GB" dirty="0" err="1"/>
              <a:t>immoo</a:t>
            </a:r>
            <a:r>
              <a:rPr lang="en-GB" dirty="0"/>
              <a:t> </a:t>
            </a:r>
            <a:r>
              <a:rPr lang="en-GB" dirty="0" err="1"/>
              <a:t>dhaabbata</a:t>
            </a:r>
            <a:r>
              <a:rPr lang="en-GB" dirty="0"/>
              <a:t> </a:t>
            </a:r>
            <a:r>
              <a:rPr lang="en-GB" dirty="0" err="1"/>
              <a:t>mootummoota</a:t>
            </a:r>
            <a:r>
              <a:rPr lang="en-GB" dirty="0"/>
              <a:t> </a:t>
            </a:r>
            <a:r>
              <a:rPr lang="en-GB" dirty="0" err="1"/>
              <a:t>gamtoomaniitti</a:t>
            </a:r>
            <a:r>
              <a:rPr lang="en-GB" dirty="0"/>
              <a:t> </a:t>
            </a:r>
            <a:r>
              <a:rPr lang="en-GB" dirty="0" err="1">
                <a:solidFill>
                  <a:srgbClr val="FF0000"/>
                </a:solidFill>
              </a:rPr>
              <a:t>komishiiniin</a:t>
            </a:r>
            <a:r>
              <a:rPr lang="en-GB" dirty="0">
                <a:solidFill>
                  <a:srgbClr val="FF0000"/>
                </a:solidFill>
              </a:rPr>
              <a:t> </a:t>
            </a:r>
            <a:r>
              <a:rPr lang="en-GB" dirty="0" err="1">
                <a:solidFill>
                  <a:srgbClr val="FF0000"/>
                </a:solidFill>
              </a:rPr>
              <a:t>ittisaa</a:t>
            </a:r>
            <a:r>
              <a:rPr lang="en-GB" dirty="0">
                <a:solidFill>
                  <a:srgbClr val="FF0000"/>
                </a:solidFill>
              </a:rPr>
              <a:t> fi </a:t>
            </a:r>
            <a:r>
              <a:rPr lang="en-GB" dirty="0" err="1">
                <a:solidFill>
                  <a:srgbClr val="FF0000"/>
                </a:solidFill>
              </a:rPr>
              <a:t>bulchiinsa</a:t>
            </a:r>
            <a:r>
              <a:rPr lang="en-GB" dirty="0">
                <a:solidFill>
                  <a:srgbClr val="FF0000"/>
                </a:solidFill>
              </a:rPr>
              <a:t> </a:t>
            </a:r>
            <a:r>
              <a:rPr lang="en-GB" dirty="0" err="1">
                <a:solidFill>
                  <a:srgbClr val="FF0000"/>
                </a:solidFill>
              </a:rPr>
              <a:t>yakkaa</a:t>
            </a:r>
            <a:r>
              <a:rPr lang="en-GB" dirty="0"/>
              <a:t> </a:t>
            </a:r>
            <a:r>
              <a:rPr lang="en-GB" dirty="0" err="1"/>
              <a:t>akkasumas</a:t>
            </a:r>
            <a:r>
              <a:rPr lang="en-GB" dirty="0"/>
              <a:t> </a:t>
            </a:r>
            <a:r>
              <a:rPr lang="en-GB" dirty="0" err="1"/>
              <a:t>biyyoonni</a:t>
            </a:r>
            <a:r>
              <a:rPr lang="en-GB" dirty="0"/>
              <a:t>  </a:t>
            </a:r>
            <a:r>
              <a:rPr lang="en-GB" dirty="0" err="1"/>
              <a:t>miseensa</a:t>
            </a:r>
            <a:r>
              <a:rPr lang="en-GB" dirty="0"/>
              <a:t> </a:t>
            </a:r>
            <a:r>
              <a:rPr lang="en-GB" dirty="0" err="1"/>
              <a:t>kaawunsilii</a:t>
            </a:r>
            <a:r>
              <a:rPr lang="en-GB" dirty="0"/>
              <a:t> </a:t>
            </a:r>
            <a:r>
              <a:rPr lang="en-GB" dirty="0" err="1"/>
              <a:t>dhimmoota</a:t>
            </a:r>
            <a:r>
              <a:rPr lang="en-GB" dirty="0"/>
              <a:t> </a:t>
            </a:r>
            <a:r>
              <a:rPr lang="en-GB" dirty="0" err="1"/>
              <a:t>hawaasummaa</a:t>
            </a:r>
            <a:r>
              <a:rPr lang="en-GB" dirty="0"/>
              <a:t> fi </a:t>
            </a:r>
            <a:r>
              <a:rPr lang="en-GB" dirty="0" err="1"/>
              <a:t>dinagdee</a:t>
            </a:r>
            <a:r>
              <a:rPr lang="en-GB" dirty="0"/>
              <a:t> </a:t>
            </a:r>
            <a:r>
              <a:rPr lang="en-GB" dirty="0" err="1"/>
              <a:t>ta’an</a:t>
            </a:r>
            <a:r>
              <a:rPr lang="en-GB" dirty="0"/>
              <a:t> </a:t>
            </a:r>
            <a:r>
              <a:rPr lang="en-GB" dirty="0" err="1"/>
              <a:t>danbii</a:t>
            </a:r>
            <a:r>
              <a:rPr lang="en-GB" dirty="0"/>
              <a:t> </a:t>
            </a:r>
            <a:r>
              <a:rPr lang="en-GB" dirty="0" err="1"/>
              <a:t>naamusa</a:t>
            </a:r>
            <a:r>
              <a:rPr lang="en-GB" dirty="0"/>
              <a:t> </a:t>
            </a:r>
            <a:r>
              <a:rPr lang="en-GB" dirty="0" err="1"/>
              <a:t>abbaa</a:t>
            </a:r>
            <a:r>
              <a:rPr lang="en-GB" dirty="0"/>
              <a:t>  </a:t>
            </a:r>
            <a:r>
              <a:rPr lang="en-GB" dirty="0" err="1"/>
              <a:t>seerummaa</a:t>
            </a:r>
            <a:r>
              <a:rPr lang="en-GB" dirty="0"/>
              <a:t> </a:t>
            </a:r>
            <a:r>
              <a:rPr lang="en-GB" dirty="0" err="1"/>
              <a:t>isaanii</a:t>
            </a:r>
            <a:r>
              <a:rPr lang="en-GB" dirty="0"/>
              <a:t> </a:t>
            </a:r>
            <a:r>
              <a:rPr lang="en-GB" dirty="0" err="1"/>
              <a:t>akkaataa</a:t>
            </a:r>
            <a:r>
              <a:rPr lang="en-GB" dirty="0"/>
              <a:t> </a:t>
            </a:r>
            <a:r>
              <a:rPr lang="en-GB" dirty="0" err="1"/>
              <a:t>kanaan</a:t>
            </a:r>
            <a:r>
              <a:rPr lang="en-GB" dirty="0"/>
              <a:t> </a:t>
            </a:r>
            <a:r>
              <a:rPr lang="en-GB" dirty="0" err="1"/>
              <a:t>akka</a:t>
            </a:r>
            <a:r>
              <a:rPr lang="en-GB" dirty="0"/>
              <a:t> </a:t>
            </a:r>
            <a:r>
              <a:rPr lang="en-GB" dirty="0" err="1"/>
              <a:t>irra</a:t>
            </a:r>
            <a:r>
              <a:rPr lang="en-GB" dirty="0"/>
              <a:t> </a:t>
            </a:r>
            <a:r>
              <a:rPr lang="en-GB" dirty="0" err="1"/>
              <a:t>deebi’anii</a:t>
            </a:r>
            <a:r>
              <a:rPr lang="en-GB" dirty="0"/>
              <a:t> </a:t>
            </a:r>
            <a:r>
              <a:rPr lang="en-GB" dirty="0" err="1"/>
              <a:t>baasan</a:t>
            </a:r>
            <a:r>
              <a:rPr lang="en-GB" dirty="0"/>
              <a:t> </a:t>
            </a:r>
            <a:r>
              <a:rPr lang="en-GB" dirty="0" err="1"/>
              <a:t>kan</a:t>
            </a:r>
            <a:r>
              <a:rPr lang="en-GB" dirty="0"/>
              <a:t> </a:t>
            </a:r>
            <a:r>
              <a:rPr lang="en-GB" dirty="0" err="1"/>
              <a:t>ibsame</a:t>
            </a:r>
            <a:r>
              <a:rPr lang="en-GB" dirty="0"/>
              <a:t> </a:t>
            </a:r>
            <a:r>
              <a:rPr lang="en-GB" dirty="0" err="1"/>
              <a:t>yoo</a:t>
            </a:r>
            <a:r>
              <a:rPr lang="en-GB" dirty="0"/>
              <a:t> </a:t>
            </a:r>
            <a:r>
              <a:rPr lang="en-GB" dirty="0" err="1"/>
              <a:t>ta’u</a:t>
            </a:r>
            <a:r>
              <a:rPr lang="en-GB" dirty="0"/>
              <a:t>, </a:t>
            </a:r>
            <a:r>
              <a:rPr lang="en-GB" dirty="0" err="1"/>
              <a:t>bu’uuruma</a:t>
            </a:r>
            <a:r>
              <a:rPr lang="en-GB" dirty="0"/>
              <a:t> </a:t>
            </a:r>
            <a:r>
              <a:rPr lang="en-GB" dirty="0" err="1"/>
              <a:t>kanaan</a:t>
            </a:r>
            <a:r>
              <a:rPr lang="en-GB" dirty="0"/>
              <a:t> </a:t>
            </a:r>
            <a:r>
              <a:rPr lang="en-GB" dirty="0" err="1"/>
              <a:t>bara</a:t>
            </a:r>
            <a:r>
              <a:rPr lang="en-GB" dirty="0"/>
              <a:t> 2006 A.L.A </a:t>
            </a:r>
            <a:r>
              <a:rPr lang="en-GB" dirty="0" err="1"/>
              <a:t>tti</a:t>
            </a:r>
            <a:r>
              <a:rPr lang="en-GB" dirty="0"/>
              <a:t> </a:t>
            </a:r>
            <a:r>
              <a:rPr lang="en-GB" dirty="0" err="1"/>
              <a:t>Dhaabbata</a:t>
            </a:r>
            <a:r>
              <a:rPr lang="en-GB" dirty="0"/>
              <a:t> </a:t>
            </a:r>
            <a:r>
              <a:rPr lang="en-GB" dirty="0" err="1"/>
              <a:t>Mootummoota</a:t>
            </a:r>
            <a:r>
              <a:rPr lang="en-GB" dirty="0"/>
              <a:t> </a:t>
            </a:r>
            <a:r>
              <a:rPr lang="en-GB" dirty="0" err="1"/>
              <a:t>Gamtoomanitti</a:t>
            </a:r>
            <a:r>
              <a:rPr lang="en-GB" dirty="0"/>
              <a:t> </a:t>
            </a:r>
            <a:r>
              <a:rPr lang="en-GB" dirty="0" err="1"/>
              <a:t>kaawunsiliin</a:t>
            </a:r>
            <a:r>
              <a:rPr lang="en-GB" dirty="0"/>
              <a:t> </a:t>
            </a:r>
            <a:r>
              <a:rPr lang="en-GB" dirty="0" err="1"/>
              <a:t>dhimmoota</a:t>
            </a:r>
            <a:r>
              <a:rPr lang="en-GB" dirty="0"/>
              <a:t> </a:t>
            </a:r>
            <a:r>
              <a:rPr lang="en-GB" dirty="0" err="1"/>
              <a:t>dinagdee</a:t>
            </a:r>
            <a:r>
              <a:rPr lang="en-GB" dirty="0"/>
              <a:t>  fi </a:t>
            </a:r>
            <a:r>
              <a:rPr lang="en-GB" dirty="0" err="1"/>
              <a:t>hawaasummaa</a:t>
            </a:r>
            <a:r>
              <a:rPr lang="en-GB" dirty="0"/>
              <a:t> </a:t>
            </a:r>
            <a:r>
              <a:rPr lang="en-GB" dirty="0" err="1"/>
              <a:t>duudhaalee</a:t>
            </a:r>
            <a:r>
              <a:rPr lang="en-GB" dirty="0"/>
              <a:t>  </a:t>
            </a:r>
            <a:r>
              <a:rPr lang="en-GB" dirty="0" err="1"/>
              <a:t>naamusa</a:t>
            </a:r>
            <a:r>
              <a:rPr lang="en-GB" dirty="0"/>
              <a:t> </a:t>
            </a:r>
            <a:r>
              <a:rPr lang="en-GB" dirty="0" err="1"/>
              <a:t>abbaa</a:t>
            </a:r>
            <a:r>
              <a:rPr lang="en-GB" dirty="0"/>
              <a:t> </a:t>
            </a:r>
            <a:r>
              <a:rPr lang="en-GB" dirty="0" err="1"/>
              <a:t>seerummaa</a:t>
            </a:r>
            <a:r>
              <a:rPr lang="en-GB" dirty="0"/>
              <a:t> </a:t>
            </a:r>
            <a:r>
              <a:rPr lang="en-GB" dirty="0" err="1"/>
              <a:t>Baangaaloor</a:t>
            </a:r>
            <a:r>
              <a:rPr lang="en-GB" dirty="0"/>
              <a:t> </a:t>
            </a:r>
            <a:r>
              <a:rPr lang="en-GB" dirty="0" err="1"/>
              <a:t>murtii</a:t>
            </a:r>
            <a:r>
              <a:rPr lang="en-GB" dirty="0"/>
              <a:t> </a:t>
            </a:r>
            <a:r>
              <a:rPr lang="en-GB" dirty="0" err="1"/>
              <a:t>lakk.ECOSOC</a:t>
            </a:r>
            <a:r>
              <a:rPr lang="en-GB" dirty="0"/>
              <a:t> 2006/23 </a:t>
            </a:r>
            <a:r>
              <a:rPr lang="en-GB" dirty="0" err="1"/>
              <a:t>ta’een</a:t>
            </a:r>
            <a:r>
              <a:rPr lang="en-GB" dirty="0"/>
              <a:t> </a:t>
            </a:r>
            <a:r>
              <a:rPr lang="en-GB" dirty="0" err="1"/>
              <a:t>mirkaneesseera</a:t>
            </a:r>
            <a:r>
              <a:rPr lang="en-GB" dirty="0"/>
              <a:t>. </a:t>
            </a:r>
          </a:p>
        </p:txBody>
      </p:sp>
    </p:spTree>
    <p:extLst>
      <p:ext uri="{BB962C8B-B14F-4D97-AF65-F5344CB8AC3E}">
        <p14:creationId xmlns:p14="http://schemas.microsoft.com/office/powerpoint/2010/main" val="51623852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a:effectLst>
            <a:outerShdw blurRad="50800" dist="38100" dir="18900000" algn="bl" rotWithShape="0">
              <a:prstClr val="black">
                <a:alpha val="40000"/>
              </a:prstClr>
            </a:outerShdw>
          </a:effectLst>
        </p:spPr>
        <p:txBody>
          <a:bodyPr>
            <a:normAutofit fontScale="85000" lnSpcReduction="10000"/>
          </a:bodyPr>
          <a:lstStyle/>
          <a:p>
            <a:pPr algn="just"/>
            <a:r>
              <a:rPr lang="en-GB" dirty="0" err="1"/>
              <a:t>Qajeeltoon</a:t>
            </a:r>
            <a:r>
              <a:rPr lang="en-GB" dirty="0"/>
              <a:t> </a:t>
            </a:r>
            <a:r>
              <a:rPr lang="en-GB" dirty="0" err="1"/>
              <a:t>Baangaloor</a:t>
            </a:r>
            <a:r>
              <a:rPr lang="en-GB" dirty="0"/>
              <a:t> </a:t>
            </a:r>
            <a:r>
              <a:rPr lang="en-GB" dirty="0" err="1"/>
              <a:t>kunis</a:t>
            </a:r>
            <a:r>
              <a:rPr lang="en-GB" dirty="0"/>
              <a:t> </a:t>
            </a:r>
            <a:r>
              <a:rPr lang="en-GB" dirty="0" err="1"/>
              <a:t>biyya</a:t>
            </a:r>
            <a:r>
              <a:rPr lang="en-GB" dirty="0"/>
              <a:t> </a:t>
            </a:r>
            <a:r>
              <a:rPr lang="en-GB" dirty="0" err="1"/>
              <a:t>keenya</a:t>
            </a:r>
            <a:r>
              <a:rPr lang="en-GB" dirty="0"/>
              <a:t> </a:t>
            </a:r>
            <a:r>
              <a:rPr lang="en-GB" dirty="0" err="1"/>
              <a:t>dabalatee</a:t>
            </a:r>
            <a:r>
              <a:rPr lang="en-GB" dirty="0"/>
              <a:t> </a:t>
            </a:r>
            <a:r>
              <a:rPr lang="en-GB" dirty="0" err="1"/>
              <a:t>qajeeltoowwan</a:t>
            </a:r>
            <a:r>
              <a:rPr lang="en-GB" dirty="0"/>
              <a:t> </a:t>
            </a:r>
            <a:r>
              <a:rPr lang="en-GB" dirty="0" err="1"/>
              <a:t>bu’uuraa</a:t>
            </a:r>
            <a:r>
              <a:rPr lang="en-GB" dirty="0"/>
              <a:t> </a:t>
            </a:r>
            <a:r>
              <a:rPr lang="en-GB" dirty="0" err="1"/>
              <a:t>naamusa</a:t>
            </a:r>
            <a:r>
              <a:rPr lang="en-GB" dirty="0"/>
              <a:t> </a:t>
            </a:r>
            <a:r>
              <a:rPr lang="en-GB" dirty="0" err="1"/>
              <a:t>abbaa</a:t>
            </a:r>
            <a:r>
              <a:rPr lang="en-GB" dirty="0"/>
              <a:t> </a:t>
            </a:r>
            <a:r>
              <a:rPr lang="en-GB" dirty="0" err="1"/>
              <a:t>seerummaa</a:t>
            </a:r>
            <a:r>
              <a:rPr lang="en-GB" dirty="0"/>
              <a:t> </a:t>
            </a:r>
            <a:r>
              <a:rPr lang="en-GB" dirty="0" err="1"/>
              <a:t>har’a</a:t>
            </a:r>
            <a:r>
              <a:rPr lang="en-GB" dirty="0"/>
              <a:t> </a:t>
            </a:r>
            <a:r>
              <a:rPr lang="en-GB" dirty="0" err="1"/>
              <a:t>biyyoota</a:t>
            </a:r>
            <a:r>
              <a:rPr lang="en-GB" dirty="0"/>
              <a:t> </a:t>
            </a:r>
            <a:r>
              <a:rPr lang="en-GB" dirty="0" err="1"/>
              <a:t>hedduutti</a:t>
            </a:r>
            <a:r>
              <a:rPr lang="en-GB" dirty="0"/>
              <a:t> </a:t>
            </a:r>
            <a:r>
              <a:rPr lang="en-GB" dirty="0" err="1"/>
              <a:t>hojiitti</a:t>
            </a:r>
            <a:r>
              <a:rPr lang="en-GB" dirty="0"/>
              <a:t> </a:t>
            </a:r>
            <a:r>
              <a:rPr lang="en-GB" dirty="0" err="1"/>
              <a:t>hiikamanii</a:t>
            </a:r>
            <a:r>
              <a:rPr lang="en-GB" dirty="0"/>
              <a:t> fi </a:t>
            </a:r>
            <a:r>
              <a:rPr lang="en-GB" dirty="0" err="1"/>
              <a:t>hiikamaa</a:t>
            </a:r>
            <a:r>
              <a:rPr lang="en-GB" dirty="0"/>
              <a:t> </a:t>
            </a:r>
            <a:r>
              <a:rPr lang="en-GB" dirty="0" err="1"/>
              <a:t>jiraniif</a:t>
            </a:r>
            <a:r>
              <a:rPr lang="en-GB" dirty="0"/>
              <a:t> </a:t>
            </a:r>
            <a:r>
              <a:rPr lang="en-GB" dirty="0" err="1"/>
              <a:t>ka’umsa</a:t>
            </a:r>
            <a:r>
              <a:rPr lang="en-GB" dirty="0"/>
              <a:t> </a:t>
            </a:r>
            <a:r>
              <a:rPr lang="en-GB" dirty="0" err="1"/>
              <a:t>ta’uu</a:t>
            </a:r>
            <a:r>
              <a:rPr lang="en-GB" dirty="0"/>
              <a:t> </a:t>
            </a:r>
            <a:r>
              <a:rPr lang="en-GB" dirty="0" err="1"/>
              <a:t>danda’aniiru</a:t>
            </a:r>
            <a:r>
              <a:rPr lang="en-GB" dirty="0"/>
              <a:t>. </a:t>
            </a:r>
          </a:p>
          <a:p>
            <a:pPr algn="just"/>
            <a:r>
              <a:rPr lang="en-GB" dirty="0" err="1"/>
              <a:t>Duudhaaleen</a:t>
            </a:r>
            <a:r>
              <a:rPr lang="en-GB" dirty="0"/>
              <a:t>  </a:t>
            </a:r>
            <a:r>
              <a:rPr lang="en-GB" dirty="0" err="1"/>
              <a:t>naamusa</a:t>
            </a:r>
            <a:r>
              <a:rPr lang="en-GB" dirty="0"/>
              <a:t> </a:t>
            </a:r>
            <a:r>
              <a:rPr lang="en-GB" dirty="0" err="1"/>
              <a:t>hojii</a:t>
            </a:r>
            <a:r>
              <a:rPr lang="en-GB" dirty="0"/>
              <a:t> </a:t>
            </a:r>
            <a:r>
              <a:rPr lang="en-GB" dirty="0" err="1"/>
              <a:t>abbaa</a:t>
            </a:r>
            <a:r>
              <a:rPr lang="en-GB" dirty="0"/>
              <a:t> </a:t>
            </a:r>
            <a:r>
              <a:rPr lang="en-GB" dirty="0" err="1"/>
              <a:t>seerummaa</a:t>
            </a:r>
            <a:r>
              <a:rPr lang="en-GB" dirty="0"/>
              <a:t> </a:t>
            </a:r>
            <a:r>
              <a:rPr lang="en-GB" dirty="0" err="1"/>
              <a:t>sadarkaa</a:t>
            </a:r>
            <a:r>
              <a:rPr lang="en-GB" dirty="0"/>
              <a:t> </a:t>
            </a:r>
            <a:r>
              <a:rPr lang="en-GB" dirty="0" err="1"/>
              <a:t>addunyaatti</a:t>
            </a:r>
            <a:r>
              <a:rPr lang="en-GB" dirty="0"/>
              <a:t> </a:t>
            </a:r>
            <a:r>
              <a:rPr lang="en-GB" dirty="0" err="1"/>
              <a:t>fudhatama</a:t>
            </a:r>
            <a:r>
              <a:rPr lang="en-GB" dirty="0"/>
              <a:t> </a:t>
            </a:r>
            <a:r>
              <a:rPr lang="en-GB" dirty="0" err="1"/>
              <a:t>argatan</a:t>
            </a:r>
            <a:r>
              <a:rPr lang="en-GB" dirty="0"/>
              <a:t> </a:t>
            </a:r>
            <a:r>
              <a:rPr lang="en-GB" dirty="0" err="1"/>
              <a:t>kunis</a:t>
            </a:r>
            <a:r>
              <a:rPr lang="en-GB" dirty="0"/>
              <a:t>: </a:t>
            </a:r>
            <a:r>
              <a:rPr lang="en-GB" dirty="0" err="1"/>
              <a:t>Bilisummaa</a:t>
            </a:r>
            <a:r>
              <a:rPr lang="en-GB" dirty="0"/>
              <a:t> </a:t>
            </a:r>
            <a:r>
              <a:rPr lang="en-GB" dirty="0" err="1"/>
              <a:t>abbaa</a:t>
            </a:r>
            <a:r>
              <a:rPr lang="en-GB" dirty="0"/>
              <a:t> </a:t>
            </a:r>
            <a:r>
              <a:rPr lang="en-GB" dirty="0" err="1"/>
              <a:t>seerummaa</a:t>
            </a:r>
            <a:r>
              <a:rPr lang="en-GB" dirty="0"/>
              <a:t>(judicial independence), Al-</a:t>
            </a:r>
            <a:r>
              <a:rPr lang="en-GB" dirty="0" err="1"/>
              <a:t>loogummaa</a:t>
            </a:r>
            <a:r>
              <a:rPr lang="en-GB" dirty="0"/>
              <a:t>(impartiality), </a:t>
            </a:r>
            <a:r>
              <a:rPr lang="en-GB" dirty="0" err="1"/>
              <a:t>Amala</a:t>
            </a:r>
            <a:r>
              <a:rPr lang="en-GB" dirty="0"/>
              <a:t>  </a:t>
            </a:r>
            <a:r>
              <a:rPr lang="en-GB" dirty="0" err="1"/>
              <a:t>mudaa</a:t>
            </a:r>
            <a:r>
              <a:rPr lang="en-GB" dirty="0"/>
              <a:t> </a:t>
            </a:r>
            <a:r>
              <a:rPr lang="en-GB" dirty="0" err="1"/>
              <a:t>hin</a:t>
            </a:r>
            <a:r>
              <a:rPr lang="en-GB" dirty="0"/>
              <a:t> </a:t>
            </a:r>
            <a:r>
              <a:rPr lang="en-GB" dirty="0" err="1"/>
              <a:t>qabne</a:t>
            </a:r>
            <a:r>
              <a:rPr lang="en-GB" dirty="0"/>
              <a:t>(integrity), </a:t>
            </a:r>
            <a:r>
              <a:rPr lang="en-GB" dirty="0" err="1"/>
              <a:t>Fayyaalummaa</a:t>
            </a:r>
            <a:r>
              <a:rPr lang="en-GB" dirty="0"/>
              <a:t> (propriety), </a:t>
            </a:r>
            <a:r>
              <a:rPr lang="en-GB" dirty="0" err="1"/>
              <a:t>walqixxummaa</a:t>
            </a:r>
            <a:r>
              <a:rPr lang="en-GB" dirty="0"/>
              <a:t> (equality), </a:t>
            </a:r>
            <a:r>
              <a:rPr lang="en-GB" dirty="0" err="1"/>
              <a:t>Gahumsa</a:t>
            </a:r>
            <a:r>
              <a:rPr lang="en-GB" dirty="0"/>
              <a:t>(competence), </a:t>
            </a:r>
            <a:r>
              <a:rPr lang="en-GB" dirty="0" err="1"/>
              <a:t>Miira</a:t>
            </a:r>
            <a:r>
              <a:rPr lang="en-GB" dirty="0"/>
              <a:t> </a:t>
            </a:r>
            <a:r>
              <a:rPr lang="en-GB" dirty="0" err="1"/>
              <a:t>tajaajiltummaa</a:t>
            </a:r>
            <a:r>
              <a:rPr lang="en-GB" dirty="0"/>
              <a:t> fi </a:t>
            </a:r>
            <a:r>
              <a:rPr lang="en-GB" dirty="0" err="1"/>
              <a:t>kaka’umsa</a:t>
            </a:r>
            <a:r>
              <a:rPr lang="en-GB" dirty="0"/>
              <a:t> </a:t>
            </a:r>
            <a:r>
              <a:rPr lang="en-GB" dirty="0" err="1"/>
              <a:t>hojii</a:t>
            </a:r>
            <a:r>
              <a:rPr lang="en-GB" dirty="0"/>
              <a:t> (</a:t>
            </a:r>
            <a:r>
              <a:rPr lang="en-GB" dirty="0" err="1"/>
              <a:t>deligence</a:t>
            </a:r>
            <a:r>
              <a:rPr lang="en-GB" dirty="0"/>
              <a:t>) </a:t>
            </a:r>
            <a:r>
              <a:rPr lang="en-GB" err="1"/>
              <a:t>dha</a:t>
            </a:r>
            <a:r>
              <a:rPr lang="en-GB" smtClean="0">
                <a:hlinkClick r:id="rId2" action="ppaction://hlinkfile"/>
              </a:rPr>
              <a:t>..</a:t>
            </a:r>
            <a:r>
              <a:rPr lang="en-GB" smtClean="0">
                <a:hlinkClick r:id="rId3" action="ppaction://hlinkfile"/>
              </a:rPr>
              <a:t>IAP_Standards_Oktober-2018_.pdf</a:t>
            </a:r>
            <a:endParaRPr lang="en-GB" dirty="0"/>
          </a:p>
        </p:txBody>
      </p:sp>
    </p:spTree>
    <p:extLst>
      <p:ext uri="{BB962C8B-B14F-4D97-AF65-F5344CB8AC3E}">
        <p14:creationId xmlns:p14="http://schemas.microsoft.com/office/powerpoint/2010/main" val="96693426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err="1">
                <a:solidFill>
                  <a:srgbClr val="FF0000"/>
                </a:solidFill>
                <a:latin typeface="Times New Roman" pitchFamily="18" charset="0"/>
                <a:cs typeface="Times New Roman" pitchFamily="18" charset="0"/>
              </a:rPr>
              <a:t>Naamusa</a:t>
            </a:r>
            <a:r>
              <a:rPr lang="en-US" sz="3600" b="1" dirty="0">
                <a:solidFill>
                  <a:srgbClr val="FF0000"/>
                </a:solidFill>
                <a:latin typeface="Times New Roman" pitchFamily="18" charset="0"/>
                <a:cs typeface="Times New Roman" pitchFamily="18" charset="0"/>
              </a:rPr>
              <a:t> AS </a:t>
            </a:r>
            <a:r>
              <a:rPr lang="en-US" sz="3600" b="1" dirty="0" err="1">
                <a:solidFill>
                  <a:srgbClr val="FF0000"/>
                </a:solidFill>
                <a:latin typeface="Times New Roman" pitchFamily="18" charset="0"/>
                <a:cs typeface="Times New Roman" pitchFamily="18" charset="0"/>
              </a:rPr>
              <a:t>biyya</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Keenyaa</a:t>
            </a:r>
            <a:endParaRPr lang="en-GB" sz="36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340768"/>
            <a:ext cx="8229600" cy="4785395"/>
          </a:xfrm>
          <a:effectLst>
            <a:outerShdw blurRad="50800" dist="38100" algn="l" rotWithShape="0">
              <a:prstClr val="black">
                <a:alpha val="40000"/>
              </a:prstClr>
            </a:outerShdw>
          </a:effectLst>
        </p:spPr>
        <p:txBody>
          <a:bodyPr>
            <a:normAutofit fontScale="85000" lnSpcReduction="20000"/>
          </a:bodyPr>
          <a:lstStyle/>
          <a:p>
            <a:pPr algn="just"/>
            <a:r>
              <a:rPr lang="en-GB" dirty="0" err="1">
                <a:latin typeface="Times New Roman" pitchFamily="18" charset="0"/>
                <a:cs typeface="Times New Roman" pitchFamily="18" charset="0"/>
              </a:rPr>
              <a:t>Sanadoota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durii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Itoophiyaa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keessaa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waa’ee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abbaa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seerummaa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qabatee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jiru‘Fiitihaa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Nagastii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dha</a:t>
            </a:r>
            <a:r>
              <a:rPr lang="en-GB" dirty="0">
                <a:latin typeface="Times New Roman" pitchFamily="18" charset="0"/>
                <a:cs typeface="Times New Roman" pitchFamily="18" charset="0"/>
              </a:rPr>
              <a:t>. </a:t>
            </a:r>
          </a:p>
          <a:p>
            <a:pPr algn="just"/>
            <a:r>
              <a:rPr lang="en-GB" dirty="0" err="1">
                <a:latin typeface="Times New Roman" pitchFamily="18" charset="0"/>
                <a:cs typeface="Times New Roman" pitchFamily="18" charset="0"/>
              </a:rPr>
              <a:t>Danbiin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abbootii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seeraa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yeroo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jalqabatiif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bifa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qinda’aa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ta’een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bakka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tokkotti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bahe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bara</a:t>
            </a:r>
            <a:r>
              <a:rPr lang="en-GB" dirty="0">
                <a:latin typeface="Times New Roman" pitchFamily="18" charset="0"/>
                <a:cs typeface="Times New Roman" pitchFamily="18" charset="0"/>
              </a:rPr>
              <a:t> 1981 </a:t>
            </a:r>
            <a:r>
              <a:rPr lang="en-GB" dirty="0" err="1">
                <a:latin typeface="Times New Roman" pitchFamily="18" charset="0"/>
                <a:cs typeface="Times New Roman" pitchFamily="18" charset="0"/>
              </a:rPr>
              <a:t>dha</a:t>
            </a:r>
            <a:r>
              <a:rPr lang="en-GB" dirty="0">
                <a:latin typeface="Times New Roman" pitchFamily="18" charset="0"/>
                <a:cs typeface="Times New Roman" pitchFamily="18" charset="0"/>
              </a:rPr>
              <a:t>. Bara 1983 </a:t>
            </a:r>
            <a:r>
              <a:rPr lang="en-GB" dirty="0" err="1">
                <a:latin typeface="Times New Roman" pitchFamily="18" charset="0"/>
                <a:cs typeface="Times New Roman" pitchFamily="18" charset="0"/>
              </a:rPr>
              <a:t>asitti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biyyi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keenya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sirna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federaalizimiin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buluu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waan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jalqabdeef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manneen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murtii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sadarkaa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federaalaa</a:t>
            </a:r>
            <a:r>
              <a:rPr lang="en-GB" dirty="0">
                <a:latin typeface="Times New Roman" pitchFamily="18" charset="0"/>
                <a:cs typeface="Times New Roman" pitchFamily="18" charset="0"/>
              </a:rPr>
              <a:t> fi </a:t>
            </a:r>
            <a:r>
              <a:rPr lang="en-GB" dirty="0" err="1">
                <a:latin typeface="Times New Roman" pitchFamily="18" charset="0"/>
                <a:cs typeface="Times New Roman" pitchFamily="18" charset="0"/>
              </a:rPr>
              <a:t>naannootti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gurmaa’anii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bu’uuruma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sanaan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danbii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naamusaa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mataa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mataa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isaanii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qopheeffataniiru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Sadarkaa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federaalaatti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labsii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yeroo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ce’umsaa</a:t>
            </a:r>
            <a:r>
              <a:rPr lang="en-GB" dirty="0">
                <a:latin typeface="Times New Roman" pitchFamily="18" charset="0"/>
                <a:cs typeface="Times New Roman" pitchFamily="18" charset="0"/>
              </a:rPr>
              <a:t> lakk.40/1985 </a:t>
            </a:r>
            <a:r>
              <a:rPr lang="en-GB" dirty="0" err="1">
                <a:latin typeface="Times New Roman" pitchFamily="18" charset="0"/>
                <a:cs typeface="Times New Roman" pitchFamily="18" charset="0"/>
              </a:rPr>
              <a:t>haquun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labsiin</a:t>
            </a:r>
            <a:r>
              <a:rPr lang="en-GB" dirty="0">
                <a:latin typeface="Times New Roman" pitchFamily="18" charset="0"/>
                <a:cs typeface="Times New Roman" pitchFamily="18" charset="0"/>
              </a:rPr>
              <a:t> lakk.25/1988 fi </a:t>
            </a:r>
            <a:r>
              <a:rPr lang="en-GB" dirty="0" err="1">
                <a:latin typeface="Times New Roman" pitchFamily="18" charset="0"/>
                <a:cs typeface="Times New Roman" pitchFamily="18" charset="0"/>
              </a:rPr>
              <a:t>danbiin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naamusaa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abbootii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seeraa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Federaalaa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Amajjii</a:t>
            </a:r>
            <a:r>
              <a:rPr lang="en-GB" dirty="0">
                <a:latin typeface="Times New Roman" pitchFamily="18" charset="0"/>
                <a:cs typeface="Times New Roman" pitchFamily="18" charset="0"/>
              </a:rPr>
              <a:t> 16, </a:t>
            </a:r>
            <a:r>
              <a:rPr lang="en-GB" dirty="0" err="1">
                <a:latin typeface="Times New Roman" pitchFamily="18" charset="0"/>
                <a:cs typeface="Times New Roman" pitchFamily="18" charset="0"/>
              </a:rPr>
              <a:t>bara</a:t>
            </a:r>
            <a:r>
              <a:rPr lang="en-GB" dirty="0">
                <a:latin typeface="Times New Roman" pitchFamily="18" charset="0"/>
                <a:cs typeface="Times New Roman" pitchFamily="18" charset="0"/>
              </a:rPr>
              <a:t> 1993 </a:t>
            </a:r>
            <a:r>
              <a:rPr lang="en-GB" dirty="0" err="1">
                <a:latin typeface="Times New Roman" pitchFamily="18" charset="0"/>
                <a:cs typeface="Times New Roman" pitchFamily="18" charset="0"/>
              </a:rPr>
              <a:t>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bahee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hojiirra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akka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oolu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taasifameera</a:t>
            </a:r>
            <a:r>
              <a:rPr lang="en-GB" dirty="0">
                <a:latin typeface="Times New Roman" pitchFamily="18" charset="0"/>
                <a:cs typeface="Times New Roman" pitchFamily="18" charset="0"/>
              </a:rPr>
              <a:t>. </a:t>
            </a:r>
          </a:p>
        </p:txBody>
      </p:sp>
    </p:spTree>
    <p:extLst>
      <p:ext uri="{BB962C8B-B14F-4D97-AF65-F5344CB8AC3E}">
        <p14:creationId xmlns:p14="http://schemas.microsoft.com/office/powerpoint/2010/main" val="889702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a:effectLst>
            <a:outerShdw blurRad="50800" dist="38100" dir="2700000" algn="tl" rotWithShape="0">
              <a:prstClr val="black">
                <a:alpha val="40000"/>
              </a:prstClr>
            </a:outerShdw>
          </a:effectLst>
        </p:spPr>
        <p:txBody>
          <a:bodyPr>
            <a:normAutofit fontScale="92500"/>
          </a:bodyPr>
          <a:lstStyle/>
          <a:p>
            <a:pPr algn="just"/>
            <a:r>
              <a:rPr lang="en-GB" dirty="0" err="1">
                <a:latin typeface="Times New Roman" pitchFamily="18" charset="0"/>
                <a:cs typeface="Times New Roman" pitchFamily="18" charset="0"/>
              </a:rPr>
              <a:t>Sadarkaa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naannootti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yeroo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ilaallu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immoo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Oromiyaa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keessatti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manneen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murtii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labsii</a:t>
            </a:r>
            <a:r>
              <a:rPr lang="en-GB" dirty="0">
                <a:latin typeface="Times New Roman" pitchFamily="18" charset="0"/>
                <a:cs typeface="Times New Roman" pitchFamily="18" charset="0"/>
              </a:rPr>
              <a:t> lakk.6/1988tiin </a:t>
            </a:r>
            <a:r>
              <a:rPr lang="en-GB" dirty="0" err="1">
                <a:latin typeface="Times New Roman" pitchFamily="18" charset="0"/>
                <a:cs typeface="Times New Roman" pitchFamily="18" charset="0"/>
              </a:rPr>
              <a:t>akka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fooyya’etti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labsii</a:t>
            </a:r>
            <a:r>
              <a:rPr lang="en-GB" dirty="0">
                <a:latin typeface="Times New Roman" pitchFamily="18" charset="0"/>
                <a:cs typeface="Times New Roman" pitchFamily="18" charset="0"/>
              </a:rPr>
              <a:t> lakk.3/1985  </a:t>
            </a:r>
            <a:r>
              <a:rPr lang="en-GB" dirty="0" err="1">
                <a:latin typeface="Times New Roman" pitchFamily="18" charset="0"/>
                <a:cs typeface="Times New Roman" pitchFamily="18" charset="0"/>
              </a:rPr>
              <a:t>tiin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hundeeffaman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ta’ellee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hanga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bara</a:t>
            </a:r>
            <a:r>
              <a:rPr lang="en-GB" dirty="0">
                <a:latin typeface="Times New Roman" pitchFamily="18" charset="0"/>
                <a:cs typeface="Times New Roman" pitchFamily="18" charset="0"/>
              </a:rPr>
              <a:t> 1994 </a:t>
            </a:r>
            <a:r>
              <a:rPr lang="en-GB" dirty="0" err="1">
                <a:latin typeface="Times New Roman" pitchFamily="18" charset="0"/>
                <a:cs typeface="Times New Roman" pitchFamily="18" charset="0"/>
              </a:rPr>
              <a:t>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dambiin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abbootii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seeraa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turre</a:t>
            </a:r>
            <a:r>
              <a:rPr lang="en-GB" dirty="0">
                <a:latin typeface="Times New Roman" pitchFamily="18" charset="0"/>
                <a:cs typeface="Times New Roman" pitchFamily="18" charset="0"/>
              </a:rPr>
              <a:t>. Bara 1994tti </a:t>
            </a:r>
            <a:r>
              <a:rPr lang="en-GB" dirty="0" err="1">
                <a:latin typeface="Times New Roman" pitchFamily="18" charset="0"/>
                <a:cs typeface="Times New Roman" pitchFamily="18" charset="0"/>
              </a:rPr>
              <a:t>Gumiin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Bulchiinsa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Abbootii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Seeraa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Oromiyaa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erga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hundeeffamee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booda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Dambii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Raawwannaa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Hojii</a:t>
            </a:r>
            <a:r>
              <a:rPr lang="en-GB" dirty="0">
                <a:latin typeface="Times New Roman" pitchFamily="18" charset="0"/>
                <a:cs typeface="Times New Roman" pitchFamily="18" charset="0"/>
              </a:rPr>
              <a:t> fi </a:t>
            </a:r>
            <a:r>
              <a:rPr lang="en-GB" dirty="0" err="1">
                <a:latin typeface="Times New Roman" pitchFamily="18" charset="0"/>
                <a:cs typeface="Times New Roman" pitchFamily="18" charset="0"/>
              </a:rPr>
              <a:t>Naamusa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Abbaa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Seerummaa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Naannoo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Oromiyaa</a:t>
            </a:r>
            <a:r>
              <a:rPr lang="en-GB" dirty="0">
                <a:latin typeface="Times New Roman" pitchFamily="18" charset="0"/>
                <a:cs typeface="Times New Roman" pitchFamily="18" charset="0"/>
              </a:rPr>
              <a:t> lakk.1/94 </a:t>
            </a:r>
            <a:r>
              <a:rPr lang="en-GB" dirty="0" err="1">
                <a:latin typeface="Times New Roman" pitchFamily="18" charset="0"/>
                <a:cs typeface="Times New Roman" pitchFamily="18" charset="0"/>
              </a:rPr>
              <a:t>baaseera.Dambii</a:t>
            </a:r>
            <a:r>
              <a:rPr lang="en-GB" dirty="0">
                <a:latin typeface="Times New Roman" pitchFamily="18" charset="0"/>
                <a:cs typeface="Times New Roman" pitchFamily="18" charset="0"/>
              </a:rPr>
              <a:t> kanas Bara 1995tti lakk.1/95 </a:t>
            </a:r>
            <a:r>
              <a:rPr lang="en-GB" dirty="0" err="1">
                <a:latin typeface="Times New Roman" pitchFamily="18" charset="0"/>
                <a:cs typeface="Times New Roman" pitchFamily="18" charset="0"/>
              </a:rPr>
              <a:t>taasisee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fooyyeessuun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fayyadamaa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turee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jira</a:t>
            </a:r>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102349950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a:effectLst>
            <a:outerShdw blurRad="50800" dist="38100" dir="5400000" algn="t" rotWithShape="0">
              <a:prstClr val="black">
                <a:alpha val="40000"/>
              </a:prstClr>
            </a:outerShdw>
          </a:effectLst>
        </p:spPr>
        <p:txBody>
          <a:bodyPr>
            <a:noAutofit/>
          </a:bodyPr>
          <a:lstStyle/>
          <a:p>
            <a:pPr algn="just"/>
            <a:r>
              <a:rPr lang="en-GB" sz="2400" dirty="0">
                <a:latin typeface="Times New Roman" pitchFamily="18" charset="0"/>
                <a:cs typeface="Times New Roman" pitchFamily="18" charset="0"/>
              </a:rPr>
              <a:t>Bara 2000tti </a:t>
            </a:r>
            <a:r>
              <a:rPr lang="en-GB" sz="2400" dirty="0" err="1">
                <a:latin typeface="Times New Roman" pitchFamily="18" charset="0"/>
                <a:cs typeface="Times New Roman" pitchFamily="18" charset="0"/>
              </a:rPr>
              <a:t>immoo</a:t>
            </a:r>
            <a:r>
              <a:rPr lang="en-GB" sz="2400" dirty="0">
                <a:latin typeface="Times New Roman" pitchFamily="18" charset="0"/>
                <a:cs typeface="Times New Roman" pitchFamily="18" charset="0"/>
              </a:rPr>
              <a:t> MMNO </a:t>
            </a:r>
            <a:r>
              <a:rPr lang="en-GB" sz="2400" dirty="0" err="1">
                <a:latin typeface="Times New Roman" pitchFamily="18" charset="0"/>
                <a:cs typeface="Times New Roman" pitchFamily="18" charset="0"/>
              </a:rPr>
              <a:t>Labsii</a:t>
            </a:r>
            <a:r>
              <a:rPr lang="en-GB" sz="2400" dirty="0">
                <a:latin typeface="Times New Roman" pitchFamily="18" charset="0"/>
                <a:cs typeface="Times New Roman" pitchFamily="18" charset="0"/>
              </a:rPr>
              <a:t> Lakk.141/2000 </a:t>
            </a:r>
            <a:r>
              <a:rPr lang="en-GB" sz="2400" dirty="0" err="1">
                <a:latin typeface="Times New Roman" pitchFamily="18" charset="0"/>
                <a:cs typeface="Times New Roman" pitchFamily="18" charset="0"/>
              </a:rPr>
              <a:t>tiin</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akkasumas</a:t>
            </a:r>
            <a:r>
              <a:rPr lang="en-GB" sz="2400" dirty="0">
                <a:latin typeface="Times New Roman" pitchFamily="18" charset="0"/>
                <a:cs typeface="Times New Roman" pitchFamily="18" charset="0"/>
              </a:rPr>
              <a:t> GBAS </a:t>
            </a:r>
            <a:r>
              <a:rPr lang="en-GB" sz="2400" dirty="0" err="1">
                <a:latin typeface="Times New Roman" pitchFamily="18" charset="0"/>
                <a:cs typeface="Times New Roman" pitchFamily="18" charset="0"/>
              </a:rPr>
              <a:t>labsii</a:t>
            </a:r>
            <a:r>
              <a:rPr lang="en-GB" sz="2400" dirty="0">
                <a:latin typeface="Times New Roman" pitchFamily="18" charset="0"/>
                <a:cs typeface="Times New Roman" pitchFamily="18" charset="0"/>
              </a:rPr>
              <a:t> lakk.142/2000 </a:t>
            </a:r>
            <a:r>
              <a:rPr lang="en-GB" sz="2400" dirty="0" err="1">
                <a:latin typeface="Times New Roman" pitchFamily="18" charset="0"/>
                <a:cs typeface="Times New Roman" pitchFamily="18" charset="0"/>
              </a:rPr>
              <a:t>tiin</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irra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deebiidhaan</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hundeeffamaniiru</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Labsii</a:t>
            </a:r>
            <a:r>
              <a:rPr lang="en-GB" sz="2400" dirty="0">
                <a:latin typeface="Times New Roman" pitchFamily="18" charset="0"/>
                <a:cs typeface="Times New Roman" pitchFamily="18" charset="0"/>
              </a:rPr>
              <a:t> lakk.142/2000 </a:t>
            </a:r>
            <a:r>
              <a:rPr lang="en-GB" sz="2400" dirty="0" err="1">
                <a:latin typeface="Times New Roman" pitchFamily="18" charset="0"/>
                <a:cs typeface="Times New Roman" pitchFamily="18" charset="0"/>
              </a:rPr>
              <a:t>keewwata</a:t>
            </a:r>
            <a:r>
              <a:rPr lang="en-GB" sz="2400" dirty="0">
                <a:latin typeface="Times New Roman" pitchFamily="18" charset="0"/>
                <a:cs typeface="Times New Roman" pitchFamily="18" charset="0"/>
              </a:rPr>
              <a:t> 8(6) </a:t>
            </a:r>
            <a:r>
              <a:rPr lang="en-GB" sz="2400" dirty="0" err="1">
                <a:latin typeface="Times New Roman" pitchFamily="18" charset="0"/>
                <a:cs typeface="Times New Roman" pitchFamily="18" charset="0"/>
              </a:rPr>
              <a:t>jalatti</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aangoon</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dambii</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naamusaa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baasuu</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gumiif</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kan</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kenname</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yoo</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ta’u</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gumichis</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kanuma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bu’uura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godhachuun</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Koodii</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Naamusaa</a:t>
            </a:r>
            <a:r>
              <a:rPr lang="en-GB" sz="2400" dirty="0">
                <a:latin typeface="Times New Roman" pitchFamily="18" charset="0"/>
                <a:cs typeface="Times New Roman" pitchFamily="18" charset="0"/>
              </a:rPr>
              <a:t> fi </a:t>
            </a:r>
            <a:r>
              <a:rPr lang="en-GB" sz="2400" dirty="0" err="1">
                <a:latin typeface="Times New Roman" pitchFamily="18" charset="0"/>
                <a:cs typeface="Times New Roman" pitchFamily="18" charset="0"/>
              </a:rPr>
              <a:t>Dambii</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naamusa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abbootii</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seeraa</a:t>
            </a:r>
            <a:r>
              <a:rPr lang="en-GB" sz="2400" dirty="0">
                <a:latin typeface="Times New Roman" pitchFamily="18" charset="0"/>
                <a:cs typeface="Times New Roman" pitchFamily="18" charset="0"/>
              </a:rPr>
              <a:t> fi </a:t>
            </a:r>
            <a:r>
              <a:rPr lang="en-GB" sz="2400" dirty="0" err="1">
                <a:latin typeface="Times New Roman" pitchFamily="18" charset="0"/>
                <a:cs typeface="Times New Roman" pitchFamily="18" charset="0"/>
              </a:rPr>
              <a:t>muudamtoota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gumii</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Oromiyaa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Lakk</a:t>
            </a:r>
            <a:r>
              <a:rPr lang="en-GB" sz="2400" dirty="0">
                <a:latin typeface="Times New Roman" pitchFamily="18" charset="0"/>
                <a:cs typeface="Times New Roman" pitchFamily="18" charset="0"/>
              </a:rPr>
              <a:t>. 2/2001, fi  </a:t>
            </a:r>
            <a:r>
              <a:rPr lang="en-GB" sz="2400" dirty="0" err="1">
                <a:latin typeface="Times New Roman" pitchFamily="18" charset="0"/>
                <a:cs typeface="Times New Roman" pitchFamily="18" charset="0"/>
              </a:rPr>
              <a:t>Dambii</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sirna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qorannoo</a:t>
            </a:r>
            <a:r>
              <a:rPr lang="en-GB" sz="2400" dirty="0">
                <a:latin typeface="Times New Roman" pitchFamily="18" charset="0"/>
                <a:cs typeface="Times New Roman" pitchFamily="18" charset="0"/>
              </a:rPr>
              <a:t> fi </a:t>
            </a:r>
            <a:r>
              <a:rPr lang="en-GB" sz="2400" dirty="0" err="1">
                <a:latin typeface="Times New Roman" pitchFamily="18" charset="0"/>
                <a:cs typeface="Times New Roman" pitchFamily="18" charset="0"/>
              </a:rPr>
              <a:t>falmii</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hanqina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naamusaa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hawaasa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manneen</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murtii</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Oromiyaa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Lakk</a:t>
            </a:r>
            <a:r>
              <a:rPr lang="en-GB" sz="2400" dirty="0">
                <a:latin typeface="Times New Roman" pitchFamily="18" charset="0"/>
                <a:cs typeface="Times New Roman" pitchFamily="18" charset="0"/>
              </a:rPr>
              <a:t>. 3/2001 </a:t>
            </a:r>
            <a:r>
              <a:rPr lang="en-GB" sz="2400" dirty="0" err="1">
                <a:latin typeface="Times New Roman" pitchFamily="18" charset="0"/>
                <a:cs typeface="Times New Roman" pitchFamily="18" charset="0"/>
              </a:rPr>
              <a:t>baasee</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hojiirra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akka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oolu</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taasiseera</a:t>
            </a:r>
            <a:r>
              <a:rPr lang="en-GB" sz="2400" dirty="0">
                <a:latin typeface="Times New Roman" pitchFamily="18" charset="0"/>
                <a:cs typeface="Times New Roman" pitchFamily="18" charset="0"/>
              </a:rPr>
              <a:t>.</a:t>
            </a:r>
          </a:p>
          <a:p>
            <a:pPr algn="just"/>
            <a:r>
              <a:rPr lang="en-GB" sz="2400" dirty="0" err="1">
                <a:latin typeface="Times New Roman" pitchFamily="18" charset="0"/>
                <a:cs typeface="Times New Roman" pitchFamily="18" charset="0"/>
              </a:rPr>
              <a:t>Ta’us</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labsiin</a:t>
            </a:r>
            <a:r>
              <a:rPr lang="en-GB" sz="2400" dirty="0">
                <a:latin typeface="Times New Roman" pitchFamily="18" charset="0"/>
                <a:cs typeface="Times New Roman" pitchFamily="18" charset="0"/>
              </a:rPr>
              <a:t> lakk.141/00 </a:t>
            </a:r>
            <a:r>
              <a:rPr lang="en-GB" sz="2400" dirty="0" err="1">
                <a:latin typeface="Times New Roman" pitchFamily="18" charset="0"/>
                <a:cs typeface="Times New Roman" pitchFamily="18" charset="0"/>
              </a:rPr>
              <a:t>labsii</a:t>
            </a:r>
            <a:r>
              <a:rPr lang="en-GB" sz="2400" dirty="0">
                <a:latin typeface="Times New Roman" pitchFamily="18" charset="0"/>
                <a:cs typeface="Times New Roman" pitchFamily="18" charset="0"/>
              </a:rPr>
              <a:t> lakk.216/11tiin, </a:t>
            </a:r>
            <a:r>
              <a:rPr lang="en-GB" sz="2400" dirty="0" err="1">
                <a:latin typeface="Times New Roman" pitchFamily="18" charset="0"/>
                <a:cs typeface="Times New Roman" pitchFamily="18" charset="0"/>
              </a:rPr>
              <a:t>labsiin</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bulchiinsa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Gumii</a:t>
            </a:r>
            <a:r>
              <a:rPr lang="en-GB" sz="2400" dirty="0">
                <a:latin typeface="Times New Roman" pitchFamily="18" charset="0"/>
                <a:cs typeface="Times New Roman" pitchFamily="18" charset="0"/>
              </a:rPr>
              <a:t> AS lakk.142/00 </a:t>
            </a:r>
            <a:r>
              <a:rPr lang="en-GB" sz="2400" dirty="0" err="1">
                <a:latin typeface="Times New Roman" pitchFamily="18" charset="0"/>
                <a:cs typeface="Times New Roman" pitchFamily="18" charset="0"/>
              </a:rPr>
              <a:t>labsii</a:t>
            </a:r>
            <a:r>
              <a:rPr lang="en-GB" sz="2400" dirty="0">
                <a:latin typeface="Times New Roman" pitchFamily="18" charset="0"/>
                <a:cs typeface="Times New Roman" pitchFamily="18" charset="0"/>
              </a:rPr>
              <a:t> lakk.217/011tiin, </a:t>
            </a:r>
            <a:r>
              <a:rPr lang="en-GB" sz="2400" dirty="0" err="1">
                <a:latin typeface="Times New Roman" pitchFamily="18" charset="0"/>
                <a:cs typeface="Times New Roman" pitchFamily="18" charset="0"/>
              </a:rPr>
              <a:t>dambiin</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naamusa</a:t>
            </a:r>
            <a:r>
              <a:rPr lang="en-GB" sz="2400" dirty="0">
                <a:latin typeface="Times New Roman" pitchFamily="18" charset="0"/>
                <a:cs typeface="Times New Roman" pitchFamily="18" charset="0"/>
              </a:rPr>
              <a:t> AS fi MG lakk.2/01 </a:t>
            </a:r>
            <a:r>
              <a:rPr lang="en-GB" sz="2400" dirty="0" err="1">
                <a:latin typeface="Times New Roman" pitchFamily="18" charset="0"/>
                <a:cs typeface="Times New Roman" pitchFamily="18" charset="0"/>
              </a:rPr>
              <a:t>ture</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dambii</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naamusa</a:t>
            </a:r>
            <a:r>
              <a:rPr lang="en-GB" sz="2400" dirty="0">
                <a:latin typeface="Times New Roman" pitchFamily="18" charset="0"/>
                <a:cs typeface="Times New Roman" pitchFamily="18" charset="0"/>
              </a:rPr>
              <a:t> AS lakk.2/011tiin, </a:t>
            </a:r>
            <a:r>
              <a:rPr lang="en-GB" sz="2400" dirty="0" err="1">
                <a:latin typeface="Times New Roman" pitchFamily="18" charset="0"/>
                <a:cs typeface="Times New Roman" pitchFamily="18" charset="0"/>
              </a:rPr>
              <a:t>akkasumas</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koodiin</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naamusa</a:t>
            </a:r>
            <a:r>
              <a:rPr lang="en-GB" sz="2400" dirty="0">
                <a:latin typeface="Times New Roman" pitchFamily="18" charset="0"/>
                <a:cs typeface="Times New Roman" pitchFamily="18" charset="0"/>
              </a:rPr>
              <a:t> AS fi MG lakk.1/01 </a:t>
            </a:r>
            <a:r>
              <a:rPr lang="en-GB" sz="2400" dirty="0" err="1">
                <a:latin typeface="Times New Roman" pitchFamily="18" charset="0"/>
                <a:cs typeface="Times New Roman" pitchFamily="18" charset="0"/>
              </a:rPr>
              <a:t>ture</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koodii</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naamusa</a:t>
            </a:r>
            <a:r>
              <a:rPr lang="en-GB" sz="2400" dirty="0">
                <a:latin typeface="Times New Roman" pitchFamily="18" charset="0"/>
                <a:cs typeface="Times New Roman" pitchFamily="18" charset="0"/>
              </a:rPr>
              <a:t> lakk.1/2011 </a:t>
            </a:r>
            <a:r>
              <a:rPr lang="en-GB" sz="2400" dirty="0" err="1">
                <a:latin typeface="Times New Roman" pitchFamily="18" charset="0"/>
                <a:cs typeface="Times New Roman" pitchFamily="18" charset="0"/>
              </a:rPr>
              <a:t>tiin</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kan</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bakka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buufame</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waan</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ta’eef</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xiyyeeffannaan</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keenyas</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seerota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kanarratti</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ta’a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jechuu</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dha</a:t>
            </a:r>
            <a:r>
              <a:rPr lang="en-GB" sz="2400" dirty="0">
                <a:latin typeface="Times New Roman" pitchFamily="18" charset="0"/>
                <a:cs typeface="Times New Roman" pitchFamily="18" charset="0"/>
              </a:rPr>
              <a:t>.</a:t>
            </a:r>
          </a:p>
        </p:txBody>
      </p:sp>
    </p:spTree>
    <p:extLst>
      <p:ext uri="{BB962C8B-B14F-4D97-AF65-F5344CB8AC3E}">
        <p14:creationId xmlns:p14="http://schemas.microsoft.com/office/powerpoint/2010/main" val="97439534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836712"/>
            <a:ext cx="8229600" cy="5486400"/>
          </a:xfrm>
          <a:effectLst>
            <a:outerShdw blurRad="50800" dist="38100" algn="l" rotWithShape="0">
              <a:prstClr val="black">
                <a:alpha val="40000"/>
              </a:prstClr>
            </a:outerShdw>
          </a:effectLst>
        </p:spPr>
        <p:txBody>
          <a:bodyPr>
            <a:noAutofit/>
          </a:bodyPr>
          <a:lstStyle/>
          <a:p>
            <a:pPr marL="457200" marR="0">
              <a:lnSpc>
                <a:spcPct val="150000"/>
              </a:lnSpc>
              <a:spcBef>
                <a:spcPts val="0"/>
              </a:spcBef>
              <a:spcAft>
                <a:spcPts val="0"/>
              </a:spcAft>
              <a:buNone/>
            </a:pPr>
            <a:endParaRPr lang="en-GB" sz="2400" b="1" u="sng" dirty="0">
              <a:solidFill>
                <a:srgbClr val="FF0000"/>
              </a:solidFill>
              <a:latin typeface="Times New Roman"/>
              <a:ea typeface="Calibri"/>
              <a:cs typeface="Times New Roman"/>
            </a:endParaRPr>
          </a:p>
          <a:p>
            <a:pPr marL="457200" marR="0">
              <a:lnSpc>
                <a:spcPct val="150000"/>
              </a:lnSpc>
              <a:spcBef>
                <a:spcPts val="0"/>
              </a:spcBef>
              <a:spcAft>
                <a:spcPts val="0"/>
              </a:spcAft>
              <a:buNone/>
            </a:pPr>
            <a:endParaRPr lang="en-GB" sz="2400" b="1" u="sng" dirty="0">
              <a:solidFill>
                <a:srgbClr val="FF0000"/>
              </a:solidFill>
              <a:latin typeface="Times New Roman"/>
              <a:ea typeface="Calibri"/>
              <a:cs typeface="Times New Roman"/>
            </a:endParaRPr>
          </a:p>
          <a:p>
            <a:pPr marL="457200" marR="0">
              <a:lnSpc>
                <a:spcPct val="150000"/>
              </a:lnSpc>
              <a:spcBef>
                <a:spcPts val="0"/>
              </a:spcBef>
              <a:spcAft>
                <a:spcPts val="0"/>
              </a:spcAft>
              <a:buNone/>
            </a:pPr>
            <a:r>
              <a:rPr lang="en-GB" sz="2400" b="1" u="sng" dirty="0" err="1">
                <a:latin typeface="Times New Roman"/>
                <a:ea typeface="Calibri"/>
                <a:cs typeface="Times New Roman"/>
              </a:rPr>
              <a:t>Xumura</a:t>
            </a:r>
            <a:r>
              <a:rPr lang="en-GB" sz="2400" b="1" u="sng" dirty="0">
                <a:latin typeface="Times New Roman"/>
                <a:ea typeface="Calibri"/>
                <a:cs typeface="Times New Roman"/>
              </a:rPr>
              <a:t> </a:t>
            </a:r>
            <a:r>
              <a:rPr lang="en-GB" sz="2400" b="1" u="sng" dirty="0" err="1">
                <a:latin typeface="Times New Roman"/>
                <a:ea typeface="Calibri"/>
                <a:cs typeface="Times New Roman"/>
              </a:rPr>
              <a:t>leenjii</a:t>
            </a:r>
            <a:r>
              <a:rPr lang="en-GB" sz="2400" b="1" u="sng" dirty="0">
                <a:latin typeface="Times New Roman"/>
                <a:ea typeface="Calibri"/>
                <a:cs typeface="Times New Roman"/>
              </a:rPr>
              <a:t> </a:t>
            </a:r>
            <a:r>
              <a:rPr lang="en-GB" sz="2400" b="1" u="sng" dirty="0" err="1">
                <a:latin typeface="Times New Roman"/>
                <a:ea typeface="Calibri"/>
                <a:cs typeface="Times New Roman"/>
              </a:rPr>
              <a:t>boqonaa</a:t>
            </a:r>
            <a:r>
              <a:rPr lang="en-GB" sz="2400" b="1" u="sng" dirty="0">
                <a:latin typeface="Times New Roman"/>
                <a:ea typeface="Calibri"/>
                <a:cs typeface="Times New Roman"/>
              </a:rPr>
              <a:t> </a:t>
            </a:r>
            <a:r>
              <a:rPr lang="en-GB" sz="2400" b="1" u="sng" dirty="0" err="1">
                <a:latin typeface="Times New Roman"/>
                <a:ea typeface="Calibri"/>
                <a:cs typeface="Times New Roman"/>
              </a:rPr>
              <a:t>kanaa</a:t>
            </a:r>
            <a:r>
              <a:rPr lang="en-GB" sz="2400" b="1" u="sng" dirty="0">
                <a:latin typeface="Times New Roman"/>
                <a:ea typeface="Calibri"/>
                <a:cs typeface="Times New Roman"/>
              </a:rPr>
              <a:t> </a:t>
            </a:r>
            <a:r>
              <a:rPr lang="en-GB" sz="2400" b="1" u="sng" dirty="0" err="1">
                <a:latin typeface="Times New Roman"/>
                <a:ea typeface="Calibri"/>
                <a:cs typeface="Times New Roman"/>
              </a:rPr>
              <a:t>booda</a:t>
            </a:r>
            <a:r>
              <a:rPr lang="en-GB" sz="2400" b="1" u="sng" dirty="0">
                <a:latin typeface="Times New Roman"/>
                <a:ea typeface="Calibri"/>
                <a:cs typeface="Times New Roman"/>
              </a:rPr>
              <a:t> </a:t>
            </a:r>
            <a:r>
              <a:rPr lang="en-GB" sz="2400" b="1" u="sng" dirty="0" err="1">
                <a:latin typeface="Times New Roman"/>
                <a:ea typeface="Calibri"/>
                <a:cs typeface="Times New Roman"/>
              </a:rPr>
              <a:t>leenjifamtoonni</a:t>
            </a:r>
            <a:r>
              <a:rPr lang="en-GB" sz="2400" b="1" u="sng" dirty="0">
                <a:latin typeface="Times New Roman"/>
                <a:ea typeface="Calibri"/>
                <a:cs typeface="Times New Roman"/>
              </a:rPr>
              <a:t>;-</a:t>
            </a:r>
          </a:p>
          <a:p>
            <a:pPr marL="457200" marR="0">
              <a:lnSpc>
                <a:spcPct val="150000"/>
              </a:lnSpc>
              <a:spcBef>
                <a:spcPts val="0"/>
              </a:spcBef>
              <a:spcAft>
                <a:spcPts val="0"/>
              </a:spcAft>
              <a:buFont typeface="Wingdings" pitchFamily="2" charset="2"/>
              <a:buChar char="ü"/>
            </a:pPr>
            <a:r>
              <a:rPr lang="en-GB" sz="2400" dirty="0" err="1">
                <a:latin typeface="Times New Roman"/>
                <a:ea typeface="Calibri"/>
                <a:cs typeface="Times New Roman"/>
              </a:rPr>
              <a:t>maalummaa</a:t>
            </a:r>
            <a:r>
              <a:rPr lang="en-GB" sz="2400" dirty="0">
                <a:latin typeface="Times New Roman"/>
                <a:ea typeface="Calibri"/>
                <a:cs typeface="Times New Roman"/>
              </a:rPr>
              <a:t>  </a:t>
            </a:r>
            <a:r>
              <a:rPr lang="en-GB" sz="2400" dirty="0" err="1">
                <a:latin typeface="Times New Roman"/>
                <a:ea typeface="Calibri"/>
                <a:cs typeface="Times New Roman"/>
              </a:rPr>
              <a:t>naamuusaa</a:t>
            </a:r>
            <a:r>
              <a:rPr lang="en-GB" sz="2400" dirty="0">
                <a:latin typeface="Times New Roman"/>
                <a:ea typeface="Calibri"/>
                <a:cs typeface="Times New Roman"/>
              </a:rPr>
              <a:t> fi </a:t>
            </a:r>
            <a:r>
              <a:rPr lang="en-GB" sz="2400" dirty="0" err="1">
                <a:latin typeface="Times New Roman"/>
                <a:ea typeface="Calibri"/>
                <a:cs typeface="Times New Roman"/>
              </a:rPr>
              <a:t>seenaa</a:t>
            </a:r>
            <a:r>
              <a:rPr lang="en-GB" sz="2400" dirty="0">
                <a:latin typeface="Times New Roman"/>
                <a:ea typeface="Calibri"/>
                <a:cs typeface="Times New Roman"/>
              </a:rPr>
              <a:t> </a:t>
            </a:r>
            <a:r>
              <a:rPr lang="en-GB" sz="2400" dirty="0" err="1">
                <a:latin typeface="Times New Roman"/>
                <a:ea typeface="Calibri"/>
                <a:cs typeface="Times New Roman"/>
              </a:rPr>
              <a:t>dhufaatii</a:t>
            </a:r>
            <a:r>
              <a:rPr lang="en-GB" sz="2400" dirty="0">
                <a:latin typeface="Times New Roman"/>
                <a:ea typeface="Calibri"/>
                <a:cs typeface="Times New Roman"/>
              </a:rPr>
              <a:t> </a:t>
            </a:r>
            <a:r>
              <a:rPr lang="en-GB" sz="2400" dirty="0" err="1">
                <a:latin typeface="Times New Roman"/>
                <a:ea typeface="Calibri"/>
                <a:cs typeface="Times New Roman"/>
              </a:rPr>
              <a:t>naamusaa</a:t>
            </a:r>
            <a:r>
              <a:rPr lang="en-GB" sz="2400" dirty="0">
                <a:latin typeface="Times New Roman"/>
                <a:ea typeface="Calibri"/>
                <a:cs typeface="Times New Roman"/>
              </a:rPr>
              <a:t> </a:t>
            </a:r>
            <a:r>
              <a:rPr lang="en-GB" sz="2400" dirty="0" err="1">
                <a:latin typeface="Times New Roman"/>
                <a:ea typeface="Calibri"/>
                <a:cs typeface="Times New Roman"/>
              </a:rPr>
              <a:t>adda</a:t>
            </a:r>
            <a:r>
              <a:rPr lang="en-GB" sz="2400" dirty="0">
                <a:latin typeface="Times New Roman"/>
                <a:ea typeface="Calibri"/>
                <a:cs typeface="Times New Roman"/>
              </a:rPr>
              <a:t> </a:t>
            </a:r>
            <a:r>
              <a:rPr lang="en-GB" sz="2400" dirty="0" err="1">
                <a:latin typeface="Times New Roman"/>
                <a:ea typeface="Calibri"/>
                <a:cs typeface="Times New Roman"/>
              </a:rPr>
              <a:t>baafatanii</a:t>
            </a:r>
            <a:r>
              <a:rPr lang="en-GB" sz="2400" dirty="0">
                <a:latin typeface="Times New Roman"/>
                <a:ea typeface="Calibri"/>
                <a:cs typeface="Times New Roman"/>
              </a:rPr>
              <a:t> </a:t>
            </a:r>
            <a:r>
              <a:rPr lang="en-GB" sz="2400" dirty="0" err="1">
                <a:latin typeface="Times New Roman"/>
                <a:ea typeface="Calibri"/>
                <a:cs typeface="Times New Roman"/>
              </a:rPr>
              <a:t>ni</a:t>
            </a:r>
            <a:r>
              <a:rPr lang="en-GB" sz="2400" dirty="0">
                <a:latin typeface="Times New Roman"/>
                <a:ea typeface="Calibri"/>
                <a:cs typeface="Times New Roman"/>
              </a:rPr>
              <a:t> </a:t>
            </a:r>
            <a:r>
              <a:rPr lang="en-GB" sz="2400" dirty="0" err="1">
                <a:latin typeface="Times New Roman"/>
                <a:ea typeface="Calibri"/>
                <a:cs typeface="Times New Roman"/>
              </a:rPr>
              <a:t>ibsu</a:t>
            </a:r>
            <a:r>
              <a:rPr lang="en-GB" sz="2400" dirty="0">
                <a:latin typeface="Times New Roman"/>
                <a:ea typeface="Calibri"/>
                <a:cs typeface="Times New Roman"/>
              </a:rPr>
              <a:t>.</a:t>
            </a:r>
          </a:p>
          <a:p>
            <a:pPr marL="457200" marR="0">
              <a:lnSpc>
                <a:spcPct val="150000"/>
              </a:lnSpc>
              <a:spcBef>
                <a:spcPts val="0"/>
              </a:spcBef>
              <a:spcAft>
                <a:spcPts val="0"/>
              </a:spcAft>
              <a:buFont typeface="Wingdings" pitchFamily="2" charset="2"/>
              <a:buChar char="ü"/>
            </a:pPr>
            <a:r>
              <a:rPr lang="en-GB" sz="2400" dirty="0" err="1">
                <a:latin typeface="Times New Roman"/>
                <a:ea typeface="Calibri"/>
                <a:cs typeface="Times New Roman"/>
              </a:rPr>
              <a:t>Qajeeltoowwan</a:t>
            </a:r>
            <a:r>
              <a:rPr lang="en-GB" sz="2400" dirty="0">
                <a:latin typeface="Times New Roman"/>
                <a:ea typeface="Calibri"/>
                <a:cs typeface="Times New Roman"/>
              </a:rPr>
              <a:t> Na/</a:t>
            </a:r>
            <a:r>
              <a:rPr lang="en-GB" sz="2400" dirty="0" err="1">
                <a:latin typeface="Times New Roman"/>
                <a:ea typeface="Calibri"/>
                <a:cs typeface="Times New Roman"/>
              </a:rPr>
              <a:t>Og</a:t>
            </a:r>
            <a:r>
              <a:rPr lang="en-GB" sz="2400" dirty="0">
                <a:latin typeface="Times New Roman"/>
                <a:ea typeface="Calibri"/>
                <a:cs typeface="Times New Roman"/>
              </a:rPr>
              <a:t> AS fi AA </a:t>
            </a:r>
            <a:r>
              <a:rPr lang="en-GB" sz="2400" dirty="0" err="1">
                <a:latin typeface="Times New Roman"/>
                <a:ea typeface="Calibri"/>
                <a:cs typeface="Times New Roman"/>
              </a:rPr>
              <a:t>Biyya</a:t>
            </a:r>
            <a:r>
              <a:rPr lang="en-GB" sz="2400" dirty="0">
                <a:latin typeface="Times New Roman"/>
                <a:ea typeface="Calibri"/>
                <a:cs typeface="Times New Roman"/>
              </a:rPr>
              <a:t> </a:t>
            </a:r>
            <a:r>
              <a:rPr lang="en-GB" sz="2400" dirty="0" err="1">
                <a:latin typeface="Times New Roman"/>
                <a:ea typeface="Calibri"/>
                <a:cs typeface="Times New Roman"/>
              </a:rPr>
              <a:t>keessaa</a:t>
            </a:r>
            <a:r>
              <a:rPr lang="en-GB" sz="2400" dirty="0">
                <a:latin typeface="Times New Roman"/>
                <a:ea typeface="Calibri"/>
                <a:cs typeface="Times New Roman"/>
              </a:rPr>
              <a:t> fi </a:t>
            </a:r>
            <a:r>
              <a:rPr lang="en-GB" sz="2400" dirty="0" err="1">
                <a:latin typeface="Times New Roman"/>
                <a:ea typeface="Calibri"/>
                <a:cs typeface="Times New Roman"/>
              </a:rPr>
              <a:t>biyya</a:t>
            </a:r>
            <a:r>
              <a:rPr lang="en-GB" sz="2400" dirty="0">
                <a:latin typeface="Times New Roman"/>
                <a:ea typeface="Calibri"/>
                <a:cs typeface="Times New Roman"/>
              </a:rPr>
              <a:t> </a:t>
            </a:r>
            <a:r>
              <a:rPr lang="en-GB" sz="2400" dirty="0" err="1">
                <a:latin typeface="Times New Roman"/>
                <a:ea typeface="Calibri"/>
                <a:cs typeface="Times New Roman"/>
              </a:rPr>
              <a:t>alaa</a:t>
            </a:r>
            <a:r>
              <a:rPr lang="en-GB" sz="2400" dirty="0">
                <a:latin typeface="Times New Roman"/>
                <a:ea typeface="Calibri"/>
                <a:cs typeface="Times New Roman"/>
              </a:rPr>
              <a:t> </a:t>
            </a:r>
            <a:r>
              <a:rPr lang="en-GB" sz="2400" dirty="0" err="1">
                <a:latin typeface="Times New Roman"/>
                <a:ea typeface="Calibri"/>
                <a:cs typeface="Times New Roman"/>
              </a:rPr>
              <a:t>adda</a:t>
            </a:r>
            <a:r>
              <a:rPr lang="en-GB" sz="2400" dirty="0">
                <a:latin typeface="Times New Roman"/>
                <a:ea typeface="Calibri"/>
                <a:cs typeface="Times New Roman"/>
              </a:rPr>
              <a:t> </a:t>
            </a:r>
            <a:r>
              <a:rPr lang="en-GB" sz="2400" dirty="0" err="1">
                <a:latin typeface="Times New Roman"/>
                <a:ea typeface="Calibri"/>
                <a:cs typeface="Times New Roman"/>
              </a:rPr>
              <a:t>baafatu</a:t>
            </a:r>
            <a:r>
              <a:rPr lang="en-GB" sz="2400" dirty="0">
                <a:latin typeface="Times New Roman"/>
                <a:ea typeface="Calibri"/>
                <a:cs typeface="Times New Roman"/>
              </a:rPr>
              <a:t>.</a:t>
            </a:r>
            <a:r>
              <a:rPr lang="en-GB" sz="2400" b="1" u="sng" dirty="0">
                <a:latin typeface="Times New Roman"/>
                <a:ea typeface="Calibri"/>
                <a:cs typeface="Times New Roman"/>
              </a:rPr>
              <a:t> </a:t>
            </a:r>
          </a:p>
          <a:p>
            <a:pPr marL="114300" marR="0" indent="0">
              <a:lnSpc>
                <a:spcPct val="150000"/>
              </a:lnSpc>
              <a:spcBef>
                <a:spcPts val="0"/>
              </a:spcBef>
              <a:spcAft>
                <a:spcPts val="0"/>
              </a:spcAft>
              <a:buNone/>
            </a:pPr>
            <a:r>
              <a:rPr lang="en-GB" sz="2400" b="1" u="sng" dirty="0" err="1">
                <a:solidFill>
                  <a:srgbClr val="FF0000"/>
                </a:solidFill>
                <a:latin typeface="Times New Roman"/>
                <a:ea typeface="Calibri"/>
                <a:cs typeface="Times New Roman"/>
              </a:rPr>
              <a:t>Naamusaa</a:t>
            </a:r>
            <a:r>
              <a:rPr lang="en-GB" sz="2400" b="1" u="sng" dirty="0">
                <a:solidFill>
                  <a:srgbClr val="FF0000"/>
                </a:solidFill>
                <a:latin typeface="Times New Roman"/>
                <a:ea typeface="Calibri"/>
                <a:cs typeface="Times New Roman"/>
              </a:rPr>
              <a:t> fi </a:t>
            </a:r>
            <a:r>
              <a:rPr lang="en-GB" sz="2400" b="1" u="sng" dirty="0" err="1">
                <a:solidFill>
                  <a:srgbClr val="FF0000"/>
                </a:solidFill>
                <a:latin typeface="Times New Roman"/>
                <a:ea typeface="Calibri"/>
                <a:cs typeface="Times New Roman"/>
              </a:rPr>
              <a:t>Naamusa</a:t>
            </a:r>
            <a:r>
              <a:rPr lang="en-GB" sz="2400" b="1" u="sng" dirty="0">
                <a:solidFill>
                  <a:srgbClr val="FF0000"/>
                </a:solidFill>
                <a:latin typeface="Times New Roman"/>
                <a:ea typeface="Calibri"/>
                <a:cs typeface="Times New Roman"/>
              </a:rPr>
              <a:t> </a:t>
            </a:r>
            <a:r>
              <a:rPr lang="en-GB" sz="2400" b="1" u="sng" dirty="0" err="1">
                <a:solidFill>
                  <a:srgbClr val="FF0000"/>
                </a:solidFill>
                <a:latin typeface="Times New Roman"/>
                <a:ea typeface="Calibri"/>
                <a:cs typeface="Times New Roman"/>
              </a:rPr>
              <a:t>Ogummaa</a:t>
            </a:r>
            <a:r>
              <a:rPr lang="en-GB" sz="2400" b="1" u="sng" dirty="0">
                <a:solidFill>
                  <a:srgbClr val="FF0000"/>
                </a:solidFill>
                <a:latin typeface="Times New Roman"/>
                <a:ea typeface="Calibri"/>
                <a:cs typeface="Times New Roman"/>
              </a:rPr>
              <a:t>: </a:t>
            </a:r>
            <a:r>
              <a:rPr lang="en-GB" sz="2400" b="1" u="sng" dirty="0" err="1">
                <a:solidFill>
                  <a:srgbClr val="FF0000"/>
                </a:solidFill>
                <a:latin typeface="Times New Roman"/>
                <a:ea typeface="Calibri"/>
                <a:cs typeface="Times New Roman"/>
              </a:rPr>
              <a:t>Dhimmoota</a:t>
            </a:r>
            <a:r>
              <a:rPr lang="en-GB" sz="2400" b="1" u="sng" dirty="0">
                <a:solidFill>
                  <a:srgbClr val="FF0000"/>
                </a:solidFill>
                <a:latin typeface="Times New Roman"/>
                <a:ea typeface="Calibri"/>
                <a:cs typeface="Times New Roman"/>
              </a:rPr>
              <a:t> </a:t>
            </a:r>
            <a:r>
              <a:rPr lang="en-GB" sz="2400" b="1" u="sng" dirty="0" err="1">
                <a:solidFill>
                  <a:srgbClr val="FF0000"/>
                </a:solidFill>
                <a:latin typeface="Times New Roman"/>
                <a:ea typeface="Calibri"/>
                <a:cs typeface="Times New Roman"/>
              </a:rPr>
              <a:t>Waliigalaa</a:t>
            </a:r>
            <a:endParaRPr lang="en-GB" sz="2400" dirty="0">
              <a:solidFill>
                <a:srgbClr val="FF0000"/>
              </a:solidFill>
              <a:latin typeface="Times New Roman"/>
              <a:ea typeface="Calibri"/>
              <a:cs typeface="Times New Roman"/>
            </a:endParaRPr>
          </a:p>
          <a:p>
            <a:pPr lvl="1" algn="just">
              <a:lnSpc>
                <a:spcPct val="150000"/>
              </a:lnSpc>
              <a:spcBef>
                <a:spcPts val="0"/>
              </a:spcBef>
              <a:spcAft>
                <a:spcPts val="1000"/>
              </a:spcAft>
              <a:buFont typeface="Wingdings" pitchFamily="2" charset="2"/>
              <a:buChar char="Ø"/>
            </a:pPr>
            <a:r>
              <a:rPr lang="en-GB" sz="2400" dirty="0" err="1">
                <a:solidFill>
                  <a:srgbClr val="FF0000"/>
                </a:solidFill>
                <a:latin typeface="Times New Roman"/>
                <a:ea typeface="Calibri"/>
                <a:cs typeface="Times New Roman"/>
              </a:rPr>
              <a:t>Naamusa</a:t>
            </a:r>
            <a:r>
              <a:rPr lang="en-GB" sz="2400" dirty="0">
                <a:solidFill>
                  <a:srgbClr val="FF0000"/>
                </a:solidFill>
                <a:latin typeface="Times New Roman"/>
                <a:ea typeface="Calibri"/>
                <a:cs typeface="Times New Roman"/>
              </a:rPr>
              <a:t> (Ethics) </a:t>
            </a:r>
            <a:r>
              <a:rPr lang="en-GB" sz="2400" dirty="0" err="1">
                <a:solidFill>
                  <a:srgbClr val="FF0000"/>
                </a:solidFill>
                <a:latin typeface="Times New Roman"/>
                <a:ea typeface="Calibri"/>
                <a:cs typeface="Times New Roman"/>
              </a:rPr>
              <a:t>jechuun</a:t>
            </a:r>
            <a:r>
              <a:rPr lang="en-GB" sz="2400" dirty="0">
                <a:solidFill>
                  <a:srgbClr val="FF0000"/>
                </a:solidFill>
                <a:latin typeface="Times New Roman"/>
                <a:ea typeface="Calibri"/>
                <a:cs typeface="Times New Roman"/>
              </a:rPr>
              <a:t> </a:t>
            </a:r>
            <a:r>
              <a:rPr lang="en-GB" sz="2400" dirty="0" err="1">
                <a:solidFill>
                  <a:srgbClr val="FF0000"/>
                </a:solidFill>
                <a:latin typeface="Times New Roman"/>
                <a:ea typeface="Calibri"/>
                <a:cs typeface="Times New Roman"/>
              </a:rPr>
              <a:t>maal</a:t>
            </a:r>
            <a:r>
              <a:rPr lang="en-GB" sz="2400" dirty="0">
                <a:solidFill>
                  <a:srgbClr val="FF0000"/>
                </a:solidFill>
                <a:latin typeface="Times New Roman"/>
                <a:ea typeface="Calibri"/>
                <a:cs typeface="Times New Roman"/>
              </a:rPr>
              <a:t> </a:t>
            </a:r>
            <a:r>
              <a:rPr lang="en-GB" sz="2400" dirty="0" err="1">
                <a:solidFill>
                  <a:srgbClr val="FF0000"/>
                </a:solidFill>
                <a:latin typeface="Times New Roman"/>
                <a:ea typeface="Calibri"/>
                <a:cs typeface="Times New Roman"/>
              </a:rPr>
              <a:t>jechuu</a:t>
            </a:r>
            <a:r>
              <a:rPr lang="en-GB" sz="2400" dirty="0">
                <a:solidFill>
                  <a:srgbClr val="FF0000"/>
                </a:solidFill>
                <a:latin typeface="Times New Roman"/>
                <a:ea typeface="Calibri"/>
                <a:cs typeface="Times New Roman"/>
              </a:rPr>
              <a:t> </a:t>
            </a:r>
            <a:r>
              <a:rPr lang="en-GB" sz="2400" dirty="0" err="1">
                <a:solidFill>
                  <a:srgbClr val="FF0000"/>
                </a:solidFill>
                <a:latin typeface="Times New Roman"/>
                <a:ea typeface="Calibri"/>
                <a:cs typeface="Times New Roman"/>
              </a:rPr>
              <a:t>dha</a:t>
            </a:r>
            <a:r>
              <a:rPr lang="en-GB" sz="2400" dirty="0">
                <a:solidFill>
                  <a:srgbClr val="FF0000"/>
                </a:solidFill>
                <a:latin typeface="Times New Roman"/>
                <a:ea typeface="Calibri"/>
                <a:cs typeface="Times New Roman"/>
              </a:rPr>
              <a:t>?</a:t>
            </a:r>
            <a:r>
              <a:rPr lang="en-GB" sz="2400" b="1" u="sng" dirty="0">
                <a:solidFill>
                  <a:srgbClr val="FF0000"/>
                </a:solidFill>
                <a:latin typeface="Times New Roman"/>
                <a:ea typeface="Calibri"/>
                <a:cs typeface="Times New Roman"/>
              </a:rPr>
              <a:t>  Brain storm</a:t>
            </a:r>
          </a:p>
          <a:p>
            <a:pPr marR="0" lvl="1" algn="just">
              <a:lnSpc>
                <a:spcPct val="150000"/>
              </a:lnSpc>
              <a:spcBef>
                <a:spcPts val="0"/>
              </a:spcBef>
              <a:spcAft>
                <a:spcPts val="1000"/>
              </a:spcAft>
              <a:buFont typeface="Wingdings" pitchFamily="2" charset="2"/>
              <a:buChar char="Ø"/>
            </a:pPr>
            <a:r>
              <a:rPr lang="en-GB" sz="2400" dirty="0" err="1">
                <a:solidFill>
                  <a:srgbClr val="FF0000"/>
                </a:solidFill>
                <a:latin typeface="Times New Roman"/>
                <a:ea typeface="Calibri"/>
                <a:cs typeface="Times New Roman"/>
              </a:rPr>
              <a:t>Faayidaan</a:t>
            </a:r>
            <a:r>
              <a:rPr lang="en-GB" sz="2400" dirty="0">
                <a:solidFill>
                  <a:srgbClr val="FF0000"/>
                </a:solidFill>
                <a:latin typeface="Times New Roman"/>
                <a:ea typeface="Calibri"/>
                <a:cs typeface="Times New Roman"/>
              </a:rPr>
              <a:t> </a:t>
            </a:r>
            <a:r>
              <a:rPr lang="en-GB" sz="2400" dirty="0" err="1">
                <a:solidFill>
                  <a:srgbClr val="FF0000"/>
                </a:solidFill>
                <a:latin typeface="Times New Roman"/>
                <a:ea typeface="Calibri"/>
                <a:cs typeface="Times New Roman"/>
              </a:rPr>
              <a:t>isaa</a:t>
            </a:r>
            <a:r>
              <a:rPr lang="en-GB" sz="2400" dirty="0">
                <a:solidFill>
                  <a:srgbClr val="FF0000"/>
                </a:solidFill>
                <a:latin typeface="Times New Roman"/>
                <a:ea typeface="Calibri"/>
                <a:cs typeface="Times New Roman"/>
              </a:rPr>
              <a:t> </a:t>
            </a:r>
            <a:r>
              <a:rPr lang="en-GB" sz="2400" dirty="0" err="1">
                <a:solidFill>
                  <a:srgbClr val="FF0000"/>
                </a:solidFill>
                <a:latin typeface="Times New Roman"/>
                <a:ea typeface="Calibri"/>
                <a:cs typeface="Times New Roman"/>
              </a:rPr>
              <a:t>hoo</a:t>
            </a:r>
            <a:r>
              <a:rPr lang="en-GB" sz="2400" dirty="0">
                <a:solidFill>
                  <a:srgbClr val="FF0000"/>
                </a:solidFill>
                <a:latin typeface="Times New Roman"/>
                <a:ea typeface="Calibri"/>
                <a:cs typeface="Times New Roman"/>
              </a:rPr>
              <a:t> </a:t>
            </a:r>
            <a:r>
              <a:rPr lang="en-GB" sz="2400" dirty="0" err="1">
                <a:solidFill>
                  <a:srgbClr val="FF0000"/>
                </a:solidFill>
                <a:latin typeface="Times New Roman"/>
                <a:ea typeface="Calibri"/>
                <a:cs typeface="Times New Roman"/>
              </a:rPr>
              <a:t>maali</a:t>
            </a:r>
            <a:r>
              <a:rPr lang="en-GB" sz="2400" dirty="0">
                <a:solidFill>
                  <a:srgbClr val="FF0000"/>
                </a:solidFill>
                <a:latin typeface="Times New Roman"/>
                <a:ea typeface="Calibri"/>
                <a:cs typeface="Times New Roman"/>
              </a:rPr>
              <a:t>? </a:t>
            </a:r>
          </a:p>
          <a:p>
            <a:endParaRPr lang="en-US" sz="2400" dirty="0"/>
          </a:p>
        </p:txBody>
      </p:sp>
      <p:sp>
        <p:nvSpPr>
          <p:cNvPr id="2" name="Title 1"/>
          <p:cNvSpPr>
            <a:spLocks noGrp="1"/>
          </p:cNvSpPr>
          <p:nvPr>
            <p:ph type="title"/>
          </p:nvPr>
        </p:nvSpPr>
        <p:spPr>
          <a:xfrm>
            <a:off x="457200" y="0"/>
            <a:ext cx="8229600" cy="1556792"/>
          </a:xfrm>
          <a:effectLst>
            <a:outerShdw blurRad="50800" dist="38100" dir="2700000" algn="tl" rotWithShape="0">
              <a:prstClr val="black">
                <a:alpha val="40000"/>
              </a:prstClr>
            </a:outerShdw>
          </a:effectLst>
        </p:spPr>
        <p:txBody>
          <a:bodyPr>
            <a:normAutofit fontScale="90000"/>
          </a:bodyPr>
          <a:lstStyle/>
          <a:p>
            <a:r>
              <a:rPr lang="en-US" sz="3600" dirty="0"/>
              <a:t/>
            </a:r>
            <a:br>
              <a:rPr lang="en-US" sz="3600" dirty="0"/>
            </a:br>
            <a:r>
              <a:rPr lang="en-US" sz="3600" dirty="0"/>
              <a:t> </a:t>
            </a:r>
            <a:r>
              <a:rPr lang="en-US" sz="2200" b="1" dirty="0">
                <a:solidFill>
                  <a:srgbClr val="FF0000"/>
                </a:solidFill>
                <a:latin typeface="Times New Roman" pitchFamily="18" charset="0"/>
                <a:cs typeface="Times New Roman" pitchFamily="18" charset="0"/>
              </a:rPr>
              <a:t>BOQONNAA TOKKO</a:t>
            </a:r>
            <a:br>
              <a:rPr lang="en-US" sz="2200" b="1" dirty="0">
                <a:solidFill>
                  <a:srgbClr val="FF0000"/>
                </a:solidFill>
                <a:latin typeface="Times New Roman" pitchFamily="18" charset="0"/>
                <a:cs typeface="Times New Roman" pitchFamily="18" charset="0"/>
              </a:rPr>
            </a:br>
            <a:r>
              <a:rPr lang="en-US" sz="2200" b="1" dirty="0">
                <a:solidFill>
                  <a:srgbClr val="FF0000"/>
                </a:solidFill>
                <a:latin typeface="Times New Roman" pitchFamily="18" charset="0"/>
                <a:cs typeface="Times New Roman" pitchFamily="18" charset="0"/>
              </a:rPr>
              <a:t>1. NAAMUSA OGUMMAA ABBAA SEERUMMAA FI ABBAA ALANGUMMAA:- DHIMMOOTA WALIIGALAA</a:t>
            </a:r>
          </a:p>
        </p:txBody>
      </p:sp>
    </p:spTree>
    <p:extLst>
      <p:ext uri="{BB962C8B-B14F-4D97-AF65-F5344CB8AC3E}">
        <p14:creationId xmlns:p14="http://schemas.microsoft.com/office/powerpoint/2010/main" val="106319877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940491"/>
          </a:xfrm>
          <a:effectLst>
            <a:outerShdw blurRad="50800" dist="38100" algn="l" rotWithShape="0">
              <a:prstClr val="black">
                <a:alpha val="40000"/>
              </a:prstClr>
            </a:outerShdw>
          </a:effectLst>
        </p:spPr>
        <p:txBody>
          <a:bodyPr>
            <a:normAutofit lnSpcReduction="10000"/>
          </a:bodyPr>
          <a:lstStyle/>
          <a:p>
            <a:pPr lvl="0" algn="just">
              <a:spcBef>
                <a:spcPts val="0"/>
              </a:spcBef>
              <a:spcAft>
                <a:spcPts val="1000"/>
              </a:spcAft>
            </a:pPr>
            <a:r>
              <a:rPr lang="en-GB" sz="2400" dirty="0" err="1">
                <a:latin typeface="Cambria" pitchFamily="18" charset="0"/>
                <a:ea typeface="Verdana" pitchFamily="34" charset="0"/>
                <a:cs typeface="Times New Roman" pitchFamily="18" charset="0"/>
              </a:rPr>
              <a:t>yeroo</a:t>
            </a:r>
            <a:r>
              <a:rPr lang="en-GB" sz="2400" dirty="0">
                <a:latin typeface="Cambria" pitchFamily="18" charset="0"/>
                <a:ea typeface="Verdana" pitchFamily="34" charset="0"/>
                <a:cs typeface="Times New Roman" pitchFamily="18" charset="0"/>
              </a:rPr>
              <a:t> </a:t>
            </a:r>
            <a:r>
              <a:rPr lang="en-GB" sz="2400" dirty="0" err="1">
                <a:latin typeface="Cambria" pitchFamily="18" charset="0"/>
                <a:ea typeface="Verdana" pitchFamily="34" charset="0"/>
                <a:cs typeface="Times New Roman" pitchFamily="18" charset="0"/>
              </a:rPr>
              <a:t>dhihoo</a:t>
            </a:r>
            <a:r>
              <a:rPr lang="en-GB" sz="2400" dirty="0">
                <a:latin typeface="Cambria" pitchFamily="18" charset="0"/>
                <a:ea typeface="Verdana" pitchFamily="34" charset="0"/>
                <a:cs typeface="Times New Roman" pitchFamily="18" charset="0"/>
              </a:rPr>
              <a:t> </a:t>
            </a:r>
            <a:r>
              <a:rPr lang="en-GB" sz="2400" dirty="0" err="1">
                <a:latin typeface="Cambria" pitchFamily="18" charset="0"/>
                <a:ea typeface="Verdana" pitchFamily="34" charset="0"/>
                <a:cs typeface="Times New Roman" pitchFamily="18" charset="0"/>
              </a:rPr>
              <a:t>asitti</a:t>
            </a:r>
            <a:r>
              <a:rPr lang="en-GB" sz="2400" dirty="0">
                <a:latin typeface="Cambria" pitchFamily="18" charset="0"/>
                <a:ea typeface="Verdana" pitchFamily="34" charset="0"/>
                <a:cs typeface="Times New Roman" pitchFamily="18" charset="0"/>
              </a:rPr>
              <a:t> </a:t>
            </a:r>
            <a:r>
              <a:rPr lang="en-GB" sz="2400" dirty="0" err="1">
                <a:solidFill>
                  <a:srgbClr val="7030A0"/>
                </a:solidFill>
                <a:latin typeface="Cambria" pitchFamily="18" charset="0"/>
                <a:ea typeface="Verdana" pitchFamily="34" charset="0"/>
                <a:cs typeface="Times New Roman" pitchFamily="18" charset="0"/>
              </a:rPr>
              <a:t>Danbiin</a:t>
            </a:r>
            <a:r>
              <a:rPr lang="en-GB" sz="2400" dirty="0">
                <a:latin typeface="Cambria" pitchFamily="18" charset="0"/>
                <a:ea typeface="Verdana" pitchFamily="34" charset="0"/>
                <a:cs typeface="Times New Roman" pitchFamily="18" charset="0"/>
              </a:rPr>
              <a:t> </a:t>
            </a:r>
            <a:r>
              <a:rPr lang="en-GB" sz="2400" dirty="0" err="1">
                <a:solidFill>
                  <a:srgbClr val="7030A0"/>
                </a:solidFill>
                <a:latin typeface="Cambria" pitchFamily="18" charset="0"/>
                <a:ea typeface="Verdana" pitchFamily="34" charset="0"/>
                <a:cs typeface="Times New Roman" pitchFamily="18" charset="0"/>
              </a:rPr>
              <a:t>Naamusaa</a:t>
            </a:r>
            <a:r>
              <a:rPr lang="en-GB" sz="2400" dirty="0">
                <a:solidFill>
                  <a:srgbClr val="7030A0"/>
                </a:solidFill>
                <a:latin typeface="Cambria" pitchFamily="18" charset="0"/>
                <a:ea typeface="Verdana" pitchFamily="34" charset="0"/>
                <a:cs typeface="Times New Roman" pitchFamily="18" charset="0"/>
              </a:rPr>
              <a:t> </a:t>
            </a:r>
            <a:r>
              <a:rPr lang="en-GB" sz="2400" dirty="0" err="1">
                <a:solidFill>
                  <a:srgbClr val="7030A0"/>
                </a:solidFill>
                <a:latin typeface="Cambria" pitchFamily="18" charset="0"/>
                <a:ea typeface="Verdana" pitchFamily="34" charset="0"/>
                <a:cs typeface="Times New Roman" pitchFamily="18" charset="0"/>
              </a:rPr>
              <a:t>Abbootiin</a:t>
            </a:r>
            <a:r>
              <a:rPr lang="en-GB" sz="2400" dirty="0">
                <a:solidFill>
                  <a:srgbClr val="7030A0"/>
                </a:solidFill>
                <a:latin typeface="Cambria" pitchFamily="18" charset="0"/>
                <a:ea typeface="Verdana" pitchFamily="34" charset="0"/>
                <a:cs typeface="Times New Roman" pitchFamily="18" charset="0"/>
              </a:rPr>
              <a:t> </a:t>
            </a:r>
            <a:r>
              <a:rPr lang="en-GB" sz="2400" dirty="0" err="1">
                <a:solidFill>
                  <a:srgbClr val="7030A0"/>
                </a:solidFill>
                <a:latin typeface="Cambria" pitchFamily="18" charset="0"/>
                <a:ea typeface="Verdana" pitchFamily="34" charset="0"/>
                <a:cs typeface="Times New Roman" pitchFamily="18" charset="0"/>
              </a:rPr>
              <a:t>Alangaa</a:t>
            </a:r>
            <a:r>
              <a:rPr lang="en-GB" sz="2400" dirty="0">
                <a:solidFill>
                  <a:srgbClr val="7030A0"/>
                </a:solidFill>
                <a:latin typeface="Cambria" pitchFamily="18" charset="0"/>
                <a:ea typeface="Verdana" pitchFamily="34" charset="0"/>
                <a:cs typeface="Times New Roman" pitchFamily="18" charset="0"/>
              </a:rPr>
              <a:t> </a:t>
            </a:r>
            <a:r>
              <a:rPr lang="en-GB" sz="2400" dirty="0" err="1">
                <a:latin typeface="Cambria" pitchFamily="18" charset="0"/>
                <a:ea typeface="Verdana" pitchFamily="34" charset="0"/>
                <a:cs typeface="Times New Roman" pitchFamily="18" charset="0"/>
              </a:rPr>
              <a:t>ittiin</a:t>
            </a:r>
            <a:r>
              <a:rPr lang="en-GB" sz="2400" dirty="0">
                <a:latin typeface="Cambria" pitchFamily="18" charset="0"/>
                <a:ea typeface="Verdana" pitchFamily="34" charset="0"/>
                <a:cs typeface="Times New Roman" pitchFamily="18" charset="0"/>
              </a:rPr>
              <a:t> </a:t>
            </a:r>
            <a:r>
              <a:rPr lang="en-GB" sz="2400" dirty="0" err="1">
                <a:latin typeface="Cambria" pitchFamily="18" charset="0"/>
                <a:ea typeface="Verdana" pitchFamily="34" charset="0"/>
                <a:cs typeface="Times New Roman" pitchFamily="18" charset="0"/>
              </a:rPr>
              <a:t>gaggeeffaman</a:t>
            </a:r>
            <a:r>
              <a:rPr lang="en-GB" sz="2400" dirty="0">
                <a:latin typeface="Cambria" pitchFamily="18" charset="0"/>
                <a:ea typeface="Verdana" pitchFamily="34" charset="0"/>
                <a:cs typeface="Times New Roman" pitchFamily="18" charset="0"/>
              </a:rPr>
              <a:t> </a:t>
            </a:r>
            <a:r>
              <a:rPr lang="en-GB" sz="2400" dirty="0" err="1">
                <a:latin typeface="Cambria" pitchFamily="18" charset="0"/>
                <a:ea typeface="Verdana" pitchFamily="34" charset="0"/>
                <a:cs typeface="Times New Roman" pitchFamily="18" charset="0"/>
              </a:rPr>
              <a:t>akka</a:t>
            </a:r>
            <a:r>
              <a:rPr lang="en-GB" sz="2400" dirty="0">
                <a:latin typeface="Cambria" pitchFamily="18" charset="0"/>
                <a:ea typeface="Verdana" pitchFamily="34" charset="0"/>
                <a:cs typeface="Times New Roman" pitchFamily="18" charset="0"/>
              </a:rPr>
              <a:t> </a:t>
            </a:r>
            <a:r>
              <a:rPr lang="en-GB" sz="2400" dirty="0" err="1">
                <a:latin typeface="Cambria" pitchFamily="18" charset="0"/>
                <a:ea typeface="Verdana" pitchFamily="34" charset="0"/>
                <a:cs typeface="Times New Roman" pitchFamily="18" charset="0"/>
              </a:rPr>
              <a:t>bahuuf</a:t>
            </a:r>
            <a:r>
              <a:rPr lang="en-GB" sz="2400" dirty="0">
                <a:latin typeface="Cambria" pitchFamily="18" charset="0"/>
                <a:ea typeface="Verdana" pitchFamily="34" charset="0"/>
                <a:cs typeface="Times New Roman" pitchFamily="18" charset="0"/>
              </a:rPr>
              <a:t> </a:t>
            </a:r>
            <a:r>
              <a:rPr lang="en-GB" sz="2400" dirty="0" err="1">
                <a:solidFill>
                  <a:srgbClr val="7030A0"/>
                </a:solidFill>
                <a:latin typeface="Cambria" pitchFamily="18" charset="0"/>
                <a:ea typeface="Verdana" pitchFamily="34" charset="0"/>
                <a:cs typeface="Times New Roman" pitchFamily="18" charset="0"/>
              </a:rPr>
              <a:t>haalawwan</a:t>
            </a:r>
            <a:r>
              <a:rPr lang="en-GB" sz="2400" dirty="0">
                <a:solidFill>
                  <a:srgbClr val="7030A0"/>
                </a:solidFill>
                <a:latin typeface="Cambria" pitchFamily="18" charset="0"/>
                <a:ea typeface="Verdana" pitchFamily="34" charset="0"/>
                <a:cs typeface="Times New Roman" pitchFamily="18" charset="0"/>
              </a:rPr>
              <a:t> </a:t>
            </a:r>
            <a:r>
              <a:rPr lang="en-GB" sz="2400" dirty="0" err="1">
                <a:solidFill>
                  <a:srgbClr val="7030A0"/>
                </a:solidFill>
                <a:latin typeface="Cambria" pitchFamily="18" charset="0"/>
                <a:ea typeface="Verdana" pitchFamily="34" charset="0"/>
                <a:cs typeface="Times New Roman" pitchFamily="18" charset="0"/>
              </a:rPr>
              <a:t>dhiibbaa</a:t>
            </a:r>
            <a:r>
              <a:rPr lang="en-GB" sz="2400" dirty="0">
                <a:latin typeface="Cambria" pitchFamily="18" charset="0"/>
                <a:ea typeface="Verdana" pitchFamily="34" charset="0"/>
                <a:cs typeface="Times New Roman" pitchFamily="18" charset="0"/>
              </a:rPr>
              <a:t> </a:t>
            </a:r>
            <a:r>
              <a:rPr lang="en-GB" sz="2400" dirty="0" err="1">
                <a:latin typeface="Cambria" pitchFamily="18" charset="0"/>
                <a:ea typeface="Verdana" pitchFamily="34" charset="0"/>
                <a:cs typeface="Times New Roman" pitchFamily="18" charset="0"/>
              </a:rPr>
              <a:t>uuman</a:t>
            </a:r>
            <a:r>
              <a:rPr lang="en-GB" sz="2400" dirty="0">
                <a:latin typeface="Cambria" pitchFamily="18" charset="0"/>
                <a:ea typeface="Verdana" pitchFamily="34" charset="0"/>
                <a:cs typeface="Times New Roman" pitchFamily="18" charset="0"/>
              </a:rPr>
              <a:t> </a:t>
            </a:r>
            <a:r>
              <a:rPr lang="en-GB" sz="2400" dirty="0" err="1">
                <a:latin typeface="Cambria" pitchFamily="18" charset="0"/>
                <a:ea typeface="Verdana" pitchFamily="34" charset="0"/>
                <a:cs typeface="Times New Roman" pitchFamily="18" charset="0"/>
              </a:rPr>
              <a:t>mul’atanii</a:t>
            </a:r>
            <a:r>
              <a:rPr lang="en-GB" sz="2400" dirty="0">
                <a:latin typeface="Cambria" pitchFamily="18" charset="0"/>
                <a:ea typeface="Verdana" pitchFamily="34" charset="0"/>
                <a:cs typeface="Times New Roman" pitchFamily="18" charset="0"/>
              </a:rPr>
              <a:t> </a:t>
            </a:r>
            <a:r>
              <a:rPr lang="en-GB" sz="2400" dirty="0" err="1">
                <a:latin typeface="Cambria" pitchFamily="18" charset="0"/>
                <a:ea typeface="Verdana" pitchFamily="34" charset="0"/>
                <a:cs typeface="Times New Roman" pitchFamily="18" charset="0"/>
              </a:rPr>
              <a:t>jiru</a:t>
            </a:r>
            <a:r>
              <a:rPr lang="en-GB" sz="2400" dirty="0">
                <a:latin typeface="Cambria" pitchFamily="18" charset="0"/>
                <a:ea typeface="Verdana" pitchFamily="34" charset="0"/>
                <a:cs typeface="Times New Roman" pitchFamily="18" charset="0"/>
              </a:rPr>
              <a:t>. </a:t>
            </a:r>
            <a:r>
              <a:rPr lang="en-GB" sz="2400" dirty="0" err="1">
                <a:latin typeface="Cambria" pitchFamily="18" charset="0"/>
                <a:ea typeface="Verdana" pitchFamily="34" charset="0"/>
                <a:cs typeface="Times New Roman" pitchFamily="18" charset="0"/>
              </a:rPr>
              <a:t>Fkf</a:t>
            </a:r>
            <a:r>
              <a:rPr lang="en-GB" sz="2400" dirty="0">
                <a:latin typeface="Cambria" pitchFamily="18" charset="0"/>
                <a:ea typeface="Verdana" pitchFamily="34" charset="0"/>
                <a:cs typeface="Times New Roman" pitchFamily="18" charset="0"/>
              </a:rPr>
              <a:t>;-</a:t>
            </a:r>
            <a:endParaRPr lang="en-US" sz="2400" dirty="0">
              <a:latin typeface="Cambria" pitchFamily="18" charset="0"/>
              <a:ea typeface="Verdana" pitchFamily="34" charset="0"/>
              <a:cs typeface="Times New Roman" pitchFamily="18" charset="0"/>
            </a:endParaRPr>
          </a:p>
          <a:p>
            <a:pPr algn="just"/>
            <a:r>
              <a:rPr lang="en-GB" sz="2400" dirty="0" err="1">
                <a:solidFill>
                  <a:srgbClr val="FF0000"/>
                </a:solidFill>
                <a:latin typeface="Cambria" pitchFamily="18" charset="0"/>
                <a:ea typeface="Verdana" pitchFamily="34" charset="0"/>
                <a:cs typeface="Times New Roman" pitchFamily="18" charset="0"/>
              </a:rPr>
              <a:t>Biyyootni</a:t>
            </a:r>
            <a:r>
              <a:rPr lang="en-GB" sz="2400" dirty="0">
                <a:solidFill>
                  <a:srgbClr val="FF0000"/>
                </a:solidFill>
                <a:latin typeface="Cambria" pitchFamily="18" charset="0"/>
                <a:ea typeface="Verdana" pitchFamily="34" charset="0"/>
                <a:cs typeface="Times New Roman" pitchFamily="18" charset="0"/>
              </a:rPr>
              <a:t> </a:t>
            </a:r>
            <a:r>
              <a:rPr lang="en-GB" sz="2400" dirty="0" err="1">
                <a:solidFill>
                  <a:srgbClr val="FF0000"/>
                </a:solidFill>
                <a:latin typeface="Cambria" pitchFamily="18" charset="0"/>
                <a:ea typeface="Verdana" pitchFamily="34" charset="0"/>
                <a:cs typeface="Times New Roman" pitchFamily="18" charset="0"/>
              </a:rPr>
              <a:t>addunyaa</a:t>
            </a:r>
            <a:r>
              <a:rPr lang="en-GB" sz="2400" dirty="0">
                <a:solidFill>
                  <a:srgbClr val="FF0000"/>
                </a:solidFill>
                <a:latin typeface="Cambria" pitchFamily="18" charset="0"/>
                <a:ea typeface="Verdana" pitchFamily="34" charset="0"/>
                <a:cs typeface="Times New Roman" pitchFamily="18" charset="0"/>
              </a:rPr>
              <a:t> </a:t>
            </a:r>
            <a:r>
              <a:rPr lang="en-GB" sz="2400" dirty="0" err="1">
                <a:solidFill>
                  <a:srgbClr val="FF0000"/>
                </a:solidFill>
                <a:latin typeface="Cambria" pitchFamily="18" charset="0"/>
                <a:ea typeface="Verdana" pitchFamily="34" charset="0"/>
                <a:cs typeface="Times New Roman" pitchFamily="18" charset="0"/>
              </a:rPr>
              <a:t>hedduun</a:t>
            </a:r>
            <a:r>
              <a:rPr lang="en-GB" sz="2400" dirty="0">
                <a:solidFill>
                  <a:srgbClr val="FF0000"/>
                </a:solidFill>
                <a:latin typeface="Cambria" pitchFamily="18" charset="0"/>
                <a:ea typeface="Verdana" pitchFamily="34" charset="0"/>
                <a:cs typeface="Times New Roman" pitchFamily="18" charset="0"/>
              </a:rPr>
              <a:t> </a:t>
            </a:r>
            <a:r>
              <a:rPr lang="en-GB" sz="2400" dirty="0" err="1">
                <a:solidFill>
                  <a:srgbClr val="FF0000"/>
                </a:solidFill>
                <a:latin typeface="Cambria" pitchFamily="18" charset="0"/>
                <a:ea typeface="Verdana" pitchFamily="34" charset="0"/>
                <a:cs typeface="Times New Roman" pitchFamily="18" charset="0"/>
              </a:rPr>
              <a:t>waliigaltewwan</a:t>
            </a:r>
            <a:r>
              <a:rPr lang="en-GB" sz="2400" dirty="0">
                <a:solidFill>
                  <a:srgbClr val="FF0000"/>
                </a:solidFill>
                <a:latin typeface="Cambria" pitchFamily="18" charset="0"/>
                <a:ea typeface="Verdana" pitchFamily="34" charset="0"/>
                <a:cs typeface="Times New Roman" pitchFamily="18" charset="0"/>
              </a:rPr>
              <a:t> </a:t>
            </a:r>
            <a:r>
              <a:rPr lang="en-GB" sz="2400" dirty="0" err="1">
                <a:solidFill>
                  <a:srgbClr val="FF0000"/>
                </a:solidFill>
                <a:latin typeface="Cambria" pitchFamily="18" charset="0"/>
                <a:ea typeface="Verdana" pitchFamily="34" charset="0"/>
                <a:cs typeface="Times New Roman" pitchFamily="18" charset="0"/>
              </a:rPr>
              <a:t>mirga</a:t>
            </a:r>
            <a:r>
              <a:rPr lang="en-GB" sz="2400" dirty="0">
                <a:solidFill>
                  <a:srgbClr val="FF0000"/>
                </a:solidFill>
                <a:latin typeface="Cambria" pitchFamily="18" charset="0"/>
                <a:ea typeface="Verdana" pitchFamily="34" charset="0"/>
                <a:cs typeface="Times New Roman" pitchFamily="18" charset="0"/>
              </a:rPr>
              <a:t> </a:t>
            </a:r>
            <a:r>
              <a:rPr lang="en-GB" sz="2400" dirty="0" err="1">
                <a:solidFill>
                  <a:srgbClr val="FF0000"/>
                </a:solidFill>
                <a:latin typeface="Cambria" pitchFamily="18" charset="0"/>
                <a:ea typeface="Verdana" pitchFamily="34" charset="0"/>
                <a:cs typeface="Times New Roman" pitchFamily="18" charset="0"/>
              </a:rPr>
              <a:t>namoomaa</a:t>
            </a:r>
            <a:r>
              <a:rPr lang="en-GB" sz="2400" dirty="0">
                <a:solidFill>
                  <a:srgbClr val="FF0000"/>
                </a:solidFill>
                <a:latin typeface="Cambria" pitchFamily="18" charset="0"/>
                <a:ea typeface="Verdana" pitchFamily="34" charset="0"/>
                <a:cs typeface="Times New Roman" pitchFamily="18" charset="0"/>
              </a:rPr>
              <a:t> </a:t>
            </a:r>
            <a:r>
              <a:rPr lang="en-GB" sz="2400" dirty="0" err="1">
                <a:solidFill>
                  <a:srgbClr val="FF0000"/>
                </a:solidFill>
                <a:latin typeface="Cambria" pitchFamily="18" charset="0"/>
                <a:ea typeface="Verdana" pitchFamily="34" charset="0"/>
                <a:cs typeface="Times New Roman" pitchFamily="18" charset="0"/>
              </a:rPr>
              <a:t>adda</a:t>
            </a:r>
            <a:r>
              <a:rPr lang="en-GB" sz="2400" dirty="0">
                <a:solidFill>
                  <a:srgbClr val="FF0000"/>
                </a:solidFill>
                <a:latin typeface="Cambria" pitchFamily="18" charset="0"/>
                <a:ea typeface="Verdana" pitchFamily="34" charset="0"/>
                <a:cs typeface="Times New Roman" pitchFamily="18" charset="0"/>
              </a:rPr>
              <a:t> </a:t>
            </a:r>
            <a:r>
              <a:rPr lang="en-GB" sz="2400" dirty="0" err="1">
                <a:solidFill>
                  <a:srgbClr val="FF0000"/>
                </a:solidFill>
                <a:latin typeface="Cambria" pitchFamily="18" charset="0"/>
                <a:ea typeface="Verdana" pitchFamily="34" charset="0"/>
                <a:cs typeface="Times New Roman" pitchFamily="18" charset="0"/>
              </a:rPr>
              <a:t>addaa</a:t>
            </a:r>
            <a:r>
              <a:rPr lang="en-GB" sz="2400" dirty="0">
                <a:solidFill>
                  <a:srgbClr val="FF0000"/>
                </a:solidFill>
                <a:latin typeface="Cambria" pitchFamily="18" charset="0"/>
                <a:ea typeface="Verdana" pitchFamily="34" charset="0"/>
                <a:cs typeface="Times New Roman" pitchFamily="18" charset="0"/>
              </a:rPr>
              <a:t> </a:t>
            </a:r>
            <a:r>
              <a:rPr lang="en-GB" sz="2400" dirty="0" err="1">
                <a:solidFill>
                  <a:srgbClr val="FF0000"/>
                </a:solidFill>
                <a:latin typeface="Cambria" pitchFamily="18" charset="0"/>
                <a:ea typeface="Verdana" pitchFamily="34" charset="0"/>
                <a:cs typeface="Times New Roman" pitchFamily="18" charset="0"/>
              </a:rPr>
              <a:t>mallatteessuu</a:t>
            </a:r>
            <a:r>
              <a:rPr lang="en-GB" sz="2400" dirty="0">
                <a:solidFill>
                  <a:srgbClr val="FF0000"/>
                </a:solidFill>
                <a:latin typeface="Cambria" pitchFamily="18" charset="0"/>
                <a:ea typeface="Verdana" pitchFamily="34" charset="0"/>
                <a:cs typeface="Times New Roman" pitchFamily="18" charset="0"/>
              </a:rPr>
              <a:t> </a:t>
            </a:r>
            <a:r>
              <a:rPr lang="en-GB" sz="2400" dirty="0" err="1">
                <a:solidFill>
                  <a:srgbClr val="FF0000"/>
                </a:solidFill>
                <a:latin typeface="Cambria" pitchFamily="18" charset="0"/>
                <a:ea typeface="Verdana" pitchFamily="34" charset="0"/>
                <a:cs typeface="Times New Roman" pitchFamily="18" charset="0"/>
              </a:rPr>
              <a:t>isaanii</a:t>
            </a:r>
            <a:r>
              <a:rPr lang="en-GB" sz="2400" dirty="0">
                <a:solidFill>
                  <a:srgbClr val="FF0000"/>
                </a:solidFill>
                <a:latin typeface="Cambria" pitchFamily="18" charset="0"/>
                <a:ea typeface="Verdana" pitchFamily="34" charset="0"/>
                <a:cs typeface="Times New Roman" pitchFamily="18" charset="0"/>
              </a:rPr>
              <a:t>. </a:t>
            </a:r>
          </a:p>
          <a:p>
            <a:pPr marL="514350" indent="-514350" algn="just">
              <a:buFont typeface="Wingdings" pitchFamily="2" charset="2"/>
              <a:buChar char="ü"/>
            </a:pPr>
            <a:r>
              <a:rPr lang="en-GB" sz="2400" dirty="0" err="1">
                <a:latin typeface="Cambria" pitchFamily="18" charset="0"/>
                <a:ea typeface="Verdana" pitchFamily="34" charset="0"/>
                <a:cs typeface="Times New Roman" pitchFamily="18" charset="0"/>
              </a:rPr>
              <a:t>Chaarterii</a:t>
            </a:r>
            <a:r>
              <a:rPr lang="en-GB" sz="2400" dirty="0">
                <a:latin typeface="Cambria" pitchFamily="18" charset="0"/>
                <a:ea typeface="Verdana" pitchFamily="34" charset="0"/>
                <a:cs typeface="Times New Roman" pitchFamily="18" charset="0"/>
              </a:rPr>
              <a:t> </a:t>
            </a:r>
            <a:r>
              <a:rPr lang="en-GB" sz="2400" dirty="0" err="1">
                <a:latin typeface="Cambria" pitchFamily="18" charset="0"/>
                <a:ea typeface="Verdana" pitchFamily="34" charset="0"/>
                <a:cs typeface="Times New Roman" pitchFamily="18" charset="0"/>
              </a:rPr>
              <a:t>Mootummoota</a:t>
            </a:r>
            <a:r>
              <a:rPr lang="en-GB" sz="2400" dirty="0">
                <a:latin typeface="Cambria" pitchFamily="18" charset="0"/>
                <a:ea typeface="Verdana" pitchFamily="34" charset="0"/>
                <a:cs typeface="Times New Roman" pitchFamily="18" charset="0"/>
              </a:rPr>
              <a:t> </a:t>
            </a:r>
            <a:r>
              <a:rPr lang="en-GB" sz="2400" dirty="0" err="1">
                <a:latin typeface="Cambria" pitchFamily="18" charset="0"/>
                <a:ea typeface="Verdana" pitchFamily="34" charset="0"/>
                <a:cs typeface="Times New Roman" pitchFamily="18" charset="0"/>
              </a:rPr>
              <a:t>Gamtoomanii</a:t>
            </a:r>
            <a:r>
              <a:rPr lang="en-GB" sz="2400" dirty="0">
                <a:latin typeface="Cambria" pitchFamily="18" charset="0"/>
                <a:ea typeface="Verdana" pitchFamily="34" charset="0"/>
                <a:cs typeface="Times New Roman" pitchFamily="18" charset="0"/>
              </a:rPr>
              <a:t> (UN), </a:t>
            </a:r>
          </a:p>
          <a:p>
            <a:pPr marL="514350" indent="-514350" algn="just">
              <a:buFont typeface="Wingdings" pitchFamily="2" charset="2"/>
              <a:buChar char="ü"/>
            </a:pPr>
            <a:r>
              <a:rPr lang="en-GB" sz="2400" dirty="0" err="1">
                <a:latin typeface="Cambria" pitchFamily="18" charset="0"/>
                <a:ea typeface="Verdana" pitchFamily="34" charset="0"/>
                <a:cs typeface="Times New Roman" pitchFamily="18" charset="0"/>
              </a:rPr>
              <a:t>Ibsa</a:t>
            </a:r>
            <a:r>
              <a:rPr lang="en-GB" sz="2400" dirty="0">
                <a:latin typeface="Cambria" pitchFamily="18" charset="0"/>
                <a:ea typeface="Verdana" pitchFamily="34" charset="0"/>
                <a:cs typeface="Times New Roman" pitchFamily="18" charset="0"/>
              </a:rPr>
              <a:t> </a:t>
            </a:r>
            <a:r>
              <a:rPr lang="en-GB" sz="2400" dirty="0" err="1">
                <a:latin typeface="Cambria" pitchFamily="18" charset="0"/>
                <a:ea typeface="Verdana" pitchFamily="34" charset="0"/>
                <a:cs typeface="Times New Roman" pitchFamily="18" charset="0"/>
              </a:rPr>
              <a:t>Waliigalaa</a:t>
            </a:r>
            <a:r>
              <a:rPr lang="en-GB" sz="2400" dirty="0">
                <a:latin typeface="Cambria" pitchFamily="18" charset="0"/>
                <a:ea typeface="Verdana" pitchFamily="34" charset="0"/>
                <a:cs typeface="Times New Roman" pitchFamily="18" charset="0"/>
              </a:rPr>
              <a:t> </a:t>
            </a:r>
            <a:r>
              <a:rPr lang="en-GB" sz="2400" dirty="0" err="1">
                <a:latin typeface="Cambria" pitchFamily="18" charset="0"/>
                <a:ea typeface="Verdana" pitchFamily="34" charset="0"/>
                <a:cs typeface="Times New Roman" pitchFamily="18" charset="0"/>
              </a:rPr>
              <a:t>Mirgoota</a:t>
            </a:r>
            <a:r>
              <a:rPr lang="en-GB" sz="2400" dirty="0">
                <a:latin typeface="Cambria" pitchFamily="18" charset="0"/>
                <a:ea typeface="Verdana" pitchFamily="34" charset="0"/>
                <a:cs typeface="Times New Roman" pitchFamily="18" charset="0"/>
              </a:rPr>
              <a:t> </a:t>
            </a:r>
            <a:r>
              <a:rPr lang="en-GB" sz="2400" dirty="0" err="1">
                <a:latin typeface="Cambria" pitchFamily="18" charset="0"/>
                <a:ea typeface="Verdana" pitchFamily="34" charset="0"/>
                <a:cs typeface="Times New Roman" pitchFamily="18" charset="0"/>
              </a:rPr>
              <a:t>Namoomaa</a:t>
            </a:r>
            <a:r>
              <a:rPr lang="en-GB" sz="2400" dirty="0">
                <a:latin typeface="Cambria" pitchFamily="18" charset="0"/>
                <a:ea typeface="Verdana" pitchFamily="34" charset="0"/>
                <a:cs typeface="Times New Roman" pitchFamily="18" charset="0"/>
              </a:rPr>
              <a:t> (UDHR),</a:t>
            </a:r>
          </a:p>
          <a:p>
            <a:pPr marL="514350" indent="-514350" algn="just">
              <a:buFont typeface="Wingdings" pitchFamily="2" charset="2"/>
              <a:buChar char="ü"/>
            </a:pPr>
            <a:r>
              <a:rPr lang="en-GB" sz="2400" dirty="0">
                <a:latin typeface="Cambria" pitchFamily="18" charset="0"/>
                <a:ea typeface="Verdana" pitchFamily="34" charset="0"/>
                <a:cs typeface="Times New Roman" pitchFamily="18" charset="0"/>
              </a:rPr>
              <a:t>ICCPR,</a:t>
            </a:r>
          </a:p>
          <a:p>
            <a:pPr marL="514350" indent="-514350" algn="just">
              <a:buFont typeface="Wingdings" pitchFamily="2" charset="2"/>
              <a:buChar char="ü"/>
            </a:pPr>
            <a:r>
              <a:rPr lang="en-GB" sz="2400" dirty="0">
                <a:latin typeface="Cambria" pitchFamily="18" charset="0"/>
                <a:ea typeface="Verdana" pitchFamily="34" charset="0"/>
                <a:cs typeface="Times New Roman" pitchFamily="18" charset="0"/>
              </a:rPr>
              <a:t>CRC, </a:t>
            </a:r>
            <a:r>
              <a:rPr lang="en-GB" sz="2400" dirty="0" err="1">
                <a:latin typeface="Cambria" pitchFamily="18" charset="0"/>
                <a:ea typeface="Verdana" pitchFamily="34" charset="0"/>
                <a:cs typeface="Times New Roman" pitchFamily="18" charset="0"/>
              </a:rPr>
              <a:t>Waliigaltee</a:t>
            </a:r>
            <a:r>
              <a:rPr lang="en-GB" sz="2400" dirty="0">
                <a:latin typeface="Cambria" pitchFamily="18" charset="0"/>
                <a:ea typeface="Verdana" pitchFamily="34" charset="0"/>
                <a:cs typeface="Times New Roman" pitchFamily="18" charset="0"/>
              </a:rPr>
              <a:t> al-</a:t>
            </a:r>
            <a:r>
              <a:rPr lang="en-GB" sz="2400" dirty="0" err="1">
                <a:latin typeface="Cambria" pitchFamily="18" charset="0"/>
                <a:ea typeface="Verdana" pitchFamily="34" charset="0"/>
                <a:cs typeface="Times New Roman" pitchFamily="18" charset="0"/>
              </a:rPr>
              <a:t>namoomaa’inhuman</a:t>
            </a:r>
            <a:r>
              <a:rPr lang="en-GB" sz="2400" dirty="0">
                <a:latin typeface="Cambria" pitchFamily="18" charset="0"/>
                <a:ea typeface="Verdana" pitchFamily="34" charset="0"/>
                <a:cs typeface="Times New Roman" pitchFamily="18" charset="0"/>
              </a:rPr>
              <a:t> treatment’</a:t>
            </a:r>
          </a:p>
          <a:p>
            <a:pPr marL="514350" indent="-514350" algn="just">
              <a:buFont typeface="Wingdings" pitchFamily="2" charset="2"/>
              <a:buChar char="ü"/>
            </a:pPr>
            <a:r>
              <a:rPr lang="en-GB" sz="2400" dirty="0" err="1">
                <a:latin typeface="Times New Roman" pitchFamily="18" charset="0"/>
                <a:ea typeface="Verdana" pitchFamily="34" charset="0"/>
                <a:cs typeface="Times New Roman" pitchFamily="18" charset="0"/>
              </a:rPr>
              <a:t>Waliigaltewwan</a:t>
            </a:r>
            <a:r>
              <a:rPr lang="en-GB" sz="2400" dirty="0">
                <a:latin typeface="Times New Roman" pitchFamily="18" charset="0"/>
                <a:ea typeface="Verdana" pitchFamily="34" charset="0"/>
                <a:cs typeface="Times New Roman" pitchFamily="18" charset="0"/>
              </a:rPr>
              <a:t> kana </a:t>
            </a:r>
            <a:r>
              <a:rPr lang="en-GB" sz="2400" dirty="0" err="1">
                <a:latin typeface="Times New Roman" pitchFamily="18" charset="0"/>
                <a:ea typeface="Verdana" pitchFamily="34" charset="0"/>
                <a:cs typeface="Times New Roman" pitchFamily="18" charset="0"/>
              </a:rPr>
              <a:t>sadarkaa</a:t>
            </a:r>
            <a:r>
              <a:rPr lang="en-GB" sz="2400" dirty="0">
                <a:latin typeface="Times New Roman" pitchFamily="18" charset="0"/>
                <a:ea typeface="Verdana" pitchFamily="34" charset="0"/>
                <a:cs typeface="Times New Roman" pitchFamily="18" charset="0"/>
              </a:rPr>
              <a:t> </a:t>
            </a:r>
            <a:r>
              <a:rPr lang="en-GB" sz="2400" dirty="0" err="1">
                <a:latin typeface="Times New Roman" pitchFamily="18" charset="0"/>
                <a:ea typeface="Verdana" pitchFamily="34" charset="0"/>
                <a:cs typeface="Times New Roman" pitchFamily="18" charset="0"/>
              </a:rPr>
              <a:t>adunyaatti</a:t>
            </a:r>
            <a:r>
              <a:rPr lang="en-GB" sz="2400" dirty="0">
                <a:latin typeface="Times New Roman" pitchFamily="18" charset="0"/>
                <a:ea typeface="Verdana" pitchFamily="34" charset="0"/>
                <a:cs typeface="Times New Roman" pitchFamily="18" charset="0"/>
              </a:rPr>
              <a:t> </a:t>
            </a:r>
            <a:r>
              <a:rPr lang="en-GB" sz="2400" dirty="0" err="1">
                <a:latin typeface="Times New Roman" pitchFamily="18" charset="0"/>
                <a:ea typeface="Verdana" pitchFamily="34" charset="0"/>
                <a:cs typeface="Times New Roman" pitchFamily="18" charset="0"/>
              </a:rPr>
              <a:t>haala</a:t>
            </a:r>
            <a:r>
              <a:rPr lang="en-GB" sz="2400" dirty="0">
                <a:latin typeface="Times New Roman" pitchFamily="18" charset="0"/>
                <a:ea typeface="Verdana" pitchFamily="34" charset="0"/>
                <a:cs typeface="Times New Roman" pitchFamily="18" charset="0"/>
              </a:rPr>
              <a:t> </a:t>
            </a:r>
            <a:r>
              <a:rPr lang="en-GB" sz="2400" dirty="0" err="1">
                <a:latin typeface="Times New Roman" pitchFamily="18" charset="0"/>
                <a:ea typeface="Verdana" pitchFamily="34" charset="0"/>
                <a:cs typeface="Times New Roman" pitchFamily="18" charset="0"/>
              </a:rPr>
              <a:t>wal-fakkaatuun</a:t>
            </a:r>
            <a:r>
              <a:rPr lang="en-GB" sz="2400" dirty="0">
                <a:latin typeface="Times New Roman" pitchFamily="18" charset="0"/>
                <a:ea typeface="Verdana" pitchFamily="34" charset="0"/>
                <a:cs typeface="Times New Roman" pitchFamily="18" charset="0"/>
              </a:rPr>
              <a:t> </a:t>
            </a:r>
            <a:r>
              <a:rPr lang="en-GB" sz="2400" dirty="0" err="1">
                <a:latin typeface="Times New Roman" pitchFamily="18" charset="0"/>
                <a:ea typeface="Verdana" pitchFamily="34" charset="0"/>
                <a:cs typeface="Times New Roman" pitchFamily="18" charset="0"/>
              </a:rPr>
              <a:t>hojiirra</a:t>
            </a:r>
            <a:r>
              <a:rPr lang="en-GB" sz="2400" dirty="0">
                <a:latin typeface="Times New Roman" pitchFamily="18" charset="0"/>
                <a:ea typeface="Verdana" pitchFamily="34" charset="0"/>
                <a:cs typeface="Times New Roman" pitchFamily="18" charset="0"/>
              </a:rPr>
              <a:t> </a:t>
            </a:r>
            <a:r>
              <a:rPr lang="en-GB" sz="2400" dirty="0" err="1">
                <a:latin typeface="Times New Roman" pitchFamily="18" charset="0"/>
                <a:ea typeface="Verdana" pitchFamily="34" charset="0"/>
                <a:cs typeface="Times New Roman" pitchFamily="18" charset="0"/>
              </a:rPr>
              <a:t>oolchuun</a:t>
            </a:r>
            <a:r>
              <a:rPr lang="en-GB" sz="2400" dirty="0">
                <a:latin typeface="Times New Roman" pitchFamily="18" charset="0"/>
                <a:ea typeface="Verdana" pitchFamily="34" charset="0"/>
                <a:cs typeface="Times New Roman" pitchFamily="18" charset="0"/>
              </a:rPr>
              <a:t> </a:t>
            </a:r>
            <a:r>
              <a:rPr lang="en-GB" sz="2400" dirty="0" err="1">
                <a:latin typeface="Times New Roman" pitchFamily="18" charset="0"/>
                <a:ea typeface="Verdana" pitchFamily="34" charset="0"/>
                <a:cs typeface="Times New Roman" pitchFamily="18" charset="0"/>
              </a:rPr>
              <a:t>hirmaannaa</a:t>
            </a:r>
            <a:r>
              <a:rPr lang="en-GB" sz="2400" dirty="0">
                <a:latin typeface="Times New Roman" pitchFamily="18" charset="0"/>
                <a:ea typeface="Verdana" pitchFamily="34" charset="0"/>
                <a:cs typeface="Times New Roman" pitchFamily="18" charset="0"/>
              </a:rPr>
              <a:t> </a:t>
            </a:r>
            <a:r>
              <a:rPr lang="en-GB" sz="2400" dirty="0" err="1">
                <a:latin typeface="Times New Roman" pitchFamily="18" charset="0"/>
                <a:ea typeface="Verdana" pitchFamily="34" charset="0"/>
                <a:cs typeface="Times New Roman" pitchFamily="18" charset="0"/>
              </a:rPr>
              <a:t>guddaa</a:t>
            </a:r>
            <a:r>
              <a:rPr lang="en-GB" sz="2400" dirty="0">
                <a:latin typeface="Times New Roman" pitchFamily="18" charset="0"/>
                <a:ea typeface="Verdana" pitchFamily="34" charset="0"/>
                <a:cs typeface="Times New Roman" pitchFamily="18" charset="0"/>
              </a:rPr>
              <a:t> </a:t>
            </a:r>
            <a:r>
              <a:rPr lang="en-GB" sz="2400" dirty="0" err="1">
                <a:latin typeface="Times New Roman" pitchFamily="18" charset="0"/>
                <a:ea typeface="Verdana" pitchFamily="34" charset="0"/>
                <a:cs typeface="Times New Roman" pitchFamily="18" charset="0"/>
              </a:rPr>
              <a:t>abbaa</a:t>
            </a:r>
            <a:r>
              <a:rPr lang="en-GB" sz="2400" dirty="0">
                <a:latin typeface="Times New Roman" pitchFamily="18" charset="0"/>
                <a:ea typeface="Verdana" pitchFamily="34" charset="0"/>
                <a:cs typeface="Times New Roman" pitchFamily="18" charset="0"/>
              </a:rPr>
              <a:t> </a:t>
            </a:r>
            <a:r>
              <a:rPr lang="en-GB" sz="2400" dirty="0" err="1">
                <a:latin typeface="Times New Roman" pitchFamily="18" charset="0"/>
                <a:ea typeface="Verdana" pitchFamily="34" charset="0"/>
                <a:cs typeface="Times New Roman" pitchFamily="18" charset="0"/>
              </a:rPr>
              <a:t>alangaa</a:t>
            </a:r>
            <a:r>
              <a:rPr lang="en-GB" sz="2400" dirty="0">
                <a:latin typeface="Times New Roman" pitchFamily="18" charset="0"/>
                <a:ea typeface="Verdana" pitchFamily="34" charset="0"/>
                <a:cs typeface="Times New Roman" pitchFamily="18" charset="0"/>
              </a:rPr>
              <a:t> </a:t>
            </a:r>
            <a:r>
              <a:rPr lang="en-GB" sz="2400" dirty="0" err="1">
                <a:latin typeface="Times New Roman" pitchFamily="18" charset="0"/>
                <a:ea typeface="Verdana" pitchFamily="34" charset="0"/>
                <a:cs typeface="Times New Roman" pitchFamily="18" charset="0"/>
              </a:rPr>
              <a:t>kan</a:t>
            </a:r>
            <a:r>
              <a:rPr lang="en-GB" sz="2400" dirty="0">
                <a:latin typeface="Times New Roman" pitchFamily="18" charset="0"/>
                <a:ea typeface="Verdana" pitchFamily="34" charset="0"/>
                <a:cs typeface="Times New Roman" pitchFamily="18" charset="0"/>
              </a:rPr>
              <a:t> </a:t>
            </a:r>
            <a:r>
              <a:rPr lang="en-GB" sz="2400" dirty="0" err="1">
                <a:latin typeface="Times New Roman" pitchFamily="18" charset="0"/>
                <a:ea typeface="Verdana" pitchFamily="34" charset="0"/>
                <a:cs typeface="Times New Roman" pitchFamily="18" charset="0"/>
              </a:rPr>
              <a:t>gaafatuu</a:t>
            </a:r>
            <a:r>
              <a:rPr lang="en-GB" sz="2400" dirty="0">
                <a:latin typeface="Times New Roman" pitchFamily="18" charset="0"/>
                <a:ea typeface="Verdana" pitchFamily="34" charset="0"/>
                <a:cs typeface="Times New Roman" pitchFamily="18" charset="0"/>
              </a:rPr>
              <a:t> </a:t>
            </a:r>
            <a:r>
              <a:rPr lang="en-GB" sz="2400" dirty="0" err="1">
                <a:latin typeface="Times New Roman" pitchFamily="18" charset="0"/>
                <a:ea typeface="Verdana" pitchFamily="34" charset="0"/>
                <a:cs typeface="Times New Roman" pitchFamily="18" charset="0"/>
              </a:rPr>
              <a:t>dha</a:t>
            </a:r>
            <a:r>
              <a:rPr lang="en-GB" sz="2400" dirty="0">
                <a:latin typeface="Times New Roman" pitchFamily="18" charset="0"/>
                <a:ea typeface="Verdana" pitchFamily="34" charset="0"/>
                <a:cs typeface="Times New Roman" pitchFamily="18" charset="0"/>
              </a:rPr>
              <a:t>.</a:t>
            </a:r>
            <a:endParaRPr lang="en-GB" sz="2400" dirty="0">
              <a:latin typeface="Cambria" pitchFamily="18" charset="0"/>
              <a:ea typeface="Verdana" pitchFamily="34" charset="0"/>
              <a:cs typeface="Times New Roman" pitchFamily="18" charset="0"/>
            </a:endParaRPr>
          </a:p>
          <a:p>
            <a:pPr lvl="0" algn="just">
              <a:lnSpc>
                <a:spcPct val="150000"/>
              </a:lnSpc>
              <a:spcBef>
                <a:spcPts val="0"/>
              </a:spcBef>
              <a:spcAft>
                <a:spcPts val="1000"/>
              </a:spcAft>
            </a:pPr>
            <a:endParaRPr lang="en-GB" sz="2400" dirty="0">
              <a:solidFill>
                <a:srgbClr val="FF0000"/>
              </a:solidFill>
              <a:latin typeface="Cambria" pitchFamily="18" charset="0"/>
              <a:ea typeface="Calibri"/>
            </a:endParaRPr>
          </a:p>
          <a:p>
            <a:pPr lvl="0" algn="just">
              <a:lnSpc>
                <a:spcPct val="150000"/>
              </a:lnSpc>
              <a:spcBef>
                <a:spcPts val="0"/>
              </a:spcBef>
              <a:spcAft>
                <a:spcPts val="1000"/>
              </a:spcAft>
            </a:pPr>
            <a:endParaRPr lang="en-GB" sz="2400" dirty="0">
              <a:solidFill>
                <a:srgbClr val="FF0000"/>
              </a:solidFill>
              <a:latin typeface="Cambria" pitchFamily="18" charset="0"/>
              <a:ea typeface="Calibri"/>
            </a:endParaRPr>
          </a:p>
          <a:p>
            <a:pPr algn="just"/>
            <a:endParaRPr lang="en-US" sz="2400" dirty="0">
              <a:latin typeface="Cambria" pitchFamily="18" charset="0"/>
            </a:endParaRPr>
          </a:p>
          <a:p>
            <a:endParaRPr lang="en-US" dirty="0"/>
          </a:p>
        </p:txBody>
      </p:sp>
      <p:sp>
        <p:nvSpPr>
          <p:cNvPr id="4" name="Title 1"/>
          <p:cNvSpPr>
            <a:spLocks noGrp="1"/>
          </p:cNvSpPr>
          <p:nvPr>
            <p:ph type="title"/>
          </p:nvPr>
        </p:nvSpPr>
        <p:spPr>
          <a:xfrm>
            <a:off x="457200" y="274638"/>
            <a:ext cx="8229600" cy="792162"/>
          </a:xfrm>
        </p:spPr>
        <p:txBody>
          <a:bodyPr>
            <a:normAutofit fontScale="90000"/>
          </a:bodyPr>
          <a:lstStyle/>
          <a:p>
            <a:pPr lvl="0" algn="ctr"/>
            <a:r>
              <a:rPr lang="en-GB" sz="2700" b="1" dirty="0" err="1">
                <a:solidFill>
                  <a:srgbClr val="FF0000"/>
                </a:solidFill>
                <a:latin typeface="Times New Roman" pitchFamily="18" charset="0"/>
                <a:ea typeface="Verdana" pitchFamily="34" charset="0"/>
                <a:cs typeface="Times New Roman" pitchFamily="18" charset="0"/>
              </a:rPr>
              <a:t>Naamusa</a:t>
            </a:r>
            <a:r>
              <a:rPr lang="en-GB" sz="2700" b="1" dirty="0">
                <a:solidFill>
                  <a:srgbClr val="FF0000"/>
                </a:solidFill>
                <a:latin typeface="Times New Roman" pitchFamily="18" charset="0"/>
                <a:ea typeface="Verdana" pitchFamily="34" charset="0"/>
                <a:cs typeface="Times New Roman" pitchFamily="18" charset="0"/>
              </a:rPr>
              <a:t> </a:t>
            </a:r>
            <a:r>
              <a:rPr lang="en-GB" sz="2700" b="1" dirty="0" err="1">
                <a:solidFill>
                  <a:srgbClr val="FF0000"/>
                </a:solidFill>
                <a:latin typeface="Times New Roman" pitchFamily="18" charset="0"/>
                <a:ea typeface="Verdana" pitchFamily="34" charset="0"/>
                <a:cs typeface="Times New Roman" pitchFamily="18" charset="0"/>
              </a:rPr>
              <a:t>Ogummaa</a:t>
            </a:r>
            <a:r>
              <a:rPr lang="en-GB" sz="2700" b="1" dirty="0">
                <a:solidFill>
                  <a:srgbClr val="FF0000"/>
                </a:solidFill>
                <a:latin typeface="Times New Roman" pitchFamily="18" charset="0"/>
                <a:ea typeface="Verdana" pitchFamily="34" charset="0"/>
                <a:cs typeface="Times New Roman" pitchFamily="18" charset="0"/>
              </a:rPr>
              <a:t> </a:t>
            </a:r>
            <a:r>
              <a:rPr lang="en-GB" sz="2700" b="1" dirty="0" err="1">
                <a:solidFill>
                  <a:srgbClr val="FF0000"/>
                </a:solidFill>
                <a:latin typeface="Times New Roman" pitchFamily="18" charset="0"/>
                <a:ea typeface="Verdana" pitchFamily="34" charset="0"/>
                <a:cs typeface="Times New Roman" pitchFamily="18" charset="0"/>
              </a:rPr>
              <a:t>Abbaa</a:t>
            </a:r>
            <a:r>
              <a:rPr lang="en-GB" sz="2700" b="1" dirty="0">
                <a:solidFill>
                  <a:srgbClr val="FF0000"/>
                </a:solidFill>
                <a:latin typeface="Times New Roman" pitchFamily="18" charset="0"/>
                <a:ea typeface="Verdana" pitchFamily="34" charset="0"/>
                <a:cs typeface="Times New Roman" pitchFamily="18" charset="0"/>
              </a:rPr>
              <a:t> </a:t>
            </a:r>
            <a:r>
              <a:rPr lang="en-GB" sz="2700" b="1" dirty="0" err="1">
                <a:solidFill>
                  <a:srgbClr val="FF0000"/>
                </a:solidFill>
                <a:latin typeface="Times New Roman" pitchFamily="18" charset="0"/>
                <a:ea typeface="Verdana" pitchFamily="34" charset="0"/>
                <a:cs typeface="Times New Roman" pitchFamily="18" charset="0"/>
              </a:rPr>
              <a:t>Alangummaa</a:t>
            </a:r>
            <a:r>
              <a:rPr lang="en-GB" sz="2700" b="1" dirty="0">
                <a:solidFill>
                  <a:srgbClr val="FF0000"/>
                </a:solidFill>
                <a:latin typeface="Times New Roman" pitchFamily="18" charset="0"/>
                <a:ea typeface="Verdana" pitchFamily="34" charset="0"/>
                <a:cs typeface="Times New Roman" pitchFamily="18" charset="0"/>
              </a:rPr>
              <a:t> </a:t>
            </a:r>
            <a:r>
              <a:rPr lang="en-GB" sz="2700" b="1" dirty="0" err="1">
                <a:solidFill>
                  <a:srgbClr val="FF0000"/>
                </a:solidFill>
                <a:latin typeface="Times New Roman" pitchFamily="18" charset="0"/>
                <a:ea typeface="Verdana" pitchFamily="34" charset="0"/>
                <a:cs typeface="Times New Roman" pitchFamily="18" charset="0"/>
              </a:rPr>
              <a:t>Barreeffamaan</a:t>
            </a:r>
            <a:r>
              <a:rPr lang="en-GB" sz="2700" b="1" dirty="0">
                <a:solidFill>
                  <a:srgbClr val="FF0000"/>
                </a:solidFill>
                <a:latin typeface="Times New Roman" pitchFamily="18" charset="0"/>
                <a:ea typeface="Verdana" pitchFamily="34" charset="0"/>
                <a:cs typeface="Times New Roman" pitchFamily="18" charset="0"/>
              </a:rPr>
              <a:t> </a:t>
            </a:r>
            <a:r>
              <a:rPr lang="en-GB" sz="2700" b="1" dirty="0" err="1">
                <a:solidFill>
                  <a:srgbClr val="FF0000"/>
                </a:solidFill>
                <a:latin typeface="Times New Roman" pitchFamily="18" charset="0"/>
                <a:ea typeface="Verdana" pitchFamily="34" charset="0"/>
                <a:cs typeface="Times New Roman" pitchFamily="18" charset="0"/>
              </a:rPr>
              <a:t>Qopheessuuf</a:t>
            </a:r>
            <a:r>
              <a:rPr lang="en-GB" sz="2700" b="1" dirty="0">
                <a:solidFill>
                  <a:srgbClr val="FF0000"/>
                </a:solidFill>
                <a:latin typeface="Times New Roman" pitchFamily="18" charset="0"/>
                <a:ea typeface="Verdana" pitchFamily="34" charset="0"/>
                <a:cs typeface="Times New Roman" pitchFamily="18" charset="0"/>
              </a:rPr>
              <a:t> </a:t>
            </a:r>
            <a:r>
              <a:rPr lang="en-GB" sz="2700" b="1" dirty="0" err="1">
                <a:solidFill>
                  <a:srgbClr val="FF0000"/>
                </a:solidFill>
                <a:latin typeface="Times New Roman" pitchFamily="18" charset="0"/>
                <a:ea typeface="Verdana" pitchFamily="34" charset="0"/>
                <a:cs typeface="Times New Roman" pitchFamily="18" charset="0"/>
              </a:rPr>
              <a:t>Muuxannoo</a:t>
            </a:r>
            <a:r>
              <a:rPr lang="en-GB" sz="2700" b="1" dirty="0">
                <a:solidFill>
                  <a:srgbClr val="FF0000"/>
                </a:solidFill>
                <a:latin typeface="Times New Roman" pitchFamily="18" charset="0"/>
                <a:ea typeface="Verdana" pitchFamily="34" charset="0"/>
                <a:cs typeface="Times New Roman" pitchFamily="18" charset="0"/>
              </a:rPr>
              <a:t> </a:t>
            </a:r>
            <a:r>
              <a:rPr lang="en-GB" sz="2700" b="1" dirty="0" err="1">
                <a:solidFill>
                  <a:srgbClr val="FF0000"/>
                </a:solidFill>
                <a:latin typeface="Times New Roman" pitchFamily="18" charset="0"/>
                <a:ea typeface="Verdana" pitchFamily="34" charset="0"/>
                <a:cs typeface="Times New Roman" pitchFamily="18" charset="0"/>
              </a:rPr>
              <a:t>Akka</a:t>
            </a:r>
            <a:r>
              <a:rPr lang="en-GB" sz="2700" b="1" dirty="0">
                <a:solidFill>
                  <a:srgbClr val="FF0000"/>
                </a:solidFill>
                <a:latin typeface="Times New Roman" pitchFamily="18" charset="0"/>
                <a:ea typeface="Verdana" pitchFamily="34" charset="0"/>
                <a:cs typeface="Times New Roman" pitchFamily="18" charset="0"/>
              </a:rPr>
              <a:t> </a:t>
            </a:r>
            <a:r>
              <a:rPr lang="en-GB" sz="2700" b="1" dirty="0" err="1">
                <a:solidFill>
                  <a:srgbClr val="FF0000"/>
                </a:solidFill>
                <a:latin typeface="Times New Roman" pitchFamily="18" charset="0"/>
                <a:ea typeface="Verdana" pitchFamily="34" charset="0"/>
                <a:cs typeface="Times New Roman" pitchFamily="18" charset="0"/>
              </a:rPr>
              <a:t>Addunyaatti</a:t>
            </a:r>
            <a:r>
              <a:rPr lang="en-GB" sz="2700" b="1" dirty="0">
                <a:solidFill>
                  <a:srgbClr val="FF0000"/>
                </a:solidFill>
                <a:latin typeface="Times New Roman" pitchFamily="18" charset="0"/>
                <a:ea typeface="Verdana" pitchFamily="34" charset="0"/>
                <a:cs typeface="Times New Roman" pitchFamily="18" charset="0"/>
              </a:rPr>
              <a:t> </a:t>
            </a:r>
            <a:r>
              <a:rPr lang="en-GB" sz="2700" b="1" dirty="0" err="1">
                <a:solidFill>
                  <a:srgbClr val="FF0000"/>
                </a:solidFill>
                <a:latin typeface="Times New Roman" pitchFamily="18" charset="0"/>
                <a:ea typeface="Verdana" pitchFamily="34" charset="0"/>
                <a:cs typeface="Times New Roman" pitchFamily="18" charset="0"/>
              </a:rPr>
              <a:t>jiru</a:t>
            </a:r>
            <a:r>
              <a:rPr lang="en-GB" sz="3200" b="1" dirty="0">
                <a:solidFill>
                  <a:srgbClr val="FF0000"/>
                </a:solidFill>
                <a:latin typeface="Times New Roman" pitchFamily="18" charset="0"/>
                <a:ea typeface="Verdana" pitchFamily="34" charset="0"/>
                <a:cs typeface="Times New Roman" pitchFamily="18" charset="0"/>
              </a:rPr>
              <a:t/>
            </a:r>
            <a:br>
              <a:rPr lang="en-GB" sz="3200" b="1" dirty="0">
                <a:solidFill>
                  <a:srgbClr val="FF0000"/>
                </a:solidFill>
                <a:latin typeface="Times New Roman" pitchFamily="18" charset="0"/>
                <a:ea typeface="Verdana" pitchFamily="34" charset="0"/>
                <a:cs typeface="Times New Roman" pitchFamily="18" charset="0"/>
              </a:rPr>
            </a:b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063244916"/>
      </p:ext>
    </p:extLst>
  </p:cSld>
  <p:clrMapOvr>
    <a:masterClrMapping/>
  </p:clrMapOvr>
  <p:transition spd="slow">
    <p:push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476672"/>
            <a:ext cx="8839200" cy="6381328"/>
          </a:xfrm>
          <a:effectLst>
            <a:outerShdw blurRad="50800" dist="38100" algn="l" rotWithShape="0">
              <a:prstClr val="black">
                <a:alpha val="40000"/>
              </a:prstClr>
            </a:outerShdw>
          </a:effectLst>
        </p:spPr>
        <p:txBody>
          <a:bodyPr>
            <a:normAutofit fontScale="25000" lnSpcReduction="20000"/>
          </a:bodyPr>
          <a:lstStyle/>
          <a:p>
            <a:pPr marL="457200" indent="-457200" algn="just">
              <a:lnSpc>
                <a:spcPct val="150000"/>
              </a:lnSpc>
              <a:spcBef>
                <a:spcPts val="0"/>
              </a:spcBef>
              <a:spcAft>
                <a:spcPts val="1000"/>
              </a:spcAft>
            </a:pPr>
            <a:endParaRPr lang="en-GB" sz="6400" dirty="0">
              <a:solidFill>
                <a:schemeClr val="tx1"/>
              </a:solidFill>
              <a:latin typeface="Verdana" pitchFamily="34" charset="0"/>
              <a:ea typeface="Verdana" pitchFamily="34" charset="0"/>
              <a:cs typeface="Verdana" pitchFamily="34" charset="0"/>
            </a:endParaRPr>
          </a:p>
          <a:p>
            <a:pPr marL="457200" indent="-457200" algn="just">
              <a:lnSpc>
                <a:spcPct val="120000"/>
              </a:lnSpc>
              <a:spcBef>
                <a:spcPts val="0"/>
              </a:spcBef>
              <a:spcAft>
                <a:spcPts val="1000"/>
              </a:spcAft>
              <a:buFont typeface="Wingdings" pitchFamily="2" charset="2"/>
              <a:buChar char="ü"/>
            </a:pPr>
            <a:r>
              <a:rPr lang="en-GB" sz="11200" dirty="0" err="1">
                <a:solidFill>
                  <a:schemeClr val="tx1"/>
                </a:solidFill>
                <a:latin typeface="Times New Roman" pitchFamily="18" charset="0"/>
                <a:ea typeface="Verdana" pitchFamily="34" charset="0"/>
                <a:cs typeface="Times New Roman" pitchFamily="18" charset="0"/>
              </a:rPr>
              <a:t>Waliigalteewwan</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kunniin</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qabinsa</a:t>
            </a:r>
            <a:r>
              <a:rPr lang="en-GB" sz="11200" dirty="0">
                <a:solidFill>
                  <a:schemeClr val="tx1"/>
                </a:solidFill>
                <a:latin typeface="Times New Roman" pitchFamily="18" charset="0"/>
                <a:ea typeface="Verdana" pitchFamily="34" charset="0"/>
                <a:cs typeface="Times New Roman" pitchFamily="18" charset="0"/>
              </a:rPr>
              <a:t> mirga </a:t>
            </a:r>
            <a:r>
              <a:rPr lang="en-GB" sz="11200" dirty="0" err="1">
                <a:solidFill>
                  <a:schemeClr val="tx1"/>
                </a:solidFill>
                <a:latin typeface="Times New Roman" pitchFamily="18" charset="0"/>
                <a:ea typeface="Verdana" pitchFamily="34" charset="0"/>
                <a:cs typeface="Times New Roman" pitchFamily="18" charset="0"/>
              </a:rPr>
              <a:t>namoomaaf</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faayidaa</a:t>
            </a:r>
            <a:r>
              <a:rPr lang="en-GB" sz="11200" dirty="0">
                <a:solidFill>
                  <a:schemeClr val="tx1"/>
                </a:solidFill>
                <a:latin typeface="Times New Roman" pitchFamily="18" charset="0"/>
                <a:ea typeface="Verdana" pitchFamily="34" charset="0"/>
                <a:cs typeface="Times New Roman" pitchFamily="18" charset="0"/>
              </a:rPr>
              <a:t> guddaa kan qabanii fi </a:t>
            </a:r>
            <a:r>
              <a:rPr lang="en-GB" sz="11200" dirty="0">
                <a:solidFill>
                  <a:srgbClr val="FF0000"/>
                </a:solidFill>
                <a:latin typeface="Times New Roman" pitchFamily="18" charset="0"/>
                <a:ea typeface="Verdana" pitchFamily="34" charset="0"/>
                <a:cs typeface="Times New Roman" pitchFamily="18" charset="0"/>
              </a:rPr>
              <a:t>mirga namoota </a:t>
            </a:r>
            <a:r>
              <a:rPr lang="en-GB" sz="11200" dirty="0" err="1">
                <a:solidFill>
                  <a:srgbClr val="FF0000"/>
                </a:solidFill>
                <a:latin typeface="Times New Roman" pitchFamily="18" charset="0"/>
                <a:ea typeface="Verdana" pitchFamily="34" charset="0"/>
                <a:cs typeface="Times New Roman" pitchFamily="18" charset="0"/>
              </a:rPr>
              <a:t>murtiin</a:t>
            </a:r>
            <a:r>
              <a:rPr lang="en-GB" sz="11200" dirty="0">
                <a:solidFill>
                  <a:srgbClr val="FF0000"/>
                </a:solidFill>
                <a:latin typeface="Times New Roman" pitchFamily="18" charset="0"/>
                <a:ea typeface="Verdana" pitchFamily="34" charset="0"/>
                <a:cs typeface="Times New Roman" pitchFamily="18" charset="0"/>
              </a:rPr>
              <a:t> </a:t>
            </a:r>
            <a:r>
              <a:rPr lang="en-GB" sz="11200" dirty="0" err="1">
                <a:solidFill>
                  <a:srgbClr val="FF0000"/>
                </a:solidFill>
                <a:latin typeface="Times New Roman" pitchFamily="18" charset="0"/>
                <a:ea typeface="Verdana" pitchFamily="34" charset="0"/>
                <a:cs typeface="Times New Roman" pitchFamily="18" charset="0"/>
              </a:rPr>
              <a:t>dura</a:t>
            </a:r>
            <a:r>
              <a:rPr lang="en-GB" sz="11200" dirty="0">
                <a:solidFill>
                  <a:srgbClr val="FF0000"/>
                </a:solidFill>
                <a:latin typeface="Times New Roman" pitchFamily="18" charset="0"/>
                <a:ea typeface="Verdana" pitchFamily="34" charset="0"/>
                <a:cs typeface="Times New Roman" pitchFamily="18" charset="0"/>
              </a:rPr>
              <a:t> </a:t>
            </a:r>
            <a:r>
              <a:rPr lang="en-GB" sz="11200" dirty="0" err="1">
                <a:solidFill>
                  <a:srgbClr val="FF0000"/>
                </a:solidFill>
                <a:latin typeface="Times New Roman" pitchFamily="18" charset="0"/>
                <a:ea typeface="Verdana" pitchFamily="34" charset="0"/>
                <a:cs typeface="Times New Roman" pitchFamily="18" charset="0"/>
              </a:rPr>
              <a:t>qabamanii</a:t>
            </a:r>
            <a:r>
              <a:rPr lang="en-GB" sz="11200" dirty="0">
                <a:solidFill>
                  <a:srgbClr val="FF0000"/>
                </a:solidFill>
                <a:latin typeface="Times New Roman" pitchFamily="18" charset="0"/>
                <a:ea typeface="Verdana" pitchFamily="34" charset="0"/>
                <a:cs typeface="Times New Roman" pitchFamily="18" charset="0"/>
              </a:rPr>
              <a:t> </a:t>
            </a:r>
            <a:r>
              <a:rPr lang="en-GB" sz="11200" dirty="0">
                <a:solidFill>
                  <a:schemeClr val="tx1"/>
                </a:solidFill>
                <a:latin typeface="Times New Roman" pitchFamily="18" charset="0"/>
                <a:ea typeface="Verdana" pitchFamily="34" charset="0"/>
                <a:cs typeface="Times New Roman" pitchFamily="18" charset="0"/>
              </a:rPr>
              <a:t>fi </a:t>
            </a:r>
            <a:r>
              <a:rPr lang="en-GB" sz="11200" dirty="0" err="1">
                <a:solidFill>
                  <a:srgbClr val="0070C0"/>
                </a:solidFill>
                <a:latin typeface="Times New Roman" pitchFamily="18" charset="0"/>
                <a:ea typeface="Verdana" pitchFamily="34" charset="0"/>
                <a:cs typeface="Times New Roman" pitchFamily="18" charset="0"/>
              </a:rPr>
              <a:t>himatamanii</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kan</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tumanii</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dha</a:t>
            </a:r>
            <a:r>
              <a:rPr lang="en-GB" sz="11200" dirty="0">
                <a:solidFill>
                  <a:schemeClr val="tx1"/>
                </a:solidFill>
                <a:latin typeface="Times New Roman" pitchFamily="18" charset="0"/>
                <a:ea typeface="Verdana" pitchFamily="34" charset="0"/>
                <a:cs typeface="Times New Roman" pitchFamily="18" charset="0"/>
              </a:rPr>
              <a:t>. FKN:-</a:t>
            </a:r>
          </a:p>
          <a:p>
            <a:pPr marL="457200" indent="-457200" algn="just">
              <a:lnSpc>
                <a:spcPct val="120000"/>
              </a:lnSpc>
              <a:spcBef>
                <a:spcPts val="0"/>
              </a:spcBef>
              <a:spcAft>
                <a:spcPts val="1000"/>
              </a:spcAft>
              <a:buFont typeface="Wingdings" pitchFamily="2" charset="2"/>
              <a:buChar char="ü"/>
            </a:pPr>
            <a:r>
              <a:rPr lang="en-GB" sz="11200" dirty="0" err="1">
                <a:solidFill>
                  <a:srgbClr val="FF0000"/>
                </a:solidFill>
                <a:latin typeface="Times New Roman" pitchFamily="18" charset="0"/>
                <a:ea typeface="Verdana" pitchFamily="34" charset="0"/>
                <a:cs typeface="Times New Roman" pitchFamily="18" charset="0"/>
              </a:rPr>
              <a:t>Namoonni</a:t>
            </a:r>
            <a:r>
              <a:rPr lang="en-GB" sz="11200" dirty="0">
                <a:solidFill>
                  <a:srgbClr val="FF0000"/>
                </a:solidFill>
                <a:latin typeface="Times New Roman" pitchFamily="18" charset="0"/>
                <a:ea typeface="Verdana" pitchFamily="34" charset="0"/>
                <a:cs typeface="Times New Roman" pitchFamily="18" charset="0"/>
              </a:rPr>
              <a:t> </a:t>
            </a:r>
            <a:r>
              <a:rPr lang="en-GB" sz="11200" dirty="0" err="1">
                <a:solidFill>
                  <a:srgbClr val="FF0000"/>
                </a:solidFill>
                <a:latin typeface="Times New Roman" pitchFamily="18" charset="0"/>
                <a:ea typeface="Verdana" pitchFamily="34" charset="0"/>
                <a:cs typeface="Times New Roman" pitchFamily="18" charset="0"/>
              </a:rPr>
              <a:t>yakkaan</a:t>
            </a:r>
            <a:r>
              <a:rPr lang="en-GB" sz="11200" dirty="0">
                <a:solidFill>
                  <a:srgbClr val="FF0000"/>
                </a:solidFill>
                <a:latin typeface="Times New Roman" pitchFamily="18" charset="0"/>
                <a:ea typeface="Verdana" pitchFamily="34" charset="0"/>
                <a:cs typeface="Times New Roman" pitchFamily="18" charset="0"/>
              </a:rPr>
              <a:t> </a:t>
            </a:r>
            <a:r>
              <a:rPr lang="en-GB" sz="11200" dirty="0" err="1">
                <a:solidFill>
                  <a:srgbClr val="FF0000"/>
                </a:solidFill>
                <a:latin typeface="Times New Roman" pitchFamily="18" charset="0"/>
                <a:ea typeface="Verdana" pitchFamily="34" charset="0"/>
                <a:cs typeface="Times New Roman" pitchFamily="18" charset="0"/>
              </a:rPr>
              <a:t>shakkamanii</a:t>
            </a:r>
            <a:r>
              <a:rPr lang="en-GB" sz="11200" dirty="0">
                <a:solidFill>
                  <a:srgbClr val="FF0000"/>
                </a:solidFill>
                <a:latin typeface="Times New Roman" pitchFamily="18" charset="0"/>
                <a:ea typeface="Verdana" pitchFamily="34" charset="0"/>
                <a:cs typeface="Times New Roman" pitchFamily="18" charset="0"/>
              </a:rPr>
              <a:t> to’annoo </a:t>
            </a:r>
            <a:r>
              <a:rPr lang="en-GB" sz="11200" dirty="0" err="1">
                <a:solidFill>
                  <a:srgbClr val="FF0000"/>
                </a:solidFill>
                <a:latin typeface="Times New Roman" pitchFamily="18" charset="0"/>
                <a:ea typeface="Verdana" pitchFamily="34" charset="0"/>
                <a:cs typeface="Times New Roman" pitchFamily="18" charset="0"/>
              </a:rPr>
              <a:t>jala</a:t>
            </a:r>
            <a:r>
              <a:rPr lang="en-GB" sz="11200" dirty="0">
                <a:solidFill>
                  <a:srgbClr val="FF0000"/>
                </a:solidFill>
                <a:latin typeface="Times New Roman" pitchFamily="18" charset="0"/>
                <a:ea typeface="Verdana" pitchFamily="34" charset="0"/>
                <a:cs typeface="Times New Roman" pitchFamily="18" charset="0"/>
              </a:rPr>
              <a:t> </a:t>
            </a:r>
            <a:r>
              <a:rPr lang="en-GB" sz="11200" dirty="0" err="1">
                <a:solidFill>
                  <a:srgbClr val="FF0000"/>
                </a:solidFill>
                <a:latin typeface="Times New Roman" pitchFamily="18" charset="0"/>
                <a:ea typeface="Verdana" pitchFamily="34" charset="0"/>
                <a:cs typeface="Times New Roman" pitchFamily="18" charset="0"/>
              </a:rPr>
              <a:t>oolan</a:t>
            </a:r>
            <a:r>
              <a:rPr lang="en-GB" sz="11200" dirty="0">
                <a:solidFill>
                  <a:srgbClr val="FF0000"/>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dafanii</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mana</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murtiitti</a:t>
            </a:r>
            <a:r>
              <a:rPr lang="en-GB" sz="11200" dirty="0">
                <a:solidFill>
                  <a:schemeClr val="tx1"/>
                </a:solidFill>
                <a:latin typeface="Times New Roman" pitchFamily="18" charset="0"/>
                <a:ea typeface="Verdana" pitchFamily="34" charset="0"/>
                <a:cs typeface="Times New Roman" pitchFamily="18" charset="0"/>
              </a:rPr>
              <a:t> akka </a:t>
            </a:r>
            <a:r>
              <a:rPr lang="en-GB" sz="11200" dirty="0" err="1">
                <a:solidFill>
                  <a:schemeClr val="tx1"/>
                </a:solidFill>
                <a:latin typeface="Times New Roman" pitchFamily="18" charset="0"/>
                <a:ea typeface="Verdana" pitchFamily="34" charset="0"/>
                <a:cs typeface="Times New Roman" pitchFamily="18" charset="0"/>
              </a:rPr>
              <a:t>dhihaatan</a:t>
            </a:r>
            <a:r>
              <a:rPr lang="en-GB" sz="11200" dirty="0">
                <a:solidFill>
                  <a:schemeClr val="tx1"/>
                </a:solidFill>
                <a:latin typeface="Times New Roman" pitchFamily="18" charset="0"/>
                <a:ea typeface="Verdana" pitchFamily="34" charset="0"/>
                <a:cs typeface="Times New Roman" pitchFamily="18" charset="0"/>
              </a:rPr>
              <a:t> ( ICCPR kwt.9/3), </a:t>
            </a:r>
          </a:p>
          <a:p>
            <a:pPr marL="457200" indent="-457200" algn="just">
              <a:lnSpc>
                <a:spcPct val="120000"/>
              </a:lnSpc>
              <a:spcBef>
                <a:spcPts val="0"/>
              </a:spcBef>
              <a:spcAft>
                <a:spcPts val="1000"/>
              </a:spcAft>
              <a:buFont typeface="Wingdings" pitchFamily="2" charset="2"/>
              <a:buChar char="ü"/>
            </a:pP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Mirga</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Haala</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haqummaa</a:t>
            </a:r>
            <a:r>
              <a:rPr lang="en-GB" sz="11200" dirty="0">
                <a:solidFill>
                  <a:schemeClr val="tx1"/>
                </a:solidFill>
                <a:latin typeface="Times New Roman" pitchFamily="18" charset="0"/>
                <a:ea typeface="Verdana" pitchFamily="34" charset="0"/>
                <a:cs typeface="Times New Roman" pitchFamily="18" charset="0"/>
              </a:rPr>
              <a:t> qabuun  </a:t>
            </a:r>
            <a:r>
              <a:rPr lang="en-GB" sz="11200" dirty="0" err="1">
                <a:solidFill>
                  <a:schemeClr val="tx1"/>
                </a:solidFill>
                <a:latin typeface="Times New Roman" pitchFamily="18" charset="0"/>
                <a:ea typeface="Verdana" pitchFamily="34" charset="0"/>
                <a:cs typeface="Times New Roman" pitchFamily="18" charset="0"/>
              </a:rPr>
              <a:t>murtii</a:t>
            </a:r>
            <a:r>
              <a:rPr lang="en-GB" sz="11200" dirty="0">
                <a:solidFill>
                  <a:schemeClr val="tx1"/>
                </a:solidFill>
                <a:latin typeface="Times New Roman" pitchFamily="18" charset="0"/>
                <a:ea typeface="Verdana" pitchFamily="34" charset="0"/>
                <a:cs typeface="Times New Roman" pitchFamily="18" charset="0"/>
              </a:rPr>
              <a:t> argachuu fi </a:t>
            </a:r>
            <a:r>
              <a:rPr lang="en-GB" sz="11200" dirty="0" err="1">
                <a:solidFill>
                  <a:srgbClr val="FF0000"/>
                </a:solidFill>
                <a:latin typeface="Times New Roman" pitchFamily="18" charset="0"/>
                <a:ea typeface="Verdana" pitchFamily="34" charset="0"/>
                <a:cs typeface="Times New Roman" pitchFamily="18" charset="0"/>
              </a:rPr>
              <a:t>mirga</a:t>
            </a:r>
            <a:r>
              <a:rPr lang="en-GB" sz="11200" dirty="0">
                <a:solidFill>
                  <a:srgbClr val="FF0000"/>
                </a:solidFill>
                <a:latin typeface="Times New Roman" pitchFamily="18" charset="0"/>
                <a:ea typeface="Verdana" pitchFamily="34" charset="0"/>
                <a:cs typeface="Times New Roman" pitchFamily="18" charset="0"/>
              </a:rPr>
              <a:t> </a:t>
            </a:r>
            <a:r>
              <a:rPr lang="en-GB" sz="11200" dirty="0" err="1">
                <a:solidFill>
                  <a:srgbClr val="FF0000"/>
                </a:solidFill>
                <a:latin typeface="Times New Roman" pitchFamily="18" charset="0"/>
                <a:ea typeface="Verdana" pitchFamily="34" charset="0"/>
                <a:cs typeface="Times New Roman" pitchFamily="18" charset="0"/>
              </a:rPr>
              <a:t>ofirraa</a:t>
            </a:r>
            <a:r>
              <a:rPr lang="en-GB" sz="11200" dirty="0">
                <a:solidFill>
                  <a:srgbClr val="FF0000"/>
                </a:solidFill>
                <a:latin typeface="Times New Roman" pitchFamily="18" charset="0"/>
                <a:ea typeface="Verdana" pitchFamily="34" charset="0"/>
                <a:cs typeface="Times New Roman" pitchFamily="18" charset="0"/>
              </a:rPr>
              <a:t> </a:t>
            </a:r>
            <a:r>
              <a:rPr lang="en-GB" sz="11200" dirty="0" err="1">
                <a:solidFill>
                  <a:srgbClr val="FF0000"/>
                </a:solidFill>
                <a:latin typeface="Times New Roman" pitchFamily="18" charset="0"/>
                <a:ea typeface="Verdana" pitchFamily="34" charset="0"/>
                <a:cs typeface="Times New Roman" pitchFamily="18" charset="0"/>
              </a:rPr>
              <a:t>ittisuu</a:t>
            </a:r>
            <a:r>
              <a:rPr lang="en-GB" sz="11200" dirty="0">
                <a:solidFill>
                  <a:srgbClr val="FF0000"/>
                </a:solidFill>
                <a:latin typeface="Times New Roman" pitchFamily="18" charset="0"/>
                <a:ea typeface="Verdana" pitchFamily="34" charset="0"/>
                <a:cs typeface="Times New Roman" pitchFamily="18" charset="0"/>
              </a:rPr>
              <a:t> </a:t>
            </a:r>
            <a:r>
              <a:rPr lang="en-GB" sz="11200" dirty="0">
                <a:solidFill>
                  <a:schemeClr val="tx1"/>
                </a:solidFill>
                <a:latin typeface="Times New Roman" pitchFamily="18" charset="0"/>
                <a:ea typeface="Verdana" pitchFamily="34" charset="0"/>
                <a:cs typeface="Times New Roman" pitchFamily="18" charset="0"/>
              </a:rPr>
              <a:t>(ICCPR kwt.14) </a:t>
            </a:r>
          </a:p>
          <a:p>
            <a:pPr marL="457200" indent="-457200" algn="just">
              <a:lnSpc>
                <a:spcPct val="120000"/>
              </a:lnSpc>
              <a:spcBef>
                <a:spcPts val="0"/>
              </a:spcBef>
              <a:spcAft>
                <a:spcPts val="1000"/>
              </a:spcAft>
              <a:buFont typeface="Wingdings" pitchFamily="2" charset="2"/>
              <a:buChar char="ü"/>
            </a:pPr>
            <a:r>
              <a:rPr lang="en-GB" sz="11200" dirty="0">
                <a:solidFill>
                  <a:schemeClr val="tx1"/>
                </a:solidFill>
                <a:latin typeface="Times New Roman" pitchFamily="18" charset="0"/>
                <a:ea typeface="Verdana" pitchFamily="34" charset="0"/>
                <a:cs typeface="Times New Roman" pitchFamily="18" charset="0"/>
              </a:rPr>
              <a:t>Abbaan </a:t>
            </a:r>
            <a:r>
              <a:rPr lang="en-GB" sz="11200" dirty="0" err="1">
                <a:solidFill>
                  <a:schemeClr val="tx1"/>
                </a:solidFill>
                <a:latin typeface="Times New Roman" pitchFamily="18" charset="0"/>
                <a:ea typeface="Verdana" pitchFamily="34" charset="0"/>
                <a:cs typeface="Times New Roman" pitchFamily="18" charset="0"/>
              </a:rPr>
              <a:t>alangaa</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qaama</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loogii</a:t>
            </a:r>
            <a:r>
              <a:rPr lang="en-GB" sz="11200" dirty="0">
                <a:solidFill>
                  <a:schemeClr val="tx1"/>
                </a:solidFill>
                <a:latin typeface="Times New Roman" pitchFamily="18" charset="0"/>
                <a:ea typeface="Verdana" pitchFamily="34" charset="0"/>
                <a:cs typeface="Times New Roman" pitchFamily="18" charset="0"/>
              </a:rPr>
              <a:t> malee hojjetu </a:t>
            </a:r>
            <a:r>
              <a:rPr lang="en-GB" sz="11200" dirty="0" err="1">
                <a:solidFill>
                  <a:schemeClr val="tx1"/>
                </a:solidFill>
                <a:latin typeface="Times New Roman" pitchFamily="18" charset="0"/>
                <a:ea typeface="Verdana" pitchFamily="34" charset="0"/>
                <a:cs typeface="Times New Roman" pitchFamily="18" charset="0"/>
              </a:rPr>
              <a:t>waan</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ta’eef</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rgbClr val="0070C0"/>
                </a:solidFill>
                <a:latin typeface="Times New Roman" pitchFamily="18" charset="0"/>
                <a:ea typeface="Verdana" pitchFamily="34" charset="0"/>
                <a:cs typeface="Times New Roman" pitchFamily="18" charset="0"/>
              </a:rPr>
              <a:t>adeemsa</a:t>
            </a:r>
            <a:r>
              <a:rPr lang="en-GB" sz="11200" dirty="0">
                <a:solidFill>
                  <a:srgbClr val="0070C0"/>
                </a:solidFill>
                <a:latin typeface="Times New Roman" pitchFamily="18" charset="0"/>
                <a:ea typeface="Verdana" pitchFamily="34" charset="0"/>
                <a:cs typeface="Times New Roman" pitchFamily="18" charset="0"/>
              </a:rPr>
              <a:t> qorannoo yakkaa keessatti </a:t>
            </a:r>
            <a:r>
              <a:rPr lang="en-GB" sz="11200" dirty="0">
                <a:solidFill>
                  <a:srgbClr val="FF0000"/>
                </a:solidFill>
                <a:latin typeface="Times New Roman" pitchFamily="18" charset="0"/>
                <a:ea typeface="Verdana" pitchFamily="34" charset="0"/>
                <a:cs typeface="Times New Roman" pitchFamily="18" charset="0"/>
              </a:rPr>
              <a:t>mirgi </a:t>
            </a:r>
            <a:r>
              <a:rPr lang="en-GB" sz="9600" dirty="0">
                <a:solidFill>
                  <a:srgbClr val="FF0000"/>
                </a:solidFill>
                <a:latin typeface="Times New Roman" pitchFamily="18" charset="0"/>
                <a:ea typeface="Verdana" pitchFamily="34" charset="0"/>
                <a:cs typeface="Times New Roman" pitchFamily="18" charset="0"/>
              </a:rPr>
              <a:t>namoota to’annoo </a:t>
            </a:r>
            <a:r>
              <a:rPr lang="en-GB" sz="9600" dirty="0" err="1">
                <a:solidFill>
                  <a:srgbClr val="FF0000"/>
                </a:solidFill>
                <a:latin typeface="Times New Roman" pitchFamily="18" charset="0"/>
                <a:ea typeface="Verdana" pitchFamily="34" charset="0"/>
                <a:cs typeface="Times New Roman" pitchFamily="18" charset="0"/>
              </a:rPr>
              <a:t>jala</a:t>
            </a:r>
            <a:r>
              <a:rPr lang="en-GB" sz="9600" dirty="0">
                <a:solidFill>
                  <a:srgbClr val="FF0000"/>
                </a:solidFill>
                <a:latin typeface="Times New Roman" pitchFamily="18" charset="0"/>
                <a:ea typeface="Verdana" pitchFamily="34" charset="0"/>
                <a:cs typeface="Times New Roman" pitchFamily="18" charset="0"/>
              </a:rPr>
              <a:t> oolanii yommuu kabajamuu </a:t>
            </a:r>
            <a:r>
              <a:rPr lang="en-GB" sz="9600" dirty="0" err="1">
                <a:solidFill>
                  <a:srgbClr val="FF0000"/>
                </a:solidFill>
                <a:latin typeface="Times New Roman" pitchFamily="18" charset="0"/>
                <a:ea typeface="Verdana" pitchFamily="34" charset="0"/>
                <a:cs typeface="Times New Roman" pitchFamily="18" charset="0"/>
              </a:rPr>
              <a:t>dhabu</a:t>
            </a:r>
            <a:r>
              <a:rPr lang="en-GB" sz="9600" dirty="0">
                <a:solidFill>
                  <a:schemeClr val="tx1"/>
                </a:solidFill>
                <a:latin typeface="Times New Roman" pitchFamily="18" charset="0"/>
                <a:ea typeface="Verdana" pitchFamily="34" charset="0"/>
                <a:cs typeface="Times New Roman" pitchFamily="18" charset="0"/>
              </a:rPr>
              <a:t>, </a:t>
            </a:r>
            <a:r>
              <a:rPr lang="en-GB" sz="9600" dirty="0" err="1">
                <a:solidFill>
                  <a:schemeClr val="tx1"/>
                </a:solidFill>
                <a:latin typeface="Times New Roman" pitchFamily="18" charset="0"/>
                <a:ea typeface="Verdana" pitchFamily="34" charset="0"/>
                <a:cs typeface="Times New Roman" pitchFamily="18" charset="0"/>
              </a:rPr>
              <a:t>qaamni</a:t>
            </a:r>
            <a:r>
              <a:rPr lang="en-GB" sz="9600" dirty="0">
                <a:solidFill>
                  <a:schemeClr val="tx1"/>
                </a:solidFill>
                <a:latin typeface="Times New Roman" pitchFamily="18" charset="0"/>
                <a:ea typeface="Verdana" pitchFamily="34" charset="0"/>
                <a:cs typeface="Times New Roman" pitchFamily="18" charset="0"/>
              </a:rPr>
              <a:t> qorannoo gaggeessu sirreessuu akka qabu tarkaanfii </a:t>
            </a:r>
            <a:r>
              <a:rPr lang="en-GB" sz="9600" dirty="0" err="1">
                <a:solidFill>
                  <a:schemeClr val="tx1"/>
                </a:solidFill>
                <a:latin typeface="Times New Roman" pitchFamily="18" charset="0"/>
                <a:ea typeface="Verdana" pitchFamily="34" charset="0"/>
                <a:cs typeface="Times New Roman" pitchFamily="18" charset="0"/>
              </a:rPr>
              <a:t>fudhachuu</a:t>
            </a:r>
            <a:r>
              <a:rPr lang="en-GB" sz="9600" dirty="0">
                <a:solidFill>
                  <a:schemeClr val="tx1"/>
                </a:solidFill>
                <a:latin typeface="Times New Roman" pitchFamily="18" charset="0"/>
                <a:ea typeface="Verdana" pitchFamily="34" charset="0"/>
                <a:cs typeface="Times New Roman" pitchFamily="18" charset="0"/>
              </a:rPr>
              <a:t> </a:t>
            </a:r>
            <a:r>
              <a:rPr lang="en-GB" sz="9600" dirty="0" err="1">
                <a:solidFill>
                  <a:schemeClr val="tx1"/>
                </a:solidFill>
                <a:latin typeface="Times New Roman" pitchFamily="18" charset="0"/>
                <a:ea typeface="Verdana" pitchFamily="34" charset="0"/>
                <a:cs typeface="Times New Roman" pitchFamily="18" charset="0"/>
              </a:rPr>
              <a:t>danda’a</a:t>
            </a:r>
            <a:r>
              <a:rPr lang="en-GB" sz="9600" dirty="0">
                <a:solidFill>
                  <a:schemeClr val="tx1"/>
                </a:solidFill>
                <a:latin typeface="Times New Roman" pitchFamily="18" charset="0"/>
                <a:ea typeface="Verdana" pitchFamily="34" charset="0"/>
                <a:cs typeface="Times New Roman" pitchFamily="18" charset="0"/>
              </a:rPr>
              <a:t>(ICCPR kwt.6(1) </a:t>
            </a:r>
            <a:r>
              <a:rPr lang="en-GB" sz="9600" dirty="0" err="1">
                <a:solidFill>
                  <a:schemeClr val="tx1"/>
                </a:solidFill>
                <a:latin typeface="Times New Roman" pitchFamily="18" charset="0"/>
                <a:ea typeface="Verdana" pitchFamily="34" charset="0"/>
                <a:cs typeface="Times New Roman" pitchFamily="18" charset="0"/>
              </a:rPr>
              <a:t>fi</a:t>
            </a:r>
            <a:r>
              <a:rPr lang="en-GB" sz="9600" dirty="0">
                <a:solidFill>
                  <a:schemeClr val="tx1"/>
                </a:solidFill>
                <a:latin typeface="Times New Roman" pitchFamily="18" charset="0"/>
                <a:ea typeface="Verdana" pitchFamily="34" charset="0"/>
                <a:cs typeface="Times New Roman" pitchFamily="18" charset="0"/>
              </a:rPr>
              <a:t> 7; UDHR kwt.3 fi 5;</a:t>
            </a:r>
            <a:endParaRPr lang="en-GB" sz="11200" dirty="0">
              <a:solidFill>
                <a:schemeClr val="tx1"/>
              </a:solidFill>
              <a:latin typeface="Times New Roman" pitchFamily="18" charset="0"/>
              <a:ea typeface="Verdana" pitchFamily="34" charset="0"/>
              <a:cs typeface="Times New Roman" pitchFamily="18" charset="0"/>
            </a:endParaRPr>
          </a:p>
          <a:p>
            <a:pPr>
              <a:lnSpc>
                <a:spcPct val="120000"/>
              </a:lnSpc>
            </a:pPr>
            <a:endParaRPr lang="en-US" sz="4400" dirty="0">
              <a:latin typeface="Times New Roman" pitchFamily="18" charset="0"/>
              <a:cs typeface="Times New Roman" pitchFamily="18" charset="0"/>
            </a:endParaRPr>
          </a:p>
        </p:txBody>
      </p:sp>
    </p:spTree>
    <p:extLst>
      <p:ext uri="{BB962C8B-B14F-4D97-AF65-F5344CB8AC3E}">
        <p14:creationId xmlns:p14="http://schemas.microsoft.com/office/powerpoint/2010/main" val="90255760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620688"/>
            <a:ext cx="8839200" cy="5780112"/>
          </a:xfrm>
          <a:effectLst>
            <a:outerShdw blurRad="50800" dist="38100" dir="5400000" algn="t" rotWithShape="0">
              <a:prstClr val="black">
                <a:alpha val="40000"/>
              </a:prstClr>
            </a:outerShdw>
          </a:effectLst>
        </p:spPr>
        <p:txBody>
          <a:bodyPr>
            <a:normAutofit fontScale="25000" lnSpcReduction="20000"/>
          </a:bodyPr>
          <a:lstStyle/>
          <a:p>
            <a:pPr algn="just">
              <a:lnSpc>
                <a:spcPct val="120000"/>
              </a:lnSpc>
              <a:spcBef>
                <a:spcPts val="0"/>
              </a:spcBef>
              <a:spcAft>
                <a:spcPts val="1000"/>
              </a:spcAft>
            </a:pPr>
            <a:r>
              <a:rPr lang="en-GB" sz="9600" b="1" dirty="0">
                <a:solidFill>
                  <a:schemeClr val="tx1"/>
                </a:solidFill>
                <a:latin typeface="Times New Roman"/>
                <a:ea typeface="Calibri"/>
                <a:cs typeface="Times New Roman"/>
              </a:rPr>
              <a:t>2) </a:t>
            </a:r>
            <a:r>
              <a:rPr lang="en-GB" sz="11200" dirty="0" err="1">
                <a:solidFill>
                  <a:srgbClr val="FF0000"/>
                </a:solidFill>
                <a:latin typeface="Times New Roman" pitchFamily="18" charset="0"/>
                <a:ea typeface="Verdana" pitchFamily="34" charset="0"/>
                <a:cs typeface="Times New Roman" pitchFamily="18" charset="0"/>
              </a:rPr>
              <a:t>Yakkoonni</a:t>
            </a:r>
            <a:r>
              <a:rPr lang="en-GB" sz="11200" dirty="0">
                <a:solidFill>
                  <a:srgbClr val="FF0000"/>
                </a:solidFill>
                <a:latin typeface="Times New Roman" pitchFamily="18" charset="0"/>
                <a:ea typeface="Verdana" pitchFamily="34" charset="0"/>
                <a:cs typeface="Times New Roman" pitchFamily="18" charset="0"/>
              </a:rPr>
              <a:t> </a:t>
            </a:r>
            <a:r>
              <a:rPr lang="en-GB" sz="11200" dirty="0" err="1">
                <a:solidFill>
                  <a:srgbClr val="FF0000"/>
                </a:solidFill>
                <a:latin typeface="Times New Roman" pitchFamily="18" charset="0"/>
                <a:ea typeface="Verdana" pitchFamily="34" charset="0"/>
                <a:cs typeface="Times New Roman" pitchFamily="18" charset="0"/>
              </a:rPr>
              <a:t>Daangaa</a:t>
            </a:r>
            <a:r>
              <a:rPr lang="en-GB" sz="11200" dirty="0">
                <a:solidFill>
                  <a:srgbClr val="FF0000"/>
                </a:solidFill>
                <a:latin typeface="Times New Roman" pitchFamily="18" charset="0"/>
                <a:ea typeface="Verdana" pitchFamily="34" charset="0"/>
                <a:cs typeface="Times New Roman" pitchFamily="18" charset="0"/>
              </a:rPr>
              <a:t> </a:t>
            </a:r>
            <a:r>
              <a:rPr lang="en-GB" sz="11200" dirty="0" err="1">
                <a:solidFill>
                  <a:srgbClr val="FF0000"/>
                </a:solidFill>
                <a:latin typeface="Times New Roman" pitchFamily="18" charset="0"/>
                <a:ea typeface="Verdana" pitchFamily="34" charset="0"/>
                <a:cs typeface="Times New Roman" pitchFamily="18" charset="0"/>
              </a:rPr>
              <a:t>Biyyaa</a:t>
            </a:r>
            <a:r>
              <a:rPr lang="en-GB" sz="11200" dirty="0">
                <a:solidFill>
                  <a:srgbClr val="FF0000"/>
                </a:solidFill>
                <a:latin typeface="Times New Roman" pitchFamily="18" charset="0"/>
                <a:ea typeface="Verdana" pitchFamily="34" charset="0"/>
                <a:cs typeface="Times New Roman" pitchFamily="18" charset="0"/>
              </a:rPr>
              <a:t> </a:t>
            </a:r>
            <a:r>
              <a:rPr lang="en-GB" sz="11200" dirty="0" err="1">
                <a:solidFill>
                  <a:srgbClr val="FF0000"/>
                </a:solidFill>
                <a:latin typeface="Times New Roman" pitchFamily="18" charset="0"/>
                <a:ea typeface="Verdana" pitchFamily="34" charset="0"/>
                <a:cs typeface="Times New Roman" pitchFamily="18" charset="0"/>
              </a:rPr>
              <a:t>Qaxxaamuran</a:t>
            </a:r>
            <a:r>
              <a:rPr lang="en-GB" sz="11200" dirty="0">
                <a:solidFill>
                  <a:srgbClr val="FF0000"/>
                </a:solidFill>
                <a:latin typeface="Times New Roman" pitchFamily="18" charset="0"/>
                <a:ea typeface="Verdana" pitchFamily="34" charset="0"/>
                <a:cs typeface="Times New Roman" pitchFamily="18" charset="0"/>
              </a:rPr>
              <a:t> </a:t>
            </a:r>
            <a:r>
              <a:rPr lang="en-GB" sz="11200" i="1" dirty="0">
                <a:solidFill>
                  <a:srgbClr val="FF0000"/>
                </a:solidFill>
                <a:latin typeface="Times New Roman" pitchFamily="18" charset="0"/>
                <a:ea typeface="Verdana" pitchFamily="34" charset="0"/>
                <a:cs typeface="Times New Roman" pitchFamily="18" charset="0"/>
              </a:rPr>
              <a:t>(Cross </a:t>
            </a:r>
            <a:r>
              <a:rPr lang="en-GB" sz="11200" i="1" dirty="0" err="1">
                <a:solidFill>
                  <a:srgbClr val="FF0000"/>
                </a:solidFill>
                <a:latin typeface="Times New Roman" pitchFamily="18" charset="0"/>
                <a:ea typeface="Verdana" pitchFamily="34" charset="0"/>
                <a:cs typeface="Times New Roman" pitchFamily="18" charset="0"/>
              </a:rPr>
              <a:t>Boundry</a:t>
            </a:r>
            <a:r>
              <a:rPr lang="en-GB" sz="11200" i="1" dirty="0">
                <a:solidFill>
                  <a:srgbClr val="FF0000"/>
                </a:solidFill>
                <a:latin typeface="Times New Roman" pitchFamily="18" charset="0"/>
                <a:ea typeface="Verdana" pitchFamily="34" charset="0"/>
                <a:cs typeface="Times New Roman" pitchFamily="18" charset="0"/>
              </a:rPr>
              <a:t> Crimes(extra territorial) </a:t>
            </a:r>
            <a:r>
              <a:rPr lang="en-GB" sz="11200" dirty="0" err="1">
                <a:solidFill>
                  <a:srgbClr val="FF0000"/>
                </a:solidFill>
                <a:latin typeface="Times New Roman" pitchFamily="18" charset="0"/>
                <a:ea typeface="Verdana" pitchFamily="34" charset="0"/>
                <a:cs typeface="Times New Roman" pitchFamily="18" charset="0"/>
              </a:rPr>
              <a:t>Babal’achaa</a:t>
            </a:r>
            <a:r>
              <a:rPr lang="en-GB" sz="11200" dirty="0">
                <a:solidFill>
                  <a:srgbClr val="FF0000"/>
                </a:solidFill>
                <a:latin typeface="Times New Roman" pitchFamily="18" charset="0"/>
                <a:ea typeface="Verdana" pitchFamily="34" charset="0"/>
                <a:cs typeface="Times New Roman" pitchFamily="18" charset="0"/>
              </a:rPr>
              <a:t> </a:t>
            </a:r>
            <a:r>
              <a:rPr lang="en-GB" sz="11200" dirty="0" err="1">
                <a:solidFill>
                  <a:srgbClr val="FF0000"/>
                </a:solidFill>
                <a:latin typeface="Times New Roman" pitchFamily="18" charset="0"/>
                <a:ea typeface="Verdana" pitchFamily="34" charset="0"/>
                <a:cs typeface="Times New Roman" pitchFamily="18" charset="0"/>
              </a:rPr>
              <a:t>dhufuu</a:t>
            </a:r>
            <a:r>
              <a:rPr lang="en-GB" sz="11200" dirty="0">
                <a:solidFill>
                  <a:srgbClr val="FF0000"/>
                </a:solidFill>
                <a:latin typeface="Times New Roman" pitchFamily="18" charset="0"/>
                <a:ea typeface="Verdana" pitchFamily="34" charset="0"/>
                <a:cs typeface="Times New Roman" pitchFamily="18" charset="0"/>
              </a:rPr>
              <a:t>: </a:t>
            </a:r>
            <a:endParaRPr lang="en-GB" sz="4800" dirty="0">
              <a:solidFill>
                <a:srgbClr val="FF0000"/>
              </a:solidFill>
              <a:latin typeface="Times New Roman" pitchFamily="18" charset="0"/>
              <a:ea typeface="Verdana" pitchFamily="34" charset="0"/>
              <a:cs typeface="Times New Roman" pitchFamily="18" charset="0"/>
            </a:endParaRPr>
          </a:p>
          <a:p>
            <a:pPr marL="457200" indent="-457200" algn="just">
              <a:lnSpc>
                <a:spcPct val="120000"/>
              </a:lnSpc>
              <a:spcBef>
                <a:spcPts val="0"/>
              </a:spcBef>
              <a:spcAft>
                <a:spcPts val="1000"/>
              </a:spcAft>
              <a:buFont typeface="Wingdings" pitchFamily="2" charset="2"/>
              <a:buChar char="§"/>
            </a:pPr>
            <a:r>
              <a:rPr lang="en-GB" sz="11200" dirty="0" err="1">
                <a:solidFill>
                  <a:schemeClr val="tx1"/>
                </a:solidFill>
                <a:latin typeface="Times New Roman" pitchFamily="18" charset="0"/>
                <a:ea typeface="Verdana" pitchFamily="34" charset="0"/>
                <a:cs typeface="Times New Roman" pitchFamily="18" charset="0"/>
              </a:rPr>
              <a:t>Yakkoota</a:t>
            </a:r>
            <a:r>
              <a:rPr lang="en-GB" sz="11200" dirty="0">
                <a:solidFill>
                  <a:schemeClr val="tx1"/>
                </a:solidFill>
                <a:latin typeface="Times New Roman" pitchFamily="18" charset="0"/>
                <a:ea typeface="Verdana" pitchFamily="34" charset="0"/>
                <a:cs typeface="Times New Roman" pitchFamily="18" charset="0"/>
              </a:rPr>
              <a:t>  kana </a:t>
            </a:r>
            <a:r>
              <a:rPr lang="en-GB" sz="11200" dirty="0" err="1">
                <a:solidFill>
                  <a:schemeClr val="tx1"/>
                </a:solidFill>
                <a:latin typeface="Times New Roman" pitchFamily="18" charset="0"/>
                <a:ea typeface="Verdana" pitchFamily="34" charset="0"/>
                <a:cs typeface="Times New Roman" pitchFamily="18" charset="0"/>
              </a:rPr>
              <a:t>ittisuu</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to’achuuf</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gargaarsa</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abbootii</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alangaa</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biyyoota</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adda</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addaa</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gaafata</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kanaaf</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qabsoo</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gama</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kanaan</a:t>
            </a:r>
            <a:r>
              <a:rPr lang="en-GB" sz="11200" dirty="0">
                <a:solidFill>
                  <a:schemeClr val="tx1"/>
                </a:solidFill>
                <a:latin typeface="Times New Roman" pitchFamily="18" charset="0"/>
                <a:ea typeface="Verdana" pitchFamily="34" charset="0"/>
                <a:cs typeface="Times New Roman" pitchFamily="18" charset="0"/>
              </a:rPr>
              <a:t> godhamu </a:t>
            </a:r>
            <a:r>
              <a:rPr lang="en-GB" sz="11200" dirty="0" err="1">
                <a:solidFill>
                  <a:schemeClr val="tx1"/>
                </a:solidFill>
                <a:latin typeface="Times New Roman" pitchFamily="18" charset="0"/>
                <a:ea typeface="Verdana" pitchFamily="34" charset="0"/>
                <a:cs typeface="Times New Roman" pitchFamily="18" charset="0"/>
              </a:rPr>
              <a:t>bu’a</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qabeessa</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taasisuuf</a:t>
            </a:r>
            <a:r>
              <a:rPr lang="en-GB" sz="11200" dirty="0">
                <a:solidFill>
                  <a:schemeClr val="tx1"/>
                </a:solidFill>
                <a:latin typeface="Times New Roman" pitchFamily="18" charset="0"/>
                <a:ea typeface="Verdana" pitchFamily="34" charset="0"/>
                <a:cs typeface="Times New Roman" pitchFamily="18" charset="0"/>
              </a:rPr>
              <a:t> danbii naamusa </a:t>
            </a:r>
            <a:r>
              <a:rPr lang="en-GB" sz="11200" dirty="0" err="1">
                <a:solidFill>
                  <a:schemeClr val="tx1"/>
                </a:solidFill>
                <a:latin typeface="Times New Roman" pitchFamily="18" charset="0"/>
                <a:ea typeface="Verdana" pitchFamily="34" charset="0"/>
                <a:cs typeface="Times New Roman" pitchFamily="18" charset="0"/>
              </a:rPr>
              <a:t>ogummaa</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abbootii</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alangaa</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waliin</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qopheeffachuun</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barbaachisaa</a:t>
            </a:r>
            <a:r>
              <a:rPr lang="en-GB" sz="11200" dirty="0">
                <a:solidFill>
                  <a:schemeClr val="tx1"/>
                </a:solidFill>
                <a:latin typeface="Times New Roman" pitchFamily="18" charset="0"/>
                <a:ea typeface="Verdana" pitchFamily="34" charset="0"/>
                <a:cs typeface="Times New Roman" pitchFamily="18" charset="0"/>
              </a:rPr>
              <a:t> </a:t>
            </a:r>
            <a:r>
              <a:rPr lang="en-GB" sz="11200" dirty="0" err="1">
                <a:solidFill>
                  <a:schemeClr val="tx1"/>
                </a:solidFill>
                <a:latin typeface="Times New Roman" pitchFamily="18" charset="0"/>
                <a:ea typeface="Verdana" pitchFamily="34" charset="0"/>
                <a:cs typeface="Times New Roman" pitchFamily="18" charset="0"/>
              </a:rPr>
              <a:t>ta’a</a:t>
            </a:r>
            <a:r>
              <a:rPr lang="en-GB" sz="11200" dirty="0">
                <a:solidFill>
                  <a:schemeClr val="tx1"/>
                </a:solidFill>
                <a:latin typeface="Times New Roman" pitchFamily="18" charset="0"/>
                <a:ea typeface="Verdana" pitchFamily="34" charset="0"/>
                <a:cs typeface="Times New Roman" pitchFamily="18" charset="0"/>
              </a:rPr>
              <a:t>.</a:t>
            </a:r>
          </a:p>
          <a:p>
            <a:pPr marL="457200" indent="-457200" algn="just">
              <a:lnSpc>
                <a:spcPct val="120000"/>
              </a:lnSpc>
              <a:spcBef>
                <a:spcPts val="0"/>
              </a:spcBef>
              <a:spcAft>
                <a:spcPts val="1000"/>
              </a:spcAft>
              <a:buFont typeface="Wingdings" pitchFamily="2" charset="2"/>
              <a:buChar char="§"/>
            </a:pPr>
            <a:r>
              <a:rPr lang="en-GB" sz="11200" dirty="0" err="1">
                <a:solidFill>
                  <a:schemeClr val="tx1"/>
                </a:solidFill>
                <a:latin typeface="Times New Roman" pitchFamily="18" charset="0"/>
                <a:ea typeface="Verdana" pitchFamily="34" charset="0"/>
                <a:cs typeface="Times New Roman" pitchFamily="18" charset="0"/>
              </a:rPr>
              <a:t>Yaada</a:t>
            </a:r>
            <a:r>
              <a:rPr lang="en-GB" sz="11200" dirty="0">
                <a:solidFill>
                  <a:schemeClr val="tx1"/>
                </a:solidFill>
                <a:latin typeface="Times New Roman" pitchFamily="18" charset="0"/>
                <a:ea typeface="Verdana" pitchFamily="34" charset="0"/>
                <a:cs typeface="Times New Roman" pitchFamily="18" charset="0"/>
              </a:rPr>
              <a:t> kana irraa </a:t>
            </a:r>
            <a:r>
              <a:rPr lang="en-GB" sz="11200" dirty="0" err="1">
                <a:solidFill>
                  <a:schemeClr val="tx1"/>
                </a:solidFill>
                <a:latin typeface="Times New Roman" pitchFamily="18" charset="0"/>
                <a:ea typeface="Verdana" pitchFamily="34" charset="0"/>
                <a:cs typeface="Times New Roman" pitchFamily="18" charset="0"/>
              </a:rPr>
              <a:t>ka’uun</a:t>
            </a:r>
            <a:r>
              <a:rPr lang="en-GB" sz="11200" dirty="0">
                <a:solidFill>
                  <a:schemeClr val="tx1"/>
                </a:solidFill>
                <a:latin typeface="Times New Roman" pitchFamily="18" charset="0"/>
                <a:ea typeface="Verdana" pitchFamily="34" charset="0"/>
                <a:cs typeface="Times New Roman" pitchFamily="18" charset="0"/>
              </a:rPr>
              <a:t>:- </a:t>
            </a:r>
          </a:p>
          <a:p>
            <a:pPr marL="514350" indent="-514350" algn="just">
              <a:lnSpc>
                <a:spcPct val="120000"/>
              </a:lnSpc>
              <a:spcBef>
                <a:spcPts val="0"/>
              </a:spcBef>
              <a:spcAft>
                <a:spcPts val="1000"/>
              </a:spcAft>
              <a:buFont typeface="+mj-lt"/>
              <a:buAutoNum type="arabicParenR"/>
            </a:pPr>
            <a:r>
              <a:rPr lang="en-GB" sz="12800" dirty="0">
                <a:solidFill>
                  <a:srgbClr val="FF0000"/>
                </a:solidFill>
                <a:latin typeface="Times New Roman" pitchFamily="18" charset="0"/>
                <a:ea typeface="Verdana" pitchFamily="34" charset="0"/>
                <a:cs typeface="Times New Roman" pitchFamily="18" charset="0"/>
              </a:rPr>
              <a:t>Gamtaan Awurooppaa</a:t>
            </a:r>
            <a:r>
              <a:rPr lang="en-GB" sz="12800" dirty="0">
                <a:solidFill>
                  <a:schemeClr val="tx1"/>
                </a:solidFill>
                <a:latin typeface="Times New Roman" pitchFamily="18" charset="0"/>
                <a:ea typeface="Verdana" pitchFamily="34" charset="0"/>
                <a:cs typeface="Times New Roman" pitchFamily="18" charset="0"/>
              </a:rPr>
              <a:t>, </a:t>
            </a:r>
            <a:r>
              <a:rPr lang="en-GB" sz="12800" dirty="0">
                <a:solidFill>
                  <a:srgbClr val="0070C0"/>
                </a:solidFill>
                <a:latin typeface="Times New Roman" pitchFamily="18" charset="0"/>
                <a:ea typeface="Verdana" pitchFamily="34" charset="0"/>
                <a:cs typeface="Times New Roman" pitchFamily="18" charset="0"/>
              </a:rPr>
              <a:t>Seera Gahee Fi Naamusa Abbaa Alangaa </a:t>
            </a:r>
            <a:r>
              <a:rPr lang="en-GB" sz="12800" dirty="0" err="1">
                <a:solidFill>
                  <a:srgbClr val="0070C0"/>
                </a:solidFill>
                <a:latin typeface="Times New Roman" pitchFamily="18" charset="0"/>
                <a:ea typeface="Verdana" pitchFamily="34" charset="0"/>
                <a:cs typeface="Times New Roman" pitchFamily="18" charset="0"/>
              </a:rPr>
              <a:t>Ibsu</a:t>
            </a:r>
            <a:r>
              <a:rPr lang="en-GB" sz="12800" dirty="0">
                <a:solidFill>
                  <a:srgbClr val="0070C0"/>
                </a:solidFill>
                <a:latin typeface="Times New Roman" pitchFamily="18" charset="0"/>
                <a:ea typeface="Verdana" pitchFamily="34" charset="0"/>
                <a:cs typeface="Times New Roman" pitchFamily="18" charset="0"/>
              </a:rPr>
              <a:t> </a:t>
            </a:r>
            <a:r>
              <a:rPr lang="en-GB" sz="12800" dirty="0">
                <a:solidFill>
                  <a:srgbClr val="FF0000"/>
                </a:solidFill>
                <a:latin typeface="Times New Roman" pitchFamily="18" charset="0"/>
                <a:ea typeface="Verdana" pitchFamily="34" charset="0"/>
                <a:cs typeface="Times New Roman" pitchFamily="18" charset="0"/>
              </a:rPr>
              <a:t>“</a:t>
            </a:r>
            <a:r>
              <a:rPr lang="en-GB" sz="12800" i="1" dirty="0">
                <a:solidFill>
                  <a:srgbClr val="FF0000"/>
                </a:solidFill>
                <a:latin typeface="Times New Roman" pitchFamily="18" charset="0"/>
                <a:ea typeface="Verdana" pitchFamily="34" charset="0"/>
                <a:cs typeface="Times New Roman" pitchFamily="18" charset="0"/>
              </a:rPr>
              <a:t>Recommendation on the Role of Public Prosecution in the Criminal Justice system”</a:t>
            </a:r>
            <a:r>
              <a:rPr lang="en-GB" sz="12800" dirty="0">
                <a:solidFill>
                  <a:schemeClr val="tx1"/>
                </a:solidFill>
                <a:latin typeface="Times New Roman" pitchFamily="18" charset="0"/>
                <a:ea typeface="Verdana" pitchFamily="34" charset="0"/>
                <a:cs typeface="Times New Roman" pitchFamily="18" charset="0"/>
              </a:rPr>
              <a:t> baasee jira.</a:t>
            </a:r>
            <a:endParaRPr lang="en-US" sz="9600" dirty="0">
              <a:solidFill>
                <a:schemeClr val="tx1"/>
              </a:solidFill>
              <a:latin typeface="Times New Roman" pitchFamily="18" charset="0"/>
              <a:ea typeface="Verdana" pitchFamily="34" charset="0"/>
              <a:cs typeface="Times New Roman" pitchFamily="18" charset="0"/>
            </a:endParaRPr>
          </a:p>
          <a:p>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408286479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199" y="609600"/>
            <a:ext cx="8991601" cy="6248400"/>
          </a:xfrm>
        </p:spPr>
        <p:txBody>
          <a:bodyPr>
            <a:noAutofit/>
          </a:bodyPr>
          <a:lstStyle/>
          <a:p>
            <a:pPr algn="just">
              <a:spcBef>
                <a:spcPts val="0"/>
              </a:spcBef>
              <a:spcAft>
                <a:spcPts val="1000"/>
              </a:spcAft>
            </a:pPr>
            <a:r>
              <a:rPr lang="en-GB" sz="2800" b="1" dirty="0">
                <a:solidFill>
                  <a:srgbClr val="FF0000"/>
                </a:solidFill>
                <a:latin typeface="Times New Roman"/>
                <a:ea typeface="Calibri"/>
                <a:cs typeface="Times New Roman"/>
              </a:rPr>
              <a:t>2</a:t>
            </a:r>
            <a:r>
              <a:rPr lang="en-GB" sz="2800" b="1" dirty="0">
                <a:solidFill>
                  <a:srgbClr val="FF0000"/>
                </a:solidFill>
                <a:latin typeface="Verdana" pitchFamily="34" charset="0"/>
                <a:ea typeface="Verdana" pitchFamily="34" charset="0"/>
                <a:cs typeface="Verdana" pitchFamily="34" charset="0"/>
              </a:rPr>
              <a:t>) </a:t>
            </a:r>
            <a:r>
              <a:rPr lang="en-GB" sz="2800" b="1" dirty="0">
                <a:solidFill>
                  <a:srgbClr val="0070C0"/>
                </a:solidFill>
                <a:latin typeface="Times New Roman" pitchFamily="18" charset="0"/>
                <a:ea typeface="Verdana" pitchFamily="34" charset="0"/>
                <a:cs typeface="Times New Roman" pitchFamily="18" charset="0"/>
              </a:rPr>
              <a:t>Bara 1999 Waldaan </a:t>
            </a:r>
            <a:r>
              <a:rPr lang="en-GB" sz="2800" b="1" dirty="0" err="1">
                <a:solidFill>
                  <a:srgbClr val="0070C0"/>
                </a:solidFill>
                <a:latin typeface="Times New Roman" pitchFamily="18" charset="0"/>
                <a:ea typeface="Verdana" pitchFamily="34" charset="0"/>
                <a:cs typeface="Times New Roman" pitchFamily="18" charset="0"/>
              </a:rPr>
              <a:t>Abbootii</a:t>
            </a:r>
            <a:r>
              <a:rPr lang="en-GB" sz="2800" b="1" dirty="0">
                <a:solidFill>
                  <a:srgbClr val="0070C0"/>
                </a:solidFill>
                <a:latin typeface="Times New Roman" pitchFamily="18" charset="0"/>
                <a:ea typeface="Verdana" pitchFamily="34" charset="0"/>
                <a:cs typeface="Times New Roman" pitchFamily="18" charset="0"/>
              </a:rPr>
              <a:t> </a:t>
            </a:r>
            <a:r>
              <a:rPr lang="en-GB" sz="2800" b="1" dirty="0" err="1">
                <a:solidFill>
                  <a:srgbClr val="0070C0"/>
                </a:solidFill>
                <a:latin typeface="Times New Roman" pitchFamily="18" charset="0"/>
                <a:ea typeface="Verdana" pitchFamily="34" charset="0"/>
                <a:cs typeface="Times New Roman" pitchFamily="18" charset="0"/>
              </a:rPr>
              <a:t>Alangaa</a:t>
            </a:r>
            <a:r>
              <a:rPr lang="en-GB" sz="2800" b="1" dirty="0">
                <a:solidFill>
                  <a:srgbClr val="0070C0"/>
                </a:solidFill>
                <a:latin typeface="Times New Roman" pitchFamily="18" charset="0"/>
                <a:ea typeface="Verdana" pitchFamily="34" charset="0"/>
                <a:cs typeface="Times New Roman" pitchFamily="18" charset="0"/>
              </a:rPr>
              <a:t> </a:t>
            </a:r>
            <a:r>
              <a:rPr lang="en-GB" sz="2800" b="1" dirty="0" err="1">
                <a:solidFill>
                  <a:srgbClr val="0070C0"/>
                </a:solidFill>
                <a:latin typeface="Times New Roman" pitchFamily="18" charset="0"/>
                <a:ea typeface="Verdana" pitchFamily="34" charset="0"/>
                <a:cs typeface="Times New Roman" pitchFamily="18" charset="0"/>
              </a:rPr>
              <a:t>Addunyaa</a:t>
            </a:r>
            <a:r>
              <a:rPr lang="en-GB" sz="2800" b="1" dirty="0" err="1">
                <a:solidFill>
                  <a:schemeClr val="tx1"/>
                </a:solidFill>
                <a:latin typeface="Times New Roman" pitchFamily="18" charset="0"/>
                <a:ea typeface="Verdana" pitchFamily="34" charset="0"/>
                <a:cs typeface="Times New Roman" pitchFamily="18" charset="0"/>
              </a:rPr>
              <a:t>’International</a:t>
            </a:r>
            <a:r>
              <a:rPr lang="en-GB" sz="2800" b="1" dirty="0">
                <a:solidFill>
                  <a:schemeClr val="tx1"/>
                </a:solidFill>
                <a:latin typeface="Times New Roman" pitchFamily="18" charset="0"/>
                <a:ea typeface="Verdana" pitchFamily="34" charset="0"/>
                <a:cs typeface="Times New Roman" pitchFamily="18" charset="0"/>
              </a:rPr>
              <a:t> Association of </a:t>
            </a:r>
            <a:r>
              <a:rPr lang="en-GB" sz="2800" b="1" dirty="0" err="1">
                <a:solidFill>
                  <a:schemeClr val="tx1"/>
                </a:solidFill>
                <a:latin typeface="Times New Roman" pitchFamily="18" charset="0"/>
                <a:ea typeface="Verdana" pitchFamily="34" charset="0"/>
                <a:cs typeface="Times New Roman" pitchFamily="18" charset="0"/>
              </a:rPr>
              <a:t>Prosecutor’IAP</a:t>
            </a:r>
            <a:r>
              <a:rPr lang="en-GB" sz="2800" b="1" dirty="0">
                <a:solidFill>
                  <a:schemeClr val="tx1"/>
                </a:solidFill>
                <a:latin typeface="Times New Roman" pitchFamily="18" charset="0"/>
                <a:ea typeface="Verdana" pitchFamily="34" charset="0"/>
                <a:cs typeface="Times New Roman" pitchFamily="18" charset="0"/>
              </a:rPr>
              <a:t>’</a:t>
            </a:r>
          </a:p>
          <a:p>
            <a:pPr algn="just">
              <a:spcBef>
                <a:spcPts val="0"/>
              </a:spcBef>
              <a:spcAft>
                <a:spcPts val="1000"/>
              </a:spcAft>
            </a:pPr>
            <a:r>
              <a:rPr lang="en-GB" sz="2800" b="1" dirty="0">
                <a:solidFill>
                  <a:schemeClr val="tx1"/>
                </a:solidFill>
                <a:latin typeface="Times New Roman" pitchFamily="18" charset="0"/>
                <a:ea typeface="Verdana" pitchFamily="34" charset="0"/>
                <a:cs typeface="Times New Roman" pitchFamily="18" charset="0"/>
              </a:rPr>
              <a:t> </a:t>
            </a:r>
            <a:r>
              <a:rPr lang="en-GB" sz="2800" b="1" dirty="0">
                <a:solidFill>
                  <a:srgbClr val="FF0000"/>
                </a:solidFill>
                <a:latin typeface="Times New Roman" pitchFamily="18" charset="0"/>
                <a:ea typeface="Verdana" pitchFamily="34" charset="0"/>
                <a:cs typeface="Times New Roman" pitchFamily="18" charset="0"/>
              </a:rPr>
              <a:t>Qajeelfama ”</a:t>
            </a:r>
            <a:r>
              <a:rPr lang="en-GB" sz="2800" b="1" i="1" dirty="0">
                <a:solidFill>
                  <a:srgbClr val="FF0000"/>
                </a:solidFill>
                <a:latin typeface="Times New Roman" pitchFamily="18" charset="0"/>
                <a:ea typeface="Verdana" pitchFamily="34" charset="0"/>
                <a:cs typeface="Times New Roman" pitchFamily="18" charset="0"/>
              </a:rPr>
              <a:t>Standards of Professional Responsibility and Statement of the Essential Duties and Rights of Prosecutors”</a:t>
            </a:r>
            <a:r>
              <a:rPr lang="en-GB" sz="2800" b="1" dirty="0">
                <a:solidFill>
                  <a:schemeClr val="tx1"/>
                </a:solidFill>
                <a:latin typeface="Times New Roman" pitchFamily="18" charset="0"/>
                <a:ea typeface="Verdana" pitchFamily="34" charset="0"/>
                <a:cs typeface="Times New Roman" pitchFamily="18" charset="0"/>
              </a:rPr>
              <a:t> </a:t>
            </a:r>
            <a:r>
              <a:rPr lang="en-GB" sz="2800" b="1" dirty="0" err="1">
                <a:solidFill>
                  <a:schemeClr val="tx1"/>
                </a:solidFill>
                <a:latin typeface="Times New Roman" pitchFamily="18" charset="0"/>
                <a:ea typeface="Verdana" pitchFamily="34" charset="0"/>
                <a:cs typeface="Times New Roman" pitchFamily="18" charset="0"/>
              </a:rPr>
              <a:t>jedhu</a:t>
            </a:r>
            <a:r>
              <a:rPr lang="en-GB" sz="2800" b="1" dirty="0">
                <a:solidFill>
                  <a:schemeClr val="tx1"/>
                </a:solidFill>
                <a:latin typeface="Times New Roman" pitchFamily="18" charset="0"/>
                <a:ea typeface="Verdana" pitchFamily="34" charset="0"/>
                <a:cs typeface="Times New Roman" pitchFamily="18" charset="0"/>
              </a:rPr>
              <a:t> baaseera.IAP</a:t>
            </a:r>
            <a:r>
              <a:rPr lang="en-GB" sz="2800" b="1" dirty="0" smtClean="0">
                <a:solidFill>
                  <a:schemeClr val="tx1"/>
                </a:solidFill>
                <a:latin typeface="Times New Roman" pitchFamily="18" charset="0"/>
                <a:ea typeface="Verdana" pitchFamily="34" charset="0"/>
                <a:cs typeface="Times New Roman" pitchFamily="18" charset="0"/>
              </a:rPr>
              <a:t>….</a:t>
            </a:r>
            <a:r>
              <a:rPr lang="en-GB" sz="2800" b="1" dirty="0" smtClean="0">
                <a:solidFill>
                  <a:schemeClr val="tx1"/>
                </a:solidFill>
                <a:latin typeface="Times New Roman" pitchFamily="18" charset="0"/>
                <a:ea typeface="Verdana" pitchFamily="34" charset="0"/>
                <a:cs typeface="Times New Roman" pitchFamily="18" charset="0"/>
                <a:hlinkClick r:id="rId2" action="ppaction://hlinkfile"/>
              </a:rPr>
              <a:t>IAP_Standards_Oktober-2018_.pdf</a:t>
            </a:r>
            <a:endParaRPr lang="en-GB" sz="2800" b="1" dirty="0" smtClean="0">
              <a:solidFill>
                <a:schemeClr val="tx1"/>
              </a:solidFill>
              <a:latin typeface="Times New Roman" pitchFamily="18" charset="0"/>
              <a:ea typeface="Verdana" pitchFamily="34" charset="0"/>
              <a:cs typeface="Times New Roman" pitchFamily="18" charset="0"/>
            </a:endParaRPr>
          </a:p>
          <a:p>
            <a:pPr algn="just">
              <a:spcBef>
                <a:spcPts val="0"/>
              </a:spcBef>
              <a:spcAft>
                <a:spcPts val="1000"/>
              </a:spcAft>
            </a:pPr>
            <a:r>
              <a:rPr lang="en-GB" sz="2800" b="1" dirty="0" smtClean="0">
                <a:solidFill>
                  <a:schemeClr val="tx1"/>
                </a:solidFill>
                <a:latin typeface="Times New Roman" pitchFamily="18" charset="0"/>
                <a:ea typeface="Verdana" pitchFamily="34" charset="0"/>
                <a:cs typeface="Times New Roman" pitchFamily="18" charset="0"/>
              </a:rPr>
              <a:t> </a:t>
            </a:r>
            <a:r>
              <a:rPr lang="en-GB" sz="2800" b="1" dirty="0" err="1" smtClean="0">
                <a:solidFill>
                  <a:schemeClr val="tx1"/>
                </a:solidFill>
                <a:latin typeface="Times New Roman" pitchFamily="18" charset="0"/>
                <a:ea typeface="Verdana" pitchFamily="34" charset="0"/>
                <a:cs typeface="Times New Roman" pitchFamily="18" charset="0"/>
              </a:rPr>
              <a:t>Qajeelfamoota</a:t>
            </a:r>
            <a:r>
              <a:rPr lang="en-GB" sz="2800" b="1" dirty="0" smtClean="0">
                <a:solidFill>
                  <a:schemeClr val="tx1"/>
                </a:solidFill>
                <a:latin typeface="Times New Roman" pitchFamily="18" charset="0"/>
                <a:ea typeface="Verdana" pitchFamily="34" charset="0"/>
                <a:cs typeface="Times New Roman" pitchFamily="18" charset="0"/>
              </a:rPr>
              <a:t> </a:t>
            </a:r>
            <a:r>
              <a:rPr lang="en-GB" sz="2800" b="1" dirty="0" err="1">
                <a:solidFill>
                  <a:schemeClr val="tx1"/>
                </a:solidFill>
                <a:latin typeface="Times New Roman" pitchFamily="18" charset="0"/>
                <a:ea typeface="Verdana" pitchFamily="34" charset="0"/>
                <a:cs typeface="Times New Roman" pitchFamily="18" charset="0"/>
              </a:rPr>
              <a:t>olii</a:t>
            </a:r>
            <a:r>
              <a:rPr lang="en-GB" sz="2800" b="1" dirty="0">
                <a:solidFill>
                  <a:schemeClr val="tx1"/>
                </a:solidFill>
                <a:latin typeface="Times New Roman" pitchFamily="18" charset="0"/>
                <a:ea typeface="Verdana" pitchFamily="34" charset="0"/>
                <a:cs typeface="Times New Roman" pitchFamily="18" charset="0"/>
              </a:rPr>
              <a:t> </a:t>
            </a:r>
            <a:r>
              <a:rPr lang="en-GB" sz="2800" b="1" dirty="0" err="1">
                <a:solidFill>
                  <a:schemeClr val="tx1"/>
                </a:solidFill>
                <a:latin typeface="Times New Roman" pitchFamily="18" charset="0"/>
                <a:ea typeface="Verdana" pitchFamily="34" charset="0"/>
                <a:cs typeface="Times New Roman" pitchFamily="18" charset="0"/>
              </a:rPr>
              <a:t>lamaan</a:t>
            </a:r>
            <a:r>
              <a:rPr lang="en-GB" sz="2800" b="1" dirty="0">
                <a:solidFill>
                  <a:schemeClr val="tx1"/>
                </a:solidFill>
                <a:latin typeface="Times New Roman" pitchFamily="18" charset="0"/>
                <a:ea typeface="Verdana" pitchFamily="34" charset="0"/>
                <a:cs typeface="Times New Roman" pitchFamily="18" charset="0"/>
              </a:rPr>
              <a:t> </a:t>
            </a:r>
            <a:r>
              <a:rPr lang="en-GB" sz="2800" b="1" dirty="0" err="1">
                <a:solidFill>
                  <a:schemeClr val="tx1"/>
                </a:solidFill>
                <a:latin typeface="Times New Roman" pitchFamily="18" charset="0"/>
                <a:ea typeface="Verdana" pitchFamily="34" charset="0"/>
                <a:cs typeface="Times New Roman" pitchFamily="18" charset="0"/>
              </a:rPr>
              <a:t>irratti</a:t>
            </a:r>
            <a:r>
              <a:rPr lang="en-GB" sz="2800" b="1" dirty="0">
                <a:solidFill>
                  <a:schemeClr val="tx1"/>
                </a:solidFill>
                <a:latin typeface="Times New Roman" pitchFamily="18" charset="0"/>
                <a:ea typeface="Verdana" pitchFamily="34" charset="0"/>
                <a:cs typeface="Times New Roman" pitchFamily="18" charset="0"/>
              </a:rPr>
              <a:t> </a:t>
            </a:r>
            <a:r>
              <a:rPr lang="en-GB" sz="2800" b="1" dirty="0" err="1">
                <a:solidFill>
                  <a:schemeClr val="tx1"/>
                </a:solidFill>
                <a:latin typeface="Times New Roman" pitchFamily="18" charset="0"/>
                <a:ea typeface="Verdana" pitchFamily="34" charset="0"/>
                <a:cs typeface="Times New Roman" pitchFamily="18" charset="0"/>
              </a:rPr>
              <a:t>abbootiin</a:t>
            </a:r>
            <a:r>
              <a:rPr lang="en-GB" sz="2800" b="1" dirty="0">
                <a:solidFill>
                  <a:schemeClr val="tx1"/>
                </a:solidFill>
                <a:latin typeface="Times New Roman" pitchFamily="18" charset="0"/>
                <a:ea typeface="Verdana" pitchFamily="34" charset="0"/>
                <a:cs typeface="Times New Roman" pitchFamily="18" charset="0"/>
              </a:rPr>
              <a:t> </a:t>
            </a:r>
            <a:r>
              <a:rPr lang="en-GB" sz="2800" b="1" dirty="0" err="1">
                <a:solidFill>
                  <a:schemeClr val="tx1"/>
                </a:solidFill>
                <a:latin typeface="Times New Roman" pitchFamily="18" charset="0"/>
                <a:ea typeface="Verdana" pitchFamily="34" charset="0"/>
                <a:cs typeface="Times New Roman" pitchFamily="18" charset="0"/>
              </a:rPr>
              <a:t>alangaa</a:t>
            </a:r>
            <a:r>
              <a:rPr lang="en-GB" sz="2800" b="1" dirty="0">
                <a:solidFill>
                  <a:schemeClr val="tx1"/>
                </a:solidFill>
                <a:latin typeface="Times New Roman" pitchFamily="18" charset="0"/>
                <a:ea typeface="Verdana" pitchFamily="34" charset="0"/>
                <a:cs typeface="Times New Roman" pitchFamily="18" charset="0"/>
              </a:rPr>
              <a:t> dirqama hojii isaanii </a:t>
            </a:r>
            <a:r>
              <a:rPr lang="en-GB" sz="2800" b="1" dirty="0" err="1">
                <a:solidFill>
                  <a:schemeClr val="tx1"/>
                </a:solidFill>
                <a:latin typeface="Times New Roman" pitchFamily="18" charset="0"/>
                <a:ea typeface="Verdana" pitchFamily="34" charset="0"/>
                <a:cs typeface="Times New Roman" pitchFamily="18" charset="0"/>
              </a:rPr>
              <a:t>yommuu</a:t>
            </a:r>
            <a:r>
              <a:rPr lang="en-GB" sz="2800" b="1" dirty="0">
                <a:solidFill>
                  <a:schemeClr val="tx1"/>
                </a:solidFill>
                <a:latin typeface="Times New Roman" pitchFamily="18" charset="0"/>
                <a:ea typeface="Verdana" pitchFamily="34" charset="0"/>
                <a:cs typeface="Times New Roman" pitchFamily="18" charset="0"/>
              </a:rPr>
              <a:t> </a:t>
            </a:r>
            <a:r>
              <a:rPr lang="en-GB" sz="2800" b="1" dirty="0" err="1">
                <a:solidFill>
                  <a:schemeClr val="tx1"/>
                </a:solidFill>
                <a:latin typeface="Times New Roman" pitchFamily="18" charset="0"/>
                <a:ea typeface="Verdana" pitchFamily="34" charset="0"/>
                <a:cs typeface="Times New Roman" pitchFamily="18" charset="0"/>
              </a:rPr>
              <a:t>bahan</a:t>
            </a:r>
            <a:r>
              <a:rPr lang="en-GB" sz="2800" b="1" dirty="0">
                <a:solidFill>
                  <a:schemeClr val="tx1"/>
                </a:solidFill>
                <a:latin typeface="Times New Roman" pitchFamily="18" charset="0"/>
                <a:ea typeface="Verdana" pitchFamily="34" charset="0"/>
                <a:cs typeface="Times New Roman" pitchFamily="18" charset="0"/>
              </a:rPr>
              <a:t>:-</a:t>
            </a:r>
          </a:p>
          <a:p>
            <a:pPr marL="457200" indent="-457200" algn="just">
              <a:spcBef>
                <a:spcPts val="0"/>
              </a:spcBef>
              <a:spcAft>
                <a:spcPts val="1000"/>
              </a:spcAft>
              <a:buFont typeface="Wingdings" pitchFamily="2" charset="2"/>
              <a:buChar char="ü"/>
            </a:pPr>
            <a:r>
              <a:rPr lang="en-GB" sz="2800" b="1" dirty="0">
                <a:solidFill>
                  <a:srgbClr val="002060"/>
                </a:solidFill>
                <a:latin typeface="Times New Roman" pitchFamily="18" charset="0"/>
                <a:ea typeface="Verdana" pitchFamily="34" charset="0"/>
                <a:cs typeface="Times New Roman" pitchFamily="18" charset="0"/>
              </a:rPr>
              <a:t>Alloogummaa, </a:t>
            </a:r>
          </a:p>
          <a:p>
            <a:pPr marL="457200" indent="-457200" algn="just">
              <a:spcBef>
                <a:spcPts val="0"/>
              </a:spcBef>
              <a:spcAft>
                <a:spcPts val="1000"/>
              </a:spcAft>
              <a:buFont typeface="Wingdings" pitchFamily="2" charset="2"/>
              <a:buChar char="ü"/>
            </a:pPr>
            <a:r>
              <a:rPr lang="en-GB" sz="2800" b="1" dirty="0">
                <a:solidFill>
                  <a:srgbClr val="002060"/>
                </a:solidFill>
                <a:latin typeface="Times New Roman" pitchFamily="18" charset="0"/>
                <a:ea typeface="Verdana" pitchFamily="34" charset="0"/>
                <a:cs typeface="Times New Roman" pitchFamily="18" charset="0"/>
              </a:rPr>
              <a:t>Haqummaa, </a:t>
            </a:r>
          </a:p>
          <a:p>
            <a:pPr marL="457200" indent="-457200" algn="just">
              <a:spcBef>
                <a:spcPts val="0"/>
              </a:spcBef>
              <a:spcAft>
                <a:spcPts val="1000"/>
              </a:spcAft>
              <a:buFont typeface="Wingdings" pitchFamily="2" charset="2"/>
              <a:buChar char="ü"/>
            </a:pPr>
            <a:r>
              <a:rPr lang="en-GB" sz="2800" b="1" dirty="0" err="1">
                <a:solidFill>
                  <a:srgbClr val="002060"/>
                </a:solidFill>
                <a:latin typeface="Times New Roman" pitchFamily="18" charset="0"/>
                <a:ea typeface="Verdana" pitchFamily="34" charset="0"/>
                <a:cs typeface="Times New Roman" pitchFamily="18" charset="0"/>
              </a:rPr>
              <a:t>Madaalamummaa</a:t>
            </a:r>
            <a:r>
              <a:rPr lang="en-GB" sz="2800" b="1" dirty="0">
                <a:solidFill>
                  <a:srgbClr val="002060"/>
                </a:solidFill>
                <a:latin typeface="Times New Roman" pitchFamily="18" charset="0"/>
                <a:ea typeface="Verdana" pitchFamily="34" charset="0"/>
                <a:cs typeface="Times New Roman" pitchFamily="18" charset="0"/>
              </a:rPr>
              <a:t>, </a:t>
            </a:r>
          </a:p>
          <a:p>
            <a:pPr marL="457200" indent="-457200" algn="just">
              <a:spcBef>
                <a:spcPts val="0"/>
              </a:spcBef>
              <a:spcAft>
                <a:spcPts val="1000"/>
              </a:spcAft>
              <a:buFont typeface="Wingdings" pitchFamily="2" charset="2"/>
              <a:buChar char="ü"/>
            </a:pPr>
            <a:r>
              <a:rPr lang="en-GB" sz="2800" b="1" dirty="0">
                <a:solidFill>
                  <a:srgbClr val="002060"/>
                </a:solidFill>
                <a:latin typeface="Times New Roman" pitchFamily="18" charset="0"/>
                <a:ea typeface="Verdana" pitchFamily="34" charset="0"/>
                <a:cs typeface="Times New Roman" pitchFamily="18" charset="0"/>
              </a:rPr>
              <a:t>Bilisummaa fi Itti </a:t>
            </a:r>
            <a:r>
              <a:rPr lang="en-GB" sz="2800" b="1" dirty="0" err="1">
                <a:solidFill>
                  <a:srgbClr val="002060"/>
                </a:solidFill>
                <a:latin typeface="Times New Roman" pitchFamily="18" charset="0"/>
                <a:ea typeface="Verdana" pitchFamily="34" charset="0"/>
                <a:cs typeface="Times New Roman" pitchFamily="18" charset="0"/>
              </a:rPr>
              <a:t>gaafatamummaan</a:t>
            </a:r>
            <a:r>
              <a:rPr lang="en-GB" sz="2800" b="1" dirty="0">
                <a:solidFill>
                  <a:srgbClr val="002060"/>
                </a:solidFill>
                <a:latin typeface="Times New Roman" pitchFamily="18" charset="0"/>
                <a:ea typeface="Verdana" pitchFamily="34" charset="0"/>
                <a:cs typeface="Times New Roman" pitchFamily="18" charset="0"/>
              </a:rPr>
              <a:t> </a:t>
            </a:r>
            <a:r>
              <a:rPr lang="en-GB" sz="2800" b="1" dirty="0" err="1">
                <a:solidFill>
                  <a:srgbClr val="002060"/>
                </a:solidFill>
                <a:latin typeface="Times New Roman" pitchFamily="18" charset="0"/>
                <a:ea typeface="Verdana" pitchFamily="34" charset="0"/>
                <a:cs typeface="Times New Roman" pitchFamily="18" charset="0"/>
              </a:rPr>
              <a:t>hojjechuu</a:t>
            </a:r>
            <a:r>
              <a:rPr lang="en-GB" sz="2800" b="1" dirty="0">
                <a:solidFill>
                  <a:srgbClr val="002060"/>
                </a:solidFill>
                <a:latin typeface="Times New Roman" pitchFamily="18" charset="0"/>
                <a:ea typeface="Verdana" pitchFamily="34" charset="0"/>
                <a:cs typeface="Times New Roman" pitchFamily="18" charset="0"/>
              </a:rPr>
              <a:t> akka qaban ibsu.</a:t>
            </a:r>
            <a:endParaRPr lang="en-US" sz="2800" b="1" dirty="0">
              <a:solidFill>
                <a:srgbClr val="002060"/>
              </a:solidFill>
              <a:latin typeface="Times New Roman" pitchFamily="18" charset="0"/>
              <a:ea typeface="Verdana" pitchFamily="34" charset="0"/>
              <a:cs typeface="Times New Roman" pitchFamily="18" charset="0"/>
            </a:endParaRPr>
          </a:p>
          <a:p>
            <a:endParaRPr lang="en-US" sz="2800" dirty="0"/>
          </a:p>
        </p:txBody>
      </p:sp>
    </p:spTree>
    <p:extLst>
      <p:ext uri="{BB962C8B-B14F-4D97-AF65-F5344CB8AC3E}">
        <p14:creationId xmlns:p14="http://schemas.microsoft.com/office/powerpoint/2010/main" val="131598574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a:effectLst>
            <a:outerShdw blurRad="50800" dist="38100" dir="5400000" algn="t" rotWithShape="0">
              <a:prstClr val="black">
                <a:alpha val="40000"/>
              </a:prstClr>
            </a:outerShdw>
          </a:effectLst>
        </p:spPr>
        <p:txBody>
          <a:bodyPr>
            <a:normAutofit lnSpcReduction="10000"/>
          </a:bodyPr>
          <a:lstStyle/>
          <a:p>
            <a:pPr algn="just"/>
            <a:r>
              <a:rPr lang="en-GB" dirty="0" err="1"/>
              <a:t>Sadarkaa</a:t>
            </a:r>
            <a:r>
              <a:rPr lang="en-GB" dirty="0"/>
              <a:t> </a:t>
            </a:r>
            <a:r>
              <a:rPr lang="en-GB" dirty="0" err="1"/>
              <a:t>biyya</a:t>
            </a:r>
            <a:r>
              <a:rPr lang="en-GB" dirty="0"/>
              <a:t> </a:t>
            </a:r>
            <a:r>
              <a:rPr lang="en-GB" dirty="0" err="1"/>
              <a:t>keenyaatti</a:t>
            </a:r>
            <a:r>
              <a:rPr lang="en-GB" dirty="0"/>
              <a:t> </a:t>
            </a:r>
            <a:r>
              <a:rPr lang="en-GB" dirty="0" err="1"/>
              <a:t>qajeeltowwan</a:t>
            </a:r>
            <a:r>
              <a:rPr lang="en-GB" dirty="0"/>
              <a:t> </a:t>
            </a:r>
            <a:r>
              <a:rPr lang="en-GB" dirty="0" err="1"/>
              <a:t>naamusa</a:t>
            </a:r>
            <a:r>
              <a:rPr lang="en-GB" dirty="0"/>
              <a:t> </a:t>
            </a:r>
            <a:r>
              <a:rPr lang="en-GB" dirty="0" err="1"/>
              <a:t>abbootii</a:t>
            </a:r>
            <a:r>
              <a:rPr lang="en-GB" dirty="0"/>
              <a:t> </a:t>
            </a:r>
            <a:r>
              <a:rPr lang="en-GB" dirty="0" err="1"/>
              <a:t>alangaa</a:t>
            </a:r>
            <a:r>
              <a:rPr lang="en-GB" dirty="0"/>
              <a:t> </a:t>
            </a:r>
            <a:r>
              <a:rPr lang="en-GB" dirty="0" err="1"/>
              <a:t>ilaallatan</a:t>
            </a:r>
            <a:r>
              <a:rPr lang="en-GB" dirty="0"/>
              <a:t> </a:t>
            </a:r>
            <a:r>
              <a:rPr lang="en-GB" dirty="0" err="1"/>
              <a:t>yeroo</a:t>
            </a:r>
            <a:r>
              <a:rPr lang="en-GB" dirty="0"/>
              <a:t> </a:t>
            </a:r>
            <a:r>
              <a:rPr lang="en-GB" dirty="0" err="1"/>
              <a:t>ilaallu</a:t>
            </a:r>
            <a:r>
              <a:rPr lang="en-GB" dirty="0"/>
              <a:t> </a:t>
            </a:r>
            <a:r>
              <a:rPr lang="en-GB" dirty="0" err="1"/>
              <a:t>guddina</a:t>
            </a:r>
            <a:r>
              <a:rPr lang="en-GB" dirty="0"/>
              <a:t> </a:t>
            </a:r>
            <a:r>
              <a:rPr lang="en-GB" dirty="0" err="1"/>
              <a:t>qajeeltowwan</a:t>
            </a:r>
            <a:r>
              <a:rPr lang="en-GB" dirty="0"/>
              <a:t> </a:t>
            </a:r>
            <a:r>
              <a:rPr lang="en-GB" dirty="0" err="1"/>
              <a:t>naamusa</a:t>
            </a:r>
            <a:r>
              <a:rPr lang="en-GB" dirty="0"/>
              <a:t> </a:t>
            </a:r>
            <a:r>
              <a:rPr lang="en-GB" dirty="0" err="1"/>
              <a:t>ogummaa</a:t>
            </a:r>
            <a:r>
              <a:rPr lang="en-GB" dirty="0"/>
              <a:t> </a:t>
            </a:r>
            <a:r>
              <a:rPr lang="en-GB" dirty="0" err="1"/>
              <a:t>abbaa</a:t>
            </a:r>
            <a:r>
              <a:rPr lang="en-GB" dirty="0"/>
              <a:t> </a:t>
            </a:r>
            <a:r>
              <a:rPr lang="en-GB" dirty="0" err="1"/>
              <a:t>seerummaa</a:t>
            </a:r>
            <a:r>
              <a:rPr lang="en-GB" dirty="0"/>
              <a:t> </a:t>
            </a:r>
            <a:r>
              <a:rPr lang="en-GB" dirty="0" err="1"/>
              <a:t>olitti</a:t>
            </a:r>
            <a:r>
              <a:rPr lang="en-GB" dirty="0"/>
              <a:t> </a:t>
            </a:r>
            <a:r>
              <a:rPr lang="en-GB" dirty="0" err="1"/>
              <a:t>ibsame</a:t>
            </a:r>
            <a:r>
              <a:rPr lang="en-GB" dirty="0"/>
              <a:t> </a:t>
            </a:r>
            <a:r>
              <a:rPr lang="en-GB" dirty="0" err="1"/>
              <a:t>waliin</a:t>
            </a:r>
            <a:r>
              <a:rPr lang="en-GB" dirty="0"/>
              <a:t> </a:t>
            </a:r>
            <a:r>
              <a:rPr lang="en-GB" dirty="0" err="1"/>
              <a:t>kan</a:t>
            </a:r>
            <a:r>
              <a:rPr lang="en-GB" dirty="0"/>
              <a:t> </a:t>
            </a:r>
            <a:r>
              <a:rPr lang="en-GB" dirty="0" err="1"/>
              <a:t>walfakkaatuu</a:t>
            </a:r>
            <a:r>
              <a:rPr lang="en-GB" dirty="0"/>
              <a:t> </a:t>
            </a:r>
            <a:r>
              <a:rPr lang="en-GB" dirty="0" err="1"/>
              <a:t>dha.Tumaaleen</a:t>
            </a:r>
            <a:r>
              <a:rPr lang="en-GB" dirty="0"/>
              <a:t> </a:t>
            </a:r>
            <a:r>
              <a:rPr lang="en-GB" dirty="0" err="1"/>
              <a:t>qajeeltowwan</a:t>
            </a:r>
            <a:r>
              <a:rPr lang="en-GB" dirty="0"/>
              <a:t> </a:t>
            </a:r>
            <a:r>
              <a:rPr lang="en-GB" dirty="0" err="1"/>
              <a:t>naamusa</a:t>
            </a:r>
            <a:r>
              <a:rPr lang="en-GB" dirty="0"/>
              <a:t> </a:t>
            </a:r>
            <a:r>
              <a:rPr lang="en-GB" dirty="0" err="1"/>
              <a:t>ilaallatan</a:t>
            </a:r>
            <a:r>
              <a:rPr lang="en-GB" dirty="0"/>
              <a:t> </a:t>
            </a:r>
            <a:r>
              <a:rPr lang="en-GB" dirty="0" err="1"/>
              <a:t>tokko</a:t>
            </a:r>
            <a:r>
              <a:rPr lang="en-GB" dirty="0"/>
              <a:t> </a:t>
            </a:r>
            <a:r>
              <a:rPr lang="en-GB" dirty="0" err="1"/>
              <a:t>tokko</a:t>
            </a:r>
            <a:r>
              <a:rPr lang="en-GB" dirty="0"/>
              <a:t> </a:t>
            </a:r>
            <a:r>
              <a:rPr lang="en-GB" dirty="0" err="1"/>
              <a:t>labsiiwwanii</a:t>
            </a:r>
            <a:r>
              <a:rPr lang="en-GB" dirty="0"/>
              <a:t> fi </a:t>
            </a:r>
            <a:r>
              <a:rPr lang="en-GB" dirty="0" err="1"/>
              <a:t>danbiiwwan</a:t>
            </a:r>
            <a:r>
              <a:rPr lang="en-GB" dirty="0"/>
              <a:t> </a:t>
            </a:r>
            <a:r>
              <a:rPr lang="en-GB" dirty="0" err="1"/>
              <a:t>adda</a:t>
            </a:r>
            <a:r>
              <a:rPr lang="en-GB" dirty="0"/>
              <a:t> </a:t>
            </a:r>
            <a:r>
              <a:rPr lang="en-GB" dirty="0" err="1"/>
              <a:t>addaa</a:t>
            </a:r>
            <a:r>
              <a:rPr lang="en-GB" dirty="0"/>
              <a:t> </a:t>
            </a:r>
            <a:r>
              <a:rPr lang="en-GB" dirty="0" err="1"/>
              <a:t>keessatti</a:t>
            </a:r>
            <a:r>
              <a:rPr lang="en-GB" dirty="0"/>
              <a:t> </a:t>
            </a:r>
            <a:r>
              <a:rPr lang="en-GB" dirty="0" err="1"/>
              <a:t>tumamanii</a:t>
            </a:r>
            <a:r>
              <a:rPr lang="en-GB" dirty="0"/>
              <a:t> </a:t>
            </a:r>
            <a:r>
              <a:rPr lang="en-GB" dirty="0" err="1"/>
              <a:t>kan</a:t>
            </a:r>
            <a:r>
              <a:rPr lang="en-GB" dirty="0"/>
              <a:t> </a:t>
            </a:r>
            <a:r>
              <a:rPr lang="en-GB" dirty="0" err="1"/>
              <a:t>jiran</a:t>
            </a:r>
            <a:r>
              <a:rPr lang="en-GB" dirty="0"/>
              <a:t> </a:t>
            </a:r>
            <a:r>
              <a:rPr lang="en-GB" dirty="0" err="1"/>
              <a:t>yoo</a:t>
            </a:r>
            <a:r>
              <a:rPr lang="en-GB" dirty="0"/>
              <a:t> </a:t>
            </a:r>
            <a:r>
              <a:rPr lang="en-GB" dirty="0" err="1"/>
              <a:t>ta’ellee</a:t>
            </a:r>
            <a:r>
              <a:rPr lang="en-GB" dirty="0"/>
              <a:t> </a:t>
            </a:r>
            <a:r>
              <a:rPr lang="en-GB" dirty="0" err="1"/>
              <a:t>sadarkaa</a:t>
            </a:r>
            <a:r>
              <a:rPr lang="en-GB" dirty="0"/>
              <a:t> </a:t>
            </a:r>
            <a:r>
              <a:rPr lang="en-GB" dirty="0" err="1"/>
              <a:t>federaalaatti</a:t>
            </a:r>
            <a:r>
              <a:rPr lang="en-GB" dirty="0"/>
              <a:t> </a:t>
            </a:r>
            <a:r>
              <a:rPr lang="en-GB" dirty="0" err="1"/>
              <a:t>bakka</a:t>
            </a:r>
            <a:r>
              <a:rPr lang="en-GB" dirty="0"/>
              <a:t> </a:t>
            </a:r>
            <a:r>
              <a:rPr lang="en-GB" dirty="0" err="1"/>
              <a:t>tokkotti</a:t>
            </a:r>
            <a:r>
              <a:rPr lang="en-GB" dirty="0"/>
              <a:t> </a:t>
            </a:r>
            <a:r>
              <a:rPr lang="en-GB" dirty="0" err="1"/>
              <a:t>qindaa’ee</a:t>
            </a:r>
            <a:r>
              <a:rPr lang="en-GB" dirty="0"/>
              <a:t>  </a:t>
            </a:r>
            <a:r>
              <a:rPr lang="en-GB" dirty="0" err="1"/>
              <a:t>danbii</a:t>
            </a:r>
            <a:r>
              <a:rPr lang="en-GB" dirty="0"/>
              <a:t> </a:t>
            </a:r>
            <a:r>
              <a:rPr lang="en-GB" dirty="0" err="1"/>
              <a:t>naamusaatiin</a:t>
            </a:r>
            <a:r>
              <a:rPr lang="en-GB" dirty="0"/>
              <a:t> </a:t>
            </a:r>
            <a:r>
              <a:rPr lang="en-GB" dirty="0" err="1"/>
              <a:t>kan</a:t>
            </a:r>
            <a:r>
              <a:rPr lang="en-GB" dirty="0"/>
              <a:t> </a:t>
            </a:r>
            <a:r>
              <a:rPr lang="en-GB" dirty="0" err="1"/>
              <a:t>qophaa’e</a:t>
            </a:r>
            <a:r>
              <a:rPr lang="en-GB" dirty="0"/>
              <a:t> </a:t>
            </a:r>
            <a:r>
              <a:rPr lang="en-GB" dirty="0" err="1"/>
              <a:t>bara</a:t>
            </a:r>
            <a:r>
              <a:rPr lang="en-GB" dirty="0"/>
              <a:t> 1991 </a:t>
            </a:r>
            <a:r>
              <a:rPr lang="en-GB" dirty="0" err="1"/>
              <a:t>danbii</a:t>
            </a:r>
            <a:r>
              <a:rPr lang="en-GB" dirty="0"/>
              <a:t> lakk.44/91 </a:t>
            </a:r>
            <a:r>
              <a:rPr lang="en-GB" dirty="0" err="1"/>
              <a:t>keessattii</a:t>
            </a:r>
            <a:r>
              <a:rPr lang="en-GB" dirty="0"/>
              <a:t> </a:t>
            </a:r>
            <a:r>
              <a:rPr lang="en-GB" dirty="0" err="1"/>
              <a:t>dha</a:t>
            </a:r>
            <a:r>
              <a:rPr lang="en-GB" dirty="0"/>
              <a:t>. </a:t>
            </a:r>
          </a:p>
        </p:txBody>
      </p:sp>
    </p:spTree>
    <p:extLst>
      <p:ext uri="{BB962C8B-B14F-4D97-AF65-F5344CB8AC3E}">
        <p14:creationId xmlns:p14="http://schemas.microsoft.com/office/powerpoint/2010/main" val="1625702280"/>
      </p:ext>
    </p:extLst>
  </p:cSld>
  <p:clrMapOvr>
    <a:masterClrMapping/>
  </p:clrMapOvr>
  <p:transition spd="slow">
    <p:wheel spokes="1"/>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764704"/>
            <a:ext cx="8640960" cy="5688632"/>
          </a:xfrm>
          <a:effectLst>
            <a:outerShdw blurRad="50800" dist="38100" dir="5400000" algn="t" rotWithShape="0">
              <a:prstClr val="black">
                <a:alpha val="40000"/>
              </a:prstClr>
            </a:outerShdw>
          </a:effectLst>
        </p:spPr>
        <p:txBody>
          <a:bodyPr>
            <a:noAutofit/>
          </a:bodyPr>
          <a:lstStyle/>
          <a:p>
            <a:pPr algn="just"/>
            <a:r>
              <a:rPr lang="en-GB" sz="2600" b="1" dirty="0" err="1">
                <a:latin typeface="Times New Roman" pitchFamily="18" charset="0"/>
                <a:cs typeface="Times New Roman" pitchFamily="18" charset="0"/>
              </a:rPr>
              <a:t>Sadarkaa</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naannoo</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Oromiyaatti</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yeroo</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ilaallu</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hanga</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bara</a:t>
            </a:r>
            <a:r>
              <a:rPr lang="en-GB" sz="2600" b="1" dirty="0">
                <a:latin typeface="Times New Roman" pitchFamily="18" charset="0"/>
                <a:cs typeface="Times New Roman" pitchFamily="18" charset="0"/>
              </a:rPr>
              <a:t> 1986 MHAA </a:t>
            </a:r>
            <a:r>
              <a:rPr lang="en-GB" sz="2600" b="1" dirty="0" err="1">
                <a:latin typeface="Times New Roman" pitchFamily="18" charset="0"/>
                <a:cs typeface="Times New Roman" pitchFamily="18" charset="0"/>
              </a:rPr>
              <a:t>labsii</a:t>
            </a:r>
            <a:r>
              <a:rPr lang="en-GB" sz="2600" b="1" dirty="0">
                <a:latin typeface="Times New Roman" pitchFamily="18" charset="0"/>
                <a:cs typeface="Times New Roman" pitchFamily="18" charset="0"/>
              </a:rPr>
              <a:t> lakk.6/1986 </a:t>
            </a:r>
            <a:r>
              <a:rPr lang="en-GB" sz="2600" b="1" dirty="0" err="1">
                <a:latin typeface="Times New Roman" pitchFamily="18" charset="0"/>
                <a:cs typeface="Times New Roman" pitchFamily="18" charset="0"/>
              </a:rPr>
              <a:t>tiin</a:t>
            </a:r>
            <a:r>
              <a:rPr lang="en-GB" sz="2600" b="1" dirty="0">
                <a:latin typeface="Times New Roman" pitchFamily="18" charset="0"/>
                <a:cs typeface="Times New Roman" pitchFamily="18" charset="0"/>
              </a:rPr>
              <a:t> of </a:t>
            </a:r>
            <a:r>
              <a:rPr lang="en-GB" sz="2600" b="1" dirty="0" err="1">
                <a:latin typeface="Times New Roman" pitchFamily="18" charset="0"/>
                <a:cs typeface="Times New Roman" pitchFamily="18" charset="0"/>
              </a:rPr>
              <a:t>danda’ee</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hundeeffamutti</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abbaan</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alangaa</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qaama</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raawwachiiftuu</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jalatti</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gurmaa’ee</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hojjechaa</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akka</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ture</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labsiileen</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adda</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addaa</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ni</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agarsiisu</a:t>
            </a:r>
            <a:endParaRPr lang="en-GB" sz="2600" b="1" dirty="0">
              <a:latin typeface="Times New Roman" pitchFamily="18" charset="0"/>
              <a:cs typeface="Times New Roman" pitchFamily="18" charset="0"/>
            </a:endParaRPr>
          </a:p>
          <a:p>
            <a:pPr algn="just"/>
            <a:r>
              <a:rPr lang="en-GB" sz="2600" b="1" dirty="0" err="1">
                <a:latin typeface="Times New Roman" pitchFamily="18" charset="0"/>
                <a:cs typeface="Times New Roman" pitchFamily="18" charset="0"/>
              </a:rPr>
              <a:t>qajeeltowwan</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naamusa</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ogummaa</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bifa</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danbiitiin</a:t>
            </a:r>
            <a:r>
              <a:rPr lang="en-GB" sz="2600" b="1" dirty="0">
                <a:latin typeface="Times New Roman" pitchFamily="18" charset="0"/>
                <a:cs typeface="Times New Roman" pitchFamily="18" charset="0"/>
              </a:rPr>
              <a:t> of </a:t>
            </a:r>
            <a:r>
              <a:rPr lang="en-GB" sz="2600" b="1" dirty="0" err="1">
                <a:latin typeface="Times New Roman" pitchFamily="18" charset="0"/>
                <a:cs typeface="Times New Roman" pitchFamily="18" charset="0"/>
              </a:rPr>
              <a:t>danda’ee</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kan</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qophaa’e</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bara</a:t>
            </a:r>
            <a:r>
              <a:rPr lang="en-GB" sz="2600" b="1" dirty="0">
                <a:latin typeface="Times New Roman" pitchFamily="18" charset="0"/>
                <a:cs typeface="Times New Roman" pitchFamily="18" charset="0"/>
              </a:rPr>
              <a:t> 1995tti </a:t>
            </a:r>
            <a:r>
              <a:rPr lang="en-GB" sz="2600" b="1" dirty="0" err="1">
                <a:latin typeface="Times New Roman" pitchFamily="18" charset="0"/>
                <a:cs typeface="Times New Roman" pitchFamily="18" charset="0"/>
              </a:rPr>
              <a:t>akka</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ta’e</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danbii</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ittiin</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bulmaata</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abbaa</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alangaa</a:t>
            </a:r>
            <a:r>
              <a:rPr lang="en-GB" sz="2600" b="1" dirty="0">
                <a:latin typeface="Times New Roman" pitchFamily="18" charset="0"/>
                <a:cs typeface="Times New Roman" pitchFamily="18" charset="0"/>
              </a:rPr>
              <a:t> lakk.31/95 </a:t>
            </a:r>
            <a:r>
              <a:rPr lang="en-GB" sz="2600" b="1" dirty="0" err="1">
                <a:latin typeface="Times New Roman" pitchFamily="18" charset="0"/>
                <a:cs typeface="Times New Roman" pitchFamily="18" charset="0"/>
              </a:rPr>
              <a:t>irraa</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kan</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hubatamuudha</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Danbiin</a:t>
            </a:r>
            <a:r>
              <a:rPr lang="en-GB" sz="2600" b="1" dirty="0">
                <a:latin typeface="Times New Roman" pitchFamily="18" charset="0"/>
                <a:cs typeface="Times New Roman" pitchFamily="18" charset="0"/>
              </a:rPr>
              <a:t> kun </a:t>
            </a:r>
            <a:r>
              <a:rPr lang="en-GB" sz="2600" b="1" dirty="0" err="1">
                <a:latin typeface="Times New Roman" pitchFamily="18" charset="0"/>
                <a:cs typeface="Times New Roman" pitchFamily="18" charset="0"/>
              </a:rPr>
              <a:t>danbii</a:t>
            </a:r>
            <a:r>
              <a:rPr lang="en-GB" sz="2600" b="1" dirty="0">
                <a:latin typeface="Times New Roman" pitchFamily="18" charset="0"/>
                <a:cs typeface="Times New Roman" pitchFamily="18" charset="0"/>
              </a:rPr>
              <a:t> lakk.161/2005 </a:t>
            </a:r>
            <a:r>
              <a:rPr lang="en-GB" sz="2600" b="1" dirty="0" err="1">
                <a:latin typeface="Times New Roman" pitchFamily="18" charset="0"/>
                <a:cs typeface="Times New Roman" pitchFamily="18" charset="0"/>
              </a:rPr>
              <a:t>tiin</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kan</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fooyya’e</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yoo</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ta’u</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qajeeltowwan</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naamusa</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ogummaa</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abbaa</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alangummaa</a:t>
            </a:r>
            <a:r>
              <a:rPr lang="en-GB" sz="2600" b="1" dirty="0">
                <a:latin typeface="Times New Roman" pitchFamily="18" charset="0"/>
                <a:cs typeface="Times New Roman" pitchFamily="18" charset="0"/>
              </a:rPr>
              <a:t> of </a:t>
            </a:r>
            <a:r>
              <a:rPr lang="en-GB" sz="2600" b="1" dirty="0" err="1">
                <a:latin typeface="Times New Roman" pitchFamily="18" charset="0"/>
                <a:cs typeface="Times New Roman" pitchFamily="18" charset="0"/>
              </a:rPr>
              <a:t>keessatti</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hammatee</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jira</a:t>
            </a:r>
            <a:r>
              <a:rPr lang="en-GB" sz="2600" b="1" dirty="0">
                <a:latin typeface="Times New Roman" pitchFamily="18" charset="0"/>
                <a:cs typeface="Times New Roman" pitchFamily="18" charset="0"/>
              </a:rPr>
              <a:t>.</a:t>
            </a:r>
          </a:p>
          <a:p>
            <a:pPr algn="just"/>
            <a:r>
              <a:rPr lang="en-GB" sz="2600" b="1" dirty="0" err="1">
                <a:latin typeface="Times New Roman" pitchFamily="18" charset="0"/>
                <a:cs typeface="Times New Roman" pitchFamily="18" charset="0"/>
              </a:rPr>
              <a:t>Danbii</a:t>
            </a:r>
            <a:r>
              <a:rPr lang="en-GB" sz="2600" b="1" dirty="0">
                <a:latin typeface="Times New Roman" pitchFamily="18" charset="0"/>
                <a:cs typeface="Times New Roman" pitchFamily="18" charset="0"/>
              </a:rPr>
              <a:t> kana </a:t>
            </a:r>
            <a:r>
              <a:rPr lang="en-GB" sz="2600" b="1" dirty="0" err="1">
                <a:latin typeface="Times New Roman" pitchFamily="18" charset="0"/>
                <a:cs typeface="Times New Roman" pitchFamily="18" charset="0"/>
              </a:rPr>
              <a:t>hojiirra</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oolchuudhaafis</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qajeelfamni</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naamusa</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ogummaa</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abbaa</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alangummaa</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naannoo</a:t>
            </a:r>
            <a:r>
              <a:rPr lang="en-GB" sz="2600" b="1" dirty="0">
                <a:latin typeface="Times New Roman" pitchFamily="18" charset="0"/>
                <a:cs typeface="Times New Roman" pitchFamily="18" charset="0"/>
              </a:rPr>
              <a:t> Oromiyaalakk.8/2006 </a:t>
            </a:r>
            <a:r>
              <a:rPr lang="en-GB" sz="2600" b="1" dirty="0" err="1">
                <a:latin typeface="Times New Roman" pitchFamily="18" charset="0"/>
                <a:cs typeface="Times New Roman" pitchFamily="18" charset="0"/>
              </a:rPr>
              <a:t>bahee</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hojiirra</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akka</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oolu</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taasifamee</a:t>
            </a:r>
            <a:r>
              <a:rPr lang="en-GB" sz="2600" b="1" dirty="0">
                <a:latin typeface="Times New Roman" pitchFamily="18" charset="0"/>
                <a:cs typeface="Times New Roman" pitchFamily="18" charset="0"/>
              </a:rPr>
              <a:t> </a:t>
            </a:r>
            <a:r>
              <a:rPr lang="en-GB" sz="2600" b="1" dirty="0" err="1">
                <a:latin typeface="Times New Roman" pitchFamily="18" charset="0"/>
                <a:cs typeface="Times New Roman" pitchFamily="18" charset="0"/>
              </a:rPr>
              <a:t>jira</a:t>
            </a:r>
            <a:r>
              <a:rPr lang="en-GB" sz="2600" b="1" dirty="0">
                <a:latin typeface="Times New Roman" pitchFamily="18" charset="0"/>
                <a:cs typeface="Times New Roman" pitchFamily="18" charset="0"/>
              </a:rPr>
              <a:t>. </a:t>
            </a:r>
          </a:p>
        </p:txBody>
      </p:sp>
    </p:spTree>
    <p:extLst>
      <p:ext uri="{BB962C8B-B14F-4D97-AF65-F5344CB8AC3E}">
        <p14:creationId xmlns:p14="http://schemas.microsoft.com/office/powerpoint/2010/main" val="227790506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92696"/>
            <a:ext cx="8229600" cy="5472608"/>
          </a:xfrm>
          <a:effectLst>
            <a:outerShdw blurRad="50800" dist="38100" dir="5400000" algn="t" rotWithShape="0">
              <a:prstClr val="black">
                <a:alpha val="40000"/>
              </a:prstClr>
            </a:outerShdw>
          </a:effectLst>
        </p:spPr>
        <p:txBody>
          <a:bodyPr>
            <a:normAutofit lnSpcReduction="10000"/>
          </a:bodyPr>
          <a:lstStyle/>
          <a:p>
            <a:pPr algn="just"/>
            <a:r>
              <a:rPr lang="en-GB" dirty="0" err="1"/>
              <a:t>Dabalataan,Qajeelfama</a:t>
            </a:r>
            <a:r>
              <a:rPr lang="en-GB" dirty="0"/>
              <a:t> </a:t>
            </a:r>
            <a:r>
              <a:rPr lang="en-GB" dirty="0" err="1"/>
              <a:t>Naamusaa</a:t>
            </a:r>
            <a:r>
              <a:rPr lang="en-GB" dirty="0"/>
              <a:t> </a:t>
            </a:r>
            <a:r>
              <a:rPr lang="en-GB" dirty="0" err="1"/>
              <a:t>Itti</a:t>
            </a:r>
            <a:r>
              <a:rPr lang="en-GB" dirty="0"/>
              <a:t> </a:t>
            </a:r>
            <a:r>
              <a:rPr lang="en-GB" dirty="0" err="1"/>
              <a:t>gaafatamtoota</a:t>
            </a:r>
            <a:r>
              <a:rPr lang="en-GB" dirty="0"/>
              <a:t> </a:t>
            </a:r>
            <a:r>
              <a:rPr lang="en-GB" dirty="0" err="1"/>
              <a:t>Hojii</a:t>
            </a:r>
            <a:r>
              <a:rPr lang="en-GB" dirty="0"/>
              <a:t> fi </a:t>
            </a:r>
            <a:r>
              <a:rPr lang="en-GB" dirty="0" err="1"/>
              <a:t>Hojjatoota</a:t>
            </a:r>
            <a:r>
              <a:rPr lang="en-GB" dirty="0"/>
              <a:t> </a:t>
            </a:r>
            <a:r>
              <a:rPr lang="en-GB" dirty="0" err="1"/>
              <a:t>Biiroo</a:t>
            </a:r>
            <a:r>
              <a:rPr lang="en-GB" dirty="0"/>
              <a:t> </a:t>
            </a:r>
            <a:r>
              <a:rPr lang="en-GB" dirty="0" err="1"/>
              <a:t>Haqaa</a:t>
            </a:r>
            <a:r>
              <a:rPr lang="en-GB" dirty="0"/>
              <a:t> </a:t>
            </a:r>
            <a:r>
              <a:rPr lang="en-GB" dirty="0" err="1"/>
              <a:t>Oromiyaa</a:t>
            </a:r>
            <a:r>
              <a:rPr lang="en-GB" dirty="0"/>
              <a:t> lakk.9/2006danbii fi </a:t>
            </a:r>
            <a:r>
              <a:rPr lang="en-GB" dirty="0" err="1"/>
              <a:t>qajeelfamni</a:t>
            </a:r>
            <a:r>
              <a:rPr lang="en-GB" dirty="0"/>
              <a:t> </a:t>
            </a:r>
            <a:r>
              <a:rPr lang="en-GB" dirty="0" err="1"/>
              <a:t>naamusaa</a:t>
            </a:r>
            <a:r>
              <a:rPr lang="en-GB" dirty="0"/>
              <a:t> </a:t>
            </a:r>
            <a:r>
              <a:rPr lang="en-GB" dirty="0" err="1"/>
              <a:t>kanneenis</a:t>
            </a:r>
            <a:r>
              <a:rPr lang="en-GB" dirty="0"/>
              <a:t> </a:t>
            </a:r>
            <a:r>
              <a:rPr lang="en-GB" dirty="0" err="1"/>
              <a:t>abbaan</a:t>
            </a:r>
            <a:r>
              <a:rPr lang="en-GB" dirty="0"/>
              <a:t> </a:t>
            </a:r>
            <a:r>
              <a:rPr lang="en-GB" dirty="0" err="1"/>
              <a:t>alangaa</a:t>
            </a:r>
            <a:r>
              <a:rPr lang="en-GB" dirty="0"/>
              <a:t> </a:t>
            </a:r>
            <a:r>
              <a:rPr lang="en-GB" dirty="0" err="1"/>
              <a:t>bilisummaa</a:t>
            </a:r>
            <a:r>
              <a:rPr lang="en-GB" dirty="0"/>
              <a:t> </a:t>
            </a:r>
            <a:r>
              <a:rPr lang="en-GB" dirty="0" err="1"/>
              <a:t>ogummaa</a:t>
            </a:r>
            <a:r>
              <a:rPr lang="en-GB" dirty="0"/>
              <a:t> </a:t>
            </a:r>
            <a:r>
              <a:rPr lang="en-GB" dirty="0" err="1"/>
              <a:t>isaa</a:t>
            </a:r>
            <a:r>
              <a:rPr lang="en-GB" dirty="0"/>
              <a:t> </a:t>
            </a:r>
            <a:r>
              <a:rPr lang="en-GB" dirty="0" err="1"/>
              <a:t>kabachiisuu</a:t>
            </a:r>
            <a:r>
              <a:rPr lang="en-GB" dirty="0"/>
              <a:t>, </a:t>
            </a:r>
            <a:r>
              <a:rPr lang="en-GB" dirty="0" err="1"/>
              <a:t>ejjennoo</a:t>
            </a:r>
            <a:r>
              <a:rPr lang="en-GB" dirty="0"/>
              <a:t> </a:t>
            </a:r>
            <a:r>
              <a:rPr lang="en-GB" dirty="0" err="1"/>
              <a:t>cimaa</a:t>
            </a:r>
            <a:r>
              <a:rPr lang="en-GB" dirty="0"/>
              <a:t> </a:t>
            </a:r>
            <a:r>
              <a:rPr lang="en-GB" dirty="0" err="1"/>
              <a:t>qabaachuun</a:t>
            </a:r>
            <a:r>
              <a:rPr lang="en-GB" dirty="0"/>
              <a:t>, </a:t>
            </a:r>
            <a:r>
              <a:rPr lang="en-GB" dirty="0" err="1"/>
              <a:t>alloogummaan</a:t>
            </a:r>
            <a:r>
              <a:rPr lang="en-GB" dirty="0"/>
              <a:t>, </a:t>
            </a:r>
            <a:r>
              <a:rPr lang="en-GB" dirty="0" err="1"/>
              <a:t>amanamummaan</a:t>
            </a:r>
            <a:r>
              <a:rPr lang="en-GB" dirty="0"/>
              <a:t> fi </a:t>
            </a:r>
            <a:r>
              <a:rPr lang="en-GB" dirty="0" err="1"/>
              <a:t>kkf</a:t>
            </a:r>
            <a:r>
              <a:rPr lang="en-GB" dirty="0"/>
              <a:t> </a:t>
            </a:r>
            <a:r>
              <a:rPr lang="en-GB" dirty="0" err="1"/>
              <a:t>hordofuun</a:t>
            </a:r>
            <a:r>
              <a:rPr lang="en-GB" dirty="0"/>
              <a:t> </a:t>
            </a:r>
            <a:r>
              <a:rPr lang="en-GB" dirty="0" err="1"/>
              <a:t>hojii</a:t>
            </a:r>
            <a:r>
              <a:rPr lang="en-GB" dirty="0"/>
              <a:t> </a:t>
            </a:r>
            <a:r>
              <a:rPr lang="en-GB" dirty="0" err="1"/>
              <a:t>ogummaa</a:t>
            </a:r>
            <a:r>
              <a:rPr lang="en-GB" dirty="0"/>
              <a:t> </a:t>
            </a:r>
            <a:r>
              <a:rPr lang="en-GB" dirty="0" err="1"/>
              <a:t>isaa</a:t>
            </a:r>
            <a:r>
              <a:rPr lang="en-GB" dirty="0"/>
              <a:t> </a:t>
            </a:r>
            <a:r>
              <a:rPr lang="en-GB" dirty="0" err="1"/>
              <a:t>raawwachuu</a:t>
            </a:r>
            <a:r>
              <a:rPr lang="en-GB" dirty="0"/>
              <a:t> </a:t>
            </a:r>
            <a:r>
              <a:rPr lang="en-GB" dirty="0" err="1"/>
              <a:t>akka</a:t>
            </a:r>
            <a:r>
              <a:rPr lang="en-GB" dirty="0"/>
              <a:t> </a:t>
            </a:r>
            <a:r>
              <a:rPr lang="en-GB" dirty="0" err="1"/>
              <a:t>qabu</a:t>
            </a:r>
            <a:r>
              <a:rPr lang="en-GB" dirty="0"/>
              <a:t> </a:t>
            </a:r>
            <a:r>
              <a:rPr lang="en-GB" dirty="0" err="1"/>
              <a:t>kan</a:t>
            </a:r>
            <a:r>
              <a:rPr lang="en-GB" dirty="0"/>
              <a:t> </a:t>
            </a:r>
            <a:r>
              <a:rPr lang="en-GB" dirty="0" err="1"/>
              <a:t>dirqisiisanii</a:t>
            </a:r>
            <a:r>
              <a:rPr lang="en-GB" dirty="0"/>
              <a:t> </a:t>
            </a:r>
            <a:r>
              <a:rPr lang="en-GB" dirty="0" err="1"/>
              <a:t>dha</a:t>
            </a:r>
            <a:r>
              <a:rPr lang="en-GB" dirty="0"/>
              <a:t>.</a:t>
            </a:r>
          </a:p>
          <a:p>
            <a:pPr algn="just"/>
            <a:r>
              <a:rPr lang="en-GB" b="1" dirty="0" err="1">
                <a:solidFill>
                  <a:srgbClr val="FF0000"/>
                </a:solidFill>
              </a:rPr>
              <a:t>Yeroo</a:t>
            </a:r>
            <a:r>
              <a:rPr lang="en-GB" b="1" dirty="0">
                <a:solidFill>
                  <a:srgbClr val="FF0000"/>
                </a:solidFill>
              </a:rPr>
              <a:t> </a:t>
            </a:r>
            <a:r>
              <a:rPr lang="en-GB" b="1" dirty="0" err="1">
                <a:solidFill>
                  <a:srgbClr val="FF0000"/>
                </a:solidFill>
              </a:rPr>
              <a:t>ammaa</a:t>
            </a:r>
            <a:r>
              <a:rPr lang="en-GB" b="1" dirty="0">
                <a:solidFill>
                  <a:srgbClr val="FF0000"/>
                </a:solidFill>
              </a:rPr>
              <a:t> MHAA </a:t>
            </a:r>
            <a:r>
              <a:rPr lang="en-GB" b="1" dirty="0" err="1">
                <a:solidFill>
                  <a:srgbClr val="FF0000"/>
                </a:solidFill>
              </a:rPr>
              <a:t>waliigalaa</a:t>
            </a:r>
            <a:r>
              <a:rPr lang="en-GB" b="1" dirty="0">
                <a:solidFill>
                  <a:srgbClr val="FF0000"/>
                </a:solidFill>
              </a:rPr>
              <a:t> </a:t>
            </a:r>
            <a:r>
              <a:rPr lang="en-GB" b="1" dirty="0" err="1">
                <a:solidFill>
                  <a:srgbClr val="FF0000"/>
                </a:solidFill>
              </a:rPr>
              <a:t>bu’uura</a:t>
            </a:r>
            <a:r>
              <a:rPr lang="en-GB" b="1" dirty="0">
                <a:solidFill>
                  <a:srgbClr val="FF0000"/>
                </a:solidFill>
              </a:rPr>
              <a:t> </a:t>
            </a:r>
            <a:r>
              <a:rPr lang="en-GB" b="1" dirty="0" err="1">
                <a:solidFill>
                  <a:srgbClr val="FF0000"/>
                </a:solidFill>
              </a:rPr>
              <a:t>labsii</a:t>
            </a:r>
            <a:r>
              <a:rPr lang="en-GB" b="1" dirty="0">
                <a:solidFill>
                  <a:srgbClr val="FF0000"/>
                </a:solidFill>
              </a:rPr>
              <a:t> lakk,236/2013tiin </a:t>
            </a:r>
            <a:r>
              <a:rPr lang="en-GB" b="1" dirty="0" err="1">
                <a:solidFill>
                  <a:srgbClr val="FF0000"/>
                </a:solidFill>
              </a:rPr>
              <a:t>akka</a:t>
            </a:r>
            <a:r>
              <a:rPr lang="en-GB" b="1" dirty="0">
                <a:solidFill>
                  <a:srgbClr val="FF0000"/>
                </a:solidFill>
              </a:rPr>
              <a:t> </a:t>
            </a:r>
            <a:r>
              <a:rPr lang="en-GB" b="1" dirty="0" err="1">
                <a:solidFill>
                  <a:srgbClr val="FF0000"/>
                </a:solidFill>
              </a:rPr>
              <a:t>fooyya’eti</a:t>
            </a:r>
            <a:r>
              <a:rPr lang="en-GB" b="1" dirty="0">
                <a:solidFill>
                  <a:srgbClr val="FF0000"/>
                </a:solidFill>
              </a:rPr>
              <a:t> </a:t>
            </a:r>
            <a:r>
              <a:rPr lang="en-GB" b="1" dirty="0" err="1">
                <a:solidFill>
                  <a:srgbClr val="FF0000"/>
                </a:solidFill>
              </a:rPr>
              <a:t>labsii</a:t>
            </a:r>
            <a:r>
              <a:rPr lang="en-GB" b="1" dirty="0">
                <a:solidFill>
                  <a:srgbClr val="FF0000"/>
                </a:solidFill>
              </a:rPr>
              <a:t> lakk.214/2011tiin </a:t>
            </a:r>
            <a:r>
              <a:rPr lang="en-GB" b="1" dirty="0" err="1">
                <a:solidFill>
                  <a:srgbClr val="FF0000"/>
                </a:solidFill>
              </a:rPr>
              <a:t>hundaa’eera</a:t>
            </a:r>
            <a:r>
              <a:rPr lang="en-GB" b="1" dirty="0">
                <a:solidFill>
                  <a:srgbClr val="FF0000"/>
                </a:solidFill>
              </a:rPr>
              <a:t>. </a:t>
            </a:r>
          </a:p>
          <a:p>
            <a:pPr algn="just"/>
            <a:endParaRPr lang="en-GB" dirty="0"/>
          </a:p>
        </p:txBody>
      </p:sp>
    </p:spTree>
    <p:extLst>
      <p:ext uri="{BB962C8B-B14F-4D97-AF65-F5344CB8AC3E}">
        <p14:creationId xmlns:p14="http://schemas.microsoft.com/office/powerpoint/2010/main" val="171630773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a:effectLst>
            <a:outerShdw blurRad="63500" sx="102000" sy="102000" algn="ctr" rotWithShape="0">
              <a:prstClr val="black">
                <a:alpha val="40000"/>
              </a:prstClr>
            </a:outerShdw>
          </a:effectLst>
        </p:spPr>
        <p:txBody>
          <a:bodyPr>
            <a:normAutofit fontScale="85000" lnSpcReduction="20000"/>
          </a:bodyPr>
          <a:lstStyle/>
          <a:p>
            <a:pPr algn="just"/>
            <a:r>
              <a:rPr lang="en-GB" b="1" dirty="0" err="1">
                <a:latin typeface="Times New Roman" pitchFamily="18" charset="0"/>
                <a:cs typeface="Times New Roman" pitchFamily="18" charset="0"/>
              </a:rPr>
              <a:t>Kanuma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irraa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ka’uun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dambiin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ittiin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bulmaata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Abbootii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Alangaa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hojiirra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jiru</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Abbootii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Alangaa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biiroo</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haqaa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Oromiyaa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qofa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hubannoo</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keessa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galchee</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kan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bahee</a:t>
            </a:r>
            <a:r>
              <a:rPr lang="en-GB" b="1" dirty="0">
                <a:latin typeface="Times New Roman" pitchFamily="18" charset="0"/>
                <a:cs typeface="Times New Roman" pitchFamily="18" charset="0"/>
              </a:rPr>
              <a:t> fi </a:t>
            </a:r>
            <a:r>
              <a:rPr lang="en-GB" b="1" dirty="0" err="1">
                <a:latin typeface="Times New Roman" pitchFamily="18" charset="0"/>
                <a:cs typeface="Times New Roman" pitchFamily="18" charset="0"/>
              </a:rPr>
              <a:t>yeroo</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ammaa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immoo</a:t>
            </a:r>
            <a:r>
              <a:rPr lang="en-GB" b="1" dirty="0">
                <a:latin typeface="Times New Roman" pitchFamily="18" charset="0"/>
                <a:cs typeface="Times New Roman" pitchFamily="18" charset="0"/>
              </a:rPr>
              <a:t> MHAA </a:t>
            </a:r>
            <a:r>
              <a:rPr lang="en-GB" b="1" dirty="0" err="1">
                <a:latin typeface="Times New Roman" pitchFamily="18" charset="0"/>
                <a:cs typeface="Times New Roman" pitchFamily="18" charset="0"/>
              </a:rPr>
              <a:t>Waliigalaa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Oromiyaa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hundaa’ee</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hojiin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Abbaa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Alangummaa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iddoo</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adda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addaatti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faffaca’ee</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ture</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iddoo</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tokkotti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waan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deebi’eef,Abbootiin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Alangaa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naannichaa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wabummaa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hojii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qabaatanii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mirgi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isaanii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kabajamee</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dirqamaa</a:t>
            </a:r>
            <a:r>
              <a:rPr lang="en-GB" b="1" dirty="0">
                <a:latin typeface="Times New Roman" pitchFamily="18" charset="0"/>
                <a:cs typeface="Times New Roman" pitchFamily="18" charset="0"/>
              </a:rPr>
              <a:t> fi </a:t>
            </a:r>
            <a:r>
              <a:rPr lang="en-GB" b="1" dirty="0" err="1">
                <a:latin typeface="Times New Roman" pitchFamily="18" charset="0"/>
                <a:cs typeface="Times New Roman" pitchFamily="18" charset="0"/>
              </a:rPr>
              <a:t>naamusa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ogummaa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Abbaa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Alangummaa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kabajanii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hojii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isaanii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bilisa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ta’anii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itti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gaafatamummaan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hojjachuun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hawaasa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haqaan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akka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tajaajilan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gochuuf</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dambii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gurmaa’ina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haaraa</a:t>
            </a:r>
            <a:r>
              <a:rPr lang="en-GB" b="1" dirty="0">
                <a:latin typeface="Times New Roman" pitchFamily="18" charset="0"/>
                <a:cs typeface="Times New Roman" pitchFamily="18" charset="0"/>
              </a:rPr>
              <a:t> kana </a:t>
            </a:r>
            <a:r>
              <a:rPr lang="en-GB" b="1" dirty="0" err="1">
                <a:latin typeface="Times New Roman" pitchFamily="18" charset="0"/>
                <a:cs typeface="Times New Roman" pitchFamily="18" charset="0"/>
              </a:rPr>
              <a:t>hoogganuu</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danda’u</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dambiin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bulchiinsaa</a:t>
            </a:r>
            <a:r>
              <a:rPr lang="en-GB" b="1" dirty="0">
                <a:latin typeface="Times New Roman" pitchFamily="18" charset="0"/>
                <a:cs typeface="Times New Roman" pitchFamily="18" charset="0"/>
              </a:rPr>
              <a:t> fi </a:t>
            </a:r>
            <a:r>
              <a:rPr lang="en-GB" b="1" dirty="0" err="1">
                <a:latin typeface="Times New Roman" pitchFamily="18" charset="0"/>
                <a:cs typeface="Times New Roman" pitchFamily="18" charset="0"/>
              </a:rPr>
              <a:t>naamusa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Abbootii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Alangaa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naannoo</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Oromiyaa</a:t>
            </a:r>
            <a:r>
              <a:rPr lang="en-GB" b="1" dirty="0">
                <a:latin typeface="Times New Roman" pitchFamily="18" charset="0"/>
                <a:cs typeface="Times New Roman" pitchFamily="18" charset="0"/>
              </a:rPr>
              <a:t>  lakk.218/2013 </a:t>
            </a:r>
            <a:r>
              <a:rPr lang="en-GB" b="1" dirty="0" err="1">
                <a:latin typeface="Times New Roman" pitchFamily="18" charset="0"/>
                <a:cs typeface="Times New Roman" pitchFamily="18" charset="0"/>
              </a:rPr>
              <a:t>baheera</a:t>
            </a:r>
            <a:r>
              <a:rPr lang="en-GB" b="1" dirty="0">
                <a:latin typeface="Times New Roman" pitchFamily="18" charset="0"/>
                <a:cs typeface="Times New Roman" pitchFamily="18" charset="0"/>
              </a:rPr>
              <a:t>.</a:t>
            </a:r>
          </a:p>
        </p:txBody>
      </p:sp>
    </p:spTree>
    <p:extLst>
      <p:ext uri="{BB962C8B-B14F-4D97-AF65-F5344CB8AC3E}">
        <p14:creationId xmlns:p14="http://schemas.microsoft.com/office/powerpoint/2010/main" val="1920948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13500000" algn="br" rotWithShape="0">
              <a:prstClr val="black">
                <a:alpha val="40000"/>
              </a:prstClr>
            </a:outerShdw>
          </a:effectLst>
        </p:spPr>
        <p:txBody>
          <a:bodyPr>
            <a:noAutofit/>
          </a:bodyPr>
          <a:lstStyle/>
          <a:p>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r>
              <a:rPr lang="en-US" sz="3200" b="1" dirty="0">
                <a:solidFill>
                  <a:srgbClr val="FF0000"/>
                </a:solidFill>
                <a:latin typeface="Times New Roman" pitchFamily="18" charset="0"/>
                <a:cs typeface="Times New Roman" pitchFamily="18" charset="0"/>
              </a:rPr>
              <a:t>BOQONNAA 2</a:t>
            </a:r>
            <a:br>
              <a:rPr lang="en-US" sz="3200" b="1" dirty="0">
                <a:solidFill>
                  <a:srgbClr val="FF0000"/>
                </a:solidFill>
                <a:latin typeface="Times New Roman" pitchFamily="18" charset="0"/>
                <a:cs typeface="Times New Roman" pitchFamily="18" charset="0"/>
              </a:rPr>
            </a:br>
            <a:r>
              <a:rPr lang="en-GB" sz="3200" b="1" dirty="0">
                <a:solidFill>
                  <a:srgbClr val="FF0000"/>
                </a:solidFill>
                <a:latin typeface="Times New Roman" pitchFamily="18" charset="0"/>
                <a:cs typeface="Times New Roman" pitchFamily="18" charset="0"/>
              </a:rPr>
              <a:t>DUUDHAALEE FI QAJEELTOWWAN Na/OG AS FI AA</a:t>
            </a:r>
            <a:br>
              <a:rPr lang="en-GB" sz="3200" b="1" dirty="0">
                <a:solidFill>
                  <a:srgbClr val="FF0000"/>
                </a:solidFill>
                <a:latin typeface="Times New Roman" pitchFamily="18" charset="0"/>
                <a:cs typeface="Times New Roman" pitchFamily="18" charset="0"/>
              </a:rPr>
            </a:br>
            <a:endParaRPr lang="en-GB" sz="32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effectLst>
            <a:outerShdw blurRad="50800" dist="38100" dir="13500000" algn="br" rotWithShape="0">
              <a:prstClr val="black">
                <a:alpha val="40000"/>
              </a:prstClr>
            </a:outerShdw>
          </a:effectLst>
        </p:spPr>
        <p:txBody>
          <a:bodyPr>
            <a:normAutofit/>
          </a:bodyPr>
          <a:lstStyle/>
          <a:p>
            <a:pPr marL="0" indent="0" algn="ctr">
              <a:buNone/>
            </a:pPr>
            <a:r>
              <a:rPr lang="en-US" sz="2800" b="1" dirty="0" err="1">
                <a:latin typeface="Times New Roman" pitchFamily="18" charset="0"/>
                <a:cs typeface="Times New Roman" pitchFamily="18" charset="0"/>
              </a:rPr>
              <a:t>Bu’aa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Leenjii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Boqonnaa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kanaa</a:t>
            </a:r>
            <a:r>
              <a:rPr lang="en-US" sz="2800" b="1" dirty="0">
                <a:latin typeface="Times New Roman" pitchFamily="18" charset="0"/>
                <a:cs typeface="Times New Roman" pitchFamily="18" charset="0"/>
              </a:rPr>
              <a:t>(ILO)</a:t>
            </a:r>
          </a:p>
          <a:p>
            <a:pPr algn="just"/>
            <a:r>
              <a:rPr lang="en-GB" sz="2800" b="1" dirty="0" err="1">
                <a:latin typeface="Times New Roman" pitchFamily="18" charset="0"/>
                <a:cs typeface="Times New Roman" pitchFamily="18" charset="0"/>
              </a:rPr>
              <a:t>Dudhaalee</a:t>
            </a:r>
            <a:r>
              <a:rPr lang="en-GB" sz="2800" b="1" dirty="0">
                <a:latin typeface="Times New Roman" pitchFamily="18" charset="0"/>
                <a:cs typeface="Times New Roman" pitchFamily="18" charset="0"/>
              </a:rPr>
              <a:t> fi </a:t>
            </a:r>
            <a:r>
              <a:rPr lang="en-GB" sz="2800" b="1" dirty="0" err="1">
                <a:latin typeface="Times New Roman" pitchFamily="18" charset="0"/>
                <a:cs typeface="Times New Roman" pitchFamily="18" charset="0"/>
              </a:rPr>
              <a:t>qajeeltowwan</a:t>
            </a:r>
            <a:r>
              <a:rPr lang="en-GB" sz="2800" b="1" dirty="0">
                <a:latin typeface="Times New Roman" pitchFamily="18" charset="0"/>
                <a:cs typeface="Times New Roman" pitchFamily="18" charset="0"/>
              </a:rPr>
              <a:t> </a:t>
            </a:r>
            <a:r>
              <a:rPr lang="en-GB" sz="2800" b="1" dirty="0" err="1">
                <a:latin typeface="Times New Roman" pitchFamily="18" charset="0"/>
                <a:cs typeface="Times New Roman" pitchFamily="18" charset="0"/>
              </a:rPr>
              <a:t>ogummaa</a:t>
            </a:r>
            <a:r>
              <a:rPr lang="en-GB" sz="2800" b="1" dirty="0">
                <a:latin typeface="Times New Roman" pitchFamily="18" charset="0"/>
                <a:cs typeface="Times New Roman" pitchFamily="18" charset="0"/>
              </a:rPr>
              <a:t> </a:t>
            </a:r>
            <a:r>
              <a:rPr lang="en-GB" sz="2800" b="1" dirty="0" err="1">
                <a:latin typeface="Times New Roman" pitchFamily="18" charset="0"/>
                <a:cs typeface="Times New Roman" pitchFamily="18" charset="0"/>
              </a:rPr>
              <a:t>abbaa</a:t>
            </a:r>
            <a:r>
              <a:rPr lang="en-GB" sz="2800" b="1" dirty="0">
                <a:latin typeface="Times New Roman" pitchFamily="18" charset="0"/>
                <a:cs typeface="Times New Roman" pitchFamily="18" charset="0"/>
              </a:rPr>
              <a:t> </a:t>
            </a:r>
            <a:r>
              <a:rPr lang="en-GB" sz="2800" b="1" dirty="0" err="1">
                <a:latin typeface="Times New Roman" pitchFamily="18" charset="0"/>
                <a:cs typeface="Times New Roman" pitchFamily="18" charset="0"/>
              </a:rPr>
              <a:t>alangummaa</a:t>
            </a:r>
            <a:r>
              <a:rPr lang="en-GB" sz="2800" b="1" dirty="0">
                <a:latin typeface="Times New Roman" pitchFamily="18" charset="0"/>
                <a:cs typeface="Times New Roman" pitchFamily="18" charset="0"/>
              </a:rPr>
              <a:t> fi </a:t>
            </a:r>
            <a:r>
              <a:rPr lang="en-GB" sz="2800" b="1" dirty="0" err="1">
                <a:latin typeface="Times New Roman" pitchFamily="18" charset="0"/>
                <a:cs typeface="Times New Roman" pitchFamily="18" charset="0"/>
              </a:rPr>
              <a:t>abbaa</a:t>
            </a:r>
            <a:r>
              <a:rPr lang="en-GB" sz="2800" b="1" dirty="0">
                <a:latin typeface="Times New Roman" pitchFamily="18" charset="0"/>
                <a:cs typeface="Times New Roman" pitchFamily="18" charset="0"/>
              </a:rPr>
              <a:t> </a:t>
            </a:r>
            <a:r>
              <a:rPr lang="en-GB" sz="2800" b="1" dirty="0" err="1">
                <a:latin typeface="Times New Roman" pitchFamily="18" charset="0"/>
                <a:cs typeface="Times New Roman" pitchFamily="18" charset="0"/>
              </a:rPr>
              <a:t>seerummaatiif</a:t>
            </a:r>
            <a:r>
              <a:rPr lang="en-GB" sz="2800" b="1" dirty="0">
                <a:latin typeface="Times New Roman" pitchFamily="18" charset="0"/>
                <a:cs typeface="Times New Roman" pitchFamily="18" charset="0"/>
              </a:rPr>
              <a:t> </a:t>
            </a:r>
            <a:r>
              <a:rPr lang="en-GB" sz="2800" b="1" dirty="0" err="1">
                <a:latin typeface="Times New Roman" pitchFamily="18" charset="0"/>
                <a:cs typeface="Times New Roman" pitchFamily="18" charset="0"/>
              </a:rPr>
              <a:t>barbaachisan</a:t>
            </a:r>
            <a:r>
              <a:rPr lang="en-GB" sz="2800" b="1" dirty="0">
                <a:latin typeface="Times New Roman" pitchFamily="18" charset="0"/>
                <a:cs typeface="Times New Roman" pitchFamily="18" charset="0"/>
              </a:rPr>
              <a:t> </a:t>
            </a:r>
            <a:r>
              <a:rPr lang="en-GB" sz="2800" b="1" dirty="0" err="1">
                <a:latin typeface="Times New Roman" pitchFamily="18" charset="0"/>
                <a:cs typeface="Times New Roman" pitchFamily="18" charset="0"/>
              </a:rPr>
              <a:t>adda</a:t>
            </a:r>
            <a:r>
              <a:rPr lang="en-GB" sz="2800" b="1" dirty="0">
                <a:latin typeface="Times New Roman" pitchFamily="18" charset="0"/>
                <a:cs typeface="Times New Roman" pitchFamily="18" charset="0"/>
              </a:rPr>
              <a:t> </a:t>
            </a:r>
            <a:r>
              <a:rPr lang="en-GB" sz="2800" b="1" dirty="0" err="1">
                <a:latin typeface="Times New Roman" pitchFamily="18" charset="0"/>
                <a:cs typeface="Times New Roman" pitchFamily="18" charset="0"/>
              </a:rPr>
              <a:t>baasanii</a:t>
            </a:r>
            <a:r>
              <a:rPr lang="en-GB" sz="2800" b="1" dirty="0">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tarreessuu</a:t>
            </a:r>
            <a:r>
              <a:rPr lang="en-GB" sz="2800" b="1" dirty="0">
                <a:solidFill>
                  <a:srgbClr val="FF0000"/>
                </a:solidFill>
                <a:latin typeface="Times New Roman" pitchFamily="18" charset="0"/>
                <a:cs typeface="Times New Roman" pitchFamily="18" charset="0"/>
              </a:rPr>
              <a:t> fi </a:t>
            </a:r>
            <a:r>
              <a:rPr lang="en-GB" sz="2800" b="1" dirty="0" err="1">
                <a:solidFill>
                  <a:srgbClr val="FF0000"/>
                </a:solidFill>
                <a:latin typeface="Times New Roman" pitchFamily="18" charset="0"/>
                <a:cs typeface="Times New Roman" pitchFamily="18" charset="0"/>
              </a:rPr>
              <a:t>hojiirra</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oolchuu</a:t>
            </a:r>
            <a:r>
              <a:rPr lang="en-GB" sz="2800" b="1" dirty="0">
                <a:solidFill>
                  <a:srgbClr val="FF0000"/>
                </a:solidFill>
                <a:latin typeface="Times New Roman" pitchFamily="18" charset="0"/>
                <a:cs typeface="Times New Roman" pitchFamily="18" charset="0"/>
              </a:rPr>
              <a:t>;</a:t>
            </a:r>
          </a:p>
        </p:txBody>
      </p:sp>
    </p:spTree>
    <p:extLst>
      <p:ext uri="{BB962C8B-B14F-4D97-AF65-F5344CB8AC3E}">
        <p14:creationId xmlns:p14="http://schemas.microsoft.com/office/powerpoint/2010/main" val="312318791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5400000" algn="t" rotWithShape="0">
              <a:prstClr val="black">
                <a:alpha val="40000"/>
              </a:prstClr>
            </a:outerShdw>
          </a:effectLst>
        </p:spPr>
        <p:txBody>
          <a:bodyPr>
            <a:normAutofit fontScale="90000"/>
          </a:bodyPr>
          <a:lstStyle/>
          <a:p>
            <a:r>
              <a:rPr lang="en-GB" sz="2800" b="1" dirty="0" err="1">
                <a:solidFill>
                  <a:srgbClr val="FF0000"/>
                </a:solidFill>
                <a:latin typeface="Times New Roman" pitchFamily="18" charset="0"/>
                <a:cs typeface="Times New Roman" pitchFamily="18" charset="0"/>
              </a:rPr>
              <a:t>Duudhaalee</a:t>
            </a:r>
            <a:r>
              <a:rPr lang="en-GB" sz="2800" b="1" dirty="0">
                <a:solidFill>
                  <a:srgbClr val="FF0000"/>
                </a:solidFill>
                <a:latin typeface="Times New Roman" pitchFamily="18" charset="0"/>
                <a:cs typeface="Times New Roman" pitchFamily="18" charset="0"/>
              </a:rPr>
              <a:t> fi </a:t>
            </a:r>
            <a:r>
              <a:rPr lang="en-GB" sz="2800" b="1" dirty="0" err="1">
                <a:solidFill>
                  <a:srgbClr val="FF0000"/>
                </a:solidFill>
                <a:latin typeface="Times New Roman" pitchFamily="18" charset="0"/>
                <a:cs typeface="Times New Roman" pitchFamily="18" charset="0"/>
              </a:rPr>
              <a:t>Qajeeltoowwan</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Naamusa</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Ogummaa</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Abbaa</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Seerummaa</a:t>
            </a:r>
            <a:r>
              <a:rPr lang="en-GB" sz="2800" b="1" dirty="0">
                <a:solidFill>
                  <a:srgbClr val="FF0000"/>
                </a:solidFill>
                <a:latin typeface="Times New Roman" pitchFamily="18" charset="0"/>
                <a:cs typeface="Times New Roman" pitchFamily="18" charset="0"/>
              </a:rPr>
              <a:t> fi </a:t>
            </a:r>
            <a:r>
              <a:rPr lang="en-GB" sz="2800" b="1" dirty="0" err="1">
                <a:solidFill>
                  <a:srgbClr val="FF0000"/>
                </a:solidFill>
                <a:latin typeface="Times New Roman" pitchFamily="18" charset="0"/>
                <a:cs typeface="Times New Roman" pitchFamily="18" charset="0"/>
              </a:rPr>
              <a:t>Abbaa</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Alangummaa</a:t>
            </a:r>
            <a:r>
              <a:rPr lang="en-GB" sz="2800" b="1" dirty="0">
                <a:solidFill>
                  <a:srgbClr val="FF0000"/>
                </a:solidFill>
                <a:latin typeface="Times New Roman" pitchFamily="18" charset="0"/>
                <a:cs typeface="Times New Roman" pitchFamily="18" charset="0"/>
              </a:rPr>
              <a:t/>
            </a:r>
            <a:br>
              <a:rPr lang="en-GB" sz="2800" b="1" dirty="0">
                <a:solidFill>
                  <a:srgbClr val="FF0000"/>
                </a:solidFill>
                <a:latin typeface="Times New Roman" pitchFamily="18" charset="0"/>
                <a:cs typeface="Times New Roman" pitchFamily="18" charset="0"/>
              </a:rPr>
            </a:br>
            <a:endParaRPr lang="en-GB" sz="28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effectLst>
            <a:outerShdw blurRad="50800" dist="38100" algn="l" rotWithShape="0">
              <a:prstClr val="black">
                <a:alpha val="40000"/>
              </a:prstClr>
            </a:outerShdw>
          </a:effectLst>
        </p:spPr>
        <p:txBody>
          <a:bodyPr>
            <a:normAutofit/>
          </a:bodyPr>
          <a:lstStyle/>
          <a:p>
            <a:pPr algn="just"/>
            <a:r>
              <a:rPr lang="en-GB" dirty="0" err="1">
                <a:latin typeface="Times New Roman" pitchFamily="18" charset="0"/>
                <a:cs typeface="Times New Roman" pitchFamily="18" charset="0"/>
              </a:rPr>
              <a:t>Gaaffii</a:t>
            </a:r>
            <a:r>
              <a:rPr lang="en-GB" dirty="0">
                <a:latin typeface="Times New Roman" pitchFamily="18" charset="0"/>
                <a:cs typeface="Times New Roman" pitchFamily="18" charset="0"/>
              </a:rPr>
              <a:t> Marii:</a:t>
            </a:r>
          </a:p>
          <a:p>
            <a:pPr algn="just"/>
            <a:r>
              <a:rPr lang="en-GB" dirty="0" err="1">
                <a:latin typeface="Times New Roman" pitchFamily="18" charset="0"/>
                <a:cs typeface="Times New Roman" pitchFamily="18" charset="0"/>
              </a:rPr>
              <a:t>Galmi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Dhumaa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Abbaa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Seerummaa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ykn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abbaa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alangummaa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maali</a:t>
            </a:r>
            <a:r>
              <a:rPr lang="en-GB" dirty="0">
                <a:latin typeface="Times New Roman" pitchFamily="18" charset="0"/>
                <a:cs typeface="Times New Roman" pitchFamily="18" charset="0"/>
              </a:rPr>
              <a:t>?</a:t>
            </a:r>
          </a:p>
          <a:p>
            <a:pPr marL="0" indent="0" algn="just">
              <a:buNone/>
            </a:pPr>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1878306064"/>
      </p:ext>
    </p:extLst>
  </p:cSld>
  <p:clrMapOvr>
    <a:masterClrMapping/>
  </p:clrMapOvr>
  <p:transition spd="slow">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092891"/>
          </a:xfrm>
          <a:effectLst>
            <a:outerShdw blurRad="50800" dist="38100" algn="l" rotWithShape="0">
              <a:prstClr val="black">
                <a:alpha val="40000"/>
              </a:prstClr>
            </a:outerShdw>
          </a:effectLst>
        </p:spPr>
        <p:txBody>
          <a:bodyPr>
            <a:noAutofit/>
          </a:bodyPr>
          <a:lstStyle/>
          <a:p>
            <a:pPr marL="457200" indent="-457200" algn="just">
              <a:lnSpc>
                <a:spcPct val="150000"/>
              </a:lnSpc>
              <a:spcBef>
                <a:spcPts val="0"/>
              </a:spcBef>
              <a:spcAft>
                <a:spcPts val="1000"/>
              </a:spcAft>
              <a:buFont typeface="Wingdings" pitchFamily="2" charset="2"/>
              <a:buChar char="ü"/>
            </a:pPr>
            <a:r>
              <a:rPr lang="en-US" sz="2800" b="1" dirty="0" err="1">
                <a:latin typeface="Times New Roman" pitchFamily="18" charset="0"/>
                <a:cs typeface="Times New Roman" pitchFamily="18" charset="0"/>
              </a:rPr>
              <a:t>Jechi</a:t>
            </a:r>
            <a:r>
              <a:rPr lang="en-US" sz="2800" b="1" dirty="0">
                <a:latin typeface="Times New Roman" pitchFamily="18" charset="0"/>
                <a:cs typeface="Times New Roman" pitchFamily="18" charset="0"/>
              </a:rPr>
              <a:t> “ethics” </a:t>
            </a:r>
            <a:r>
              <a:rPr lang="en-US" sz="2800" b="1" dirty="0" err="1">
                <a:latin typeface="Times New Roman" pitchFamily="18" charset="0"/>
                <a:cs typeface="Times New Roman" pitchFamily="18" charset="0"/>
              </a:rPr>
              <a:t>jedhu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Jecha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afaan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Giriikii</a:t>
            </a:r>
            <a:r>
              <a:rPr lang="en-US" sz="2800" b="1" dirty="0">
                <a:latin typeface="Times New Roman" pitchFamily="18" charset="0"/>
                <a:cs typeface="Times New Roman" pitchFamily="18" charset="0"/>
              </a:rPr>
              <a:t> “ethos” </a:t>
            </a:r>
            <a:r>
              <a:rPr lang="en-US" sz="2800" b="1" dirty="0" err="1">
                <a:latin typeface="Times New Roman" pitchFamily="18" charset="0"/>
                <a:cs typeface="Times New Roman" pitchFamily="18" charset="0"/>
              </a:rPr>
              <a:t>jedhu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irraa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dhufe</a:t>
            </a:r>
            <a:r>
              <a:rPr lang="en-US" sz="2800" b="1" dirty="0">
                <a:latin typeface="Times New Roman" pitchFamily="18" charset="0"/>
                <a:cs typeface="Times New Roman" pitchFamily="18" charset="0"/>
              </a:rPr>
              <a:t>. </a:t>
            </a:r>
          </a:p>
          <a:p>
            <a:pPr marL="457200" indent="-457200" algn="just">
              <a:lnSpc>
                <a:spcPct val="150000"/>
              </a:lnSpc>
              <a:spcBef>
                <a:spcPts val="0"/>
              </a:spcBef>
              <a:spcAft>
                <a:spcPts val="1000"/>
              </a:spcAft>
              <a:buFont typeface="Wingdings" pitchFamily="2" charset="2"/>
              <a:buChar char="ü"/>
            </a:pPr>
            <a:r>
              <a:rPr lang="en-GB" sz="2800" b="1" i="1" dirty="0">
                <a:solidFill>
                  <a:srgbClr val="FF0000"/>
                </a:solidFill>
                <a:latin typeface="Times New Roman"/>
                <a:ea typeface="Calibri"/>
              </a:rPr>
              <a:t>‘</a:t>
            </a:r>
            <a:r>
              <a:rPr lang="en-GB" sz="2800" i="1" dirty="0">
                <a:solidFill>
                  <a:srgbClr val="FF0000"/>
                </a:solidFill>
                <a:latin typeface="Times New Roman"/>
                <a:ea typeface="Calibri"/>
              </a:rPr>
              <a:t>Ethos’</a:t>
            </a:r>
            <a:r>
              <a:rPr lang="en-GB" sz="2800" dirty="0">
                <a:latin typeface="Times New Roman"/>
                <a:ea typeface="Calibri"/>
              </a:rPr>
              <a:t> </a:t>
            </a:r>
            <a:r>
              <a:rPr lang="en-GB" sz="2800" dirty="0" err="1">
                <a:latin typeface="Times New Roman"/>
                <a:ea typeface="Calibri"/>
              </a:rPr>
              <a:t>jechuun</a:t>
            </a:r>
            <a:r>
              <a:rPr lang="en-GB" sz="2800" dirty="0">
                <a:latin typeface="Times New Roman"/>
                <a:ea typeface="Calibri"/>
              </a:rPr>
              <a:t> </a:t>
            </a:r>
            <a:r>
              <a:rPr lang="en-GB" sz="2800" dirty="0" err="1">
                <a:solidFill>
                  <a:srgbClr val="FF0000"/>
                </a:solidFill>
                <a:latin typeface="Times New Roman"/>
                <a:ea typeface="Calibri"/>
              </a:rPr>
              <a:t>bakka</a:t>
            </a:r>
            <a:r>
              <a:rPr lang="en-GB" sz="2800" dirty="0">
                <a:solidFill>
                  <a:srgbClr val="FF0000"/>
                </a:solidFill>
                <a:latin typeface="Times New Roman"/>
                <a:ea typeface="Calibri"/>
              </a:rPr>
              <a:t> </a:t>
            </a:r>
            <a:r>
              <a:rPr lang="en-GB" sz="2800" dirty="0" err="1">
                <a:solidFill>
                  <a:srgbClr val="FF0000"/>
                </a:solidFill>
                <a:latin typeface="Times New Roman"/>
                <a:ea typeface="Calibri"/>
              </a:rPr>
              <a:t>namoonni</a:t>
            </a:r>
            <a:r>
              <a:rPr lang="en-GB" sz="2800" dirty="0">
                <a:solidFill>
                  <a:srgbClr val="FF0000"/>
                </a:solidFill>
                <a:latin typeface="Times New Roman"/>
                <a:ea typeface="Calibri"/>
              </a:rPr>
              <a:t> </a:t>
            </a:r>
            <a:r>
              <a:rPr lang="en-GB" sz="2800" dirty="0" err="1">
                <a:solidFill>
                  <a:srgbClr val="FF0000"/>
                </a:solidFill>
                <a:latin typeface="Times New Roman"/>
                <a:ea typeface="Calibri"/>
              </a:rPr>
              <a:t>waliin</a:t>
            </a:r>
            <a:r>
              <a:rPr lang="en-GB" sz="2800" dirty="0">
                <a:solidFill>
                  <a:srgbClr val="FF0000"/>
                </a:solidFill>
                <a:latin typeface="Times New Roman"/>
                <a:ea typeface="Calibri"/>
              </a:rPr>
              <a:t> </a:t>
            </a:r>
            <a:r>
              <a:rPr lang="en-GB" sz="2800" dirty="0" err="1">
                <a:solidFill>
                  <a:srgbClr val="FF0000"/>
                </a:solidFill>
                <a:latin typeface="Times New Roman"/>
                <a:ea typeface="Calibri"/>
              </a:rPr>
              <a:t>jiraatan</a:t>
            </a:r>
            <a:r>
              <a:rPr lang="en-GB" sz="2800" dirty="0">
                <a:latin typeface="Times New Roman"/>
                <a:ea typeface="Calibri"/>
              </a:rPr>
              <a:t> </a:t>
            </a:r>
            <a:r>
              <a:rPr lang="en-GB" sz="2800" dirty="0" err="1">
                <a:latin typeface="Times New Roman"/>
                <a:ea typeface="Calibri"/>
              </a:rPr>
              <a:t>jechuu</a:t>
            </a:r>
            <a:r>
              <a:rPr lang="en-GB" sz="2800" dirty="0">
                <a:latin typeface="Times New Roman"/>
                <a:ea typeface="Calibri"/>
              </a:rPr>
              <a:t> </a:t>
            </a:r>
            <a:r>
              <a:rPr lang="en-GB" sz="2800" dirty="0" err="1">
                <a:latin typeface="Times New Roman"/>
                <a:ea typeface="Calibri"/>
              </a:rPr>
              <a:t>dha</a:t>
            </a:r>
            <a:r>
              <a:rPr lang="en-GB" sz="2800" dirty="0">
                <a:latin typeface="Times New Roman"/>
                <a:ea typeface="Calibri"/>
              </a:rPr>
              <a:t>. </a:t>
            </a:r>
          </a:p>
          <a:p>
            <a:pPr marL="457200" marR="0" lvl="0" indent="-457200" algn="just">
              <a:lnSpc>
                <a:spcPct val="150000"/>
              </a:lnSpc>
              <a:spcBef>
                <a:spcPts val="0"/>
              </a:spcBef>
              <a:spcAft>
                <a:spcPts val="1000"/>
              </a:spcAft>
              <a:buFont typeface="Wingdings" pitchFamily="2" charset="2"/>
              <a:buChar char="ü"/>
            </a:pPr>
            <a:r>
              <a:rPr lang="en-GB" sz="2800" dirty="0" err="1">
                <a:latin typeface="Times New Roman"/>
                <a:ea typeface="Calibri"/>
              </a:rPr>
              <a:t>Adeemsa</a:t>
            </a:r>
            <a:r>
              <a:rPr lang="en-GB" sz="2800" dirty="0">
                <a:latin typeface="Times New Roman"/>
                <a:ea typeface="Calibri"/>
              </a:rPr>
              <a:t> </a:t>
            </a:r>
            <a:r>
              <a:rPr lang="en-GB" sz="2800" dirty="0" err="1">
                <a:latin typeface="Times New Roman"/>
                <a:ea typeface="Calibri"/>
              </a:rPr>
              <a:t>keessa</a:t>
            </a:r>
            <a:r>
              <a:rPr lang="en-GB" sz="2800" dirty="0">
                <a:latin typeface="Times New Roman"/>
                <a:ea typeface="Calibri"/>
              </a:rPr>
              <a:t> </a:t>
            </a:r>
            <a:r>
              <a:rPr lang="en-GB" sz="2800" dirty="0" err="1">
                <a:latin typeface="Times New Roman"/>
                <a:ea typeface="Calibri"/>
              </a:rPr>
              <a:t>garuu</a:t>
            </a:r>
            <a:r>
              <a:rPr lang="en-GB" sz="2800" dirty="0">
                <a:latin typeface="Times New Roman"/>
                <a:ea typeface="Calibri"/>
              </a:rPr>
              <a:t> </a:t>
            </a:r>
            <a:r>
              <a:rPr lang="en-GB" sz="2800" dirty="0" err="1">
                <a:latin typeface="Times New Roman"/>
                <a:ea typeface="Calibri"/>
              </a:rPr>
              <a:t>hiikkaawwan</a:t>
            </a:r>
            <a:r>
              <a:rPr lang="en-GB" sz="2800" dirty="0">
                <a:latin typeface="Times New Roman"/>
                <a:ea typeface="Calibri"/>
              </a:rPr>
              <a:t> </a:t>
            </a:r>
            <a:r>
              <a:rPr lang="en-GB" sz="2800" dirty="0" err="1">
                <a:solidFill>
                  <a:srgbClr val="FF0000"/>
                </a:solidFill>
                <a:latin typeface="Times New Roman"/>
                <a:ea typeface="Calibri"/>
              </a:rPr>
              <a:t>muuxannoo</a:t>
            </a:r>
            <a:r>
              <a:rPr lang="en-GB" sz="2800" dirty="0">
                <a:latin typeface="Times New Roman"/>
                <a:ea typeface="Calibri"/>
              </a:rPr>
              <a:t>, </a:t>
            </a:r>
            <a:r>
              <a:rPr lang="en-GB" sz="2800" dirty="0" err="1">
                <a:solidFill>
                  <a:srgbClr val="FF0000"/>
                </a:solidFill>
                <a:latin typeface="Times New Roman"/>
                <a:ea typeface="Calibri"/>
              </a:rPr>
              <a:t>amala</a:t>
            </a:r>
            <a:r>
              <a:rPr lang="en-GB" sz="2800" dirty="0">
                <a:latin typeface="Times New Roman"/>
                <a:ea typeface="Calibri"/>
              </a:rPr>
              <a:t>, </a:t>
            </a:r>
            <a:r>
              <a:rPr lang="en-GB" sz="2800" dirty="0" err="1">
                <a:solidFill>
                  <a:srgbClr val="FF0000"/>
                </a:solidFill>
                <a:latin typeface="Times New Roman"/>
                <a:ea typeface="Calibri"/>
              </a:rPr>
              <a:t>yaadaa</a:t>
            </a:r>
            <a:r>
              <a:rPr lang="en-GB" sz="2800" dirty="0">
                <a:solidFill>
                  <a:srgbClr val="FF0000"/>
                </a:solidFill>
                <a:latin typeface="Times New Roman"/>
                <a:ea typeface="Calibri"/>
              </a:rPr>
              <a:t> fi </a:t>
            </a:r>
            <a:r>
              <a:rPr lang="en-GB" sz="2800" dirty="0" err="1">
                <a:solidFill>
                  <a:srgbClr val="FF0000"/>
                </a:solidFill>
                <a:latin typeface="Times New Roman"/>
                <a:ea typeface="Calibri"/>
              </a:rPr>
              <a:t>haala</a:t>
            </a:r>
            <a:r>
              <a:rPr lang="en-GB" sz="2800" dirty="0">
                <a:solidFill>
                  <a:srgbClr val="FF0000"/>
                </a:solidFill>
                <a:latin typeface="Times New Roman"/>
                <a:ea typeface="Calibri"/>
              </a:rPr>
              <a:t> </a:t>
            </a:r>
            <a:r>
              <a:rPr lang="en-GB" sz="2800" dirty="0" err="1">
                <a:solidFill>
                  <a:srgbClr val="FF0000"/>
                </a:solidFill>
                <a:latin typeface="Times New Roman"/>
                <a:ea typeface="Calibri"/>
              </a:rPr>
              <a:t>haasaa</a:t>
            </a:r>
            <a:r>
              <a:rPr lang="en-GB" sz="2800" dirty="0">
                <a:latin typeface="Times New Roman"/>
                <a:ea typeface="Calibri"/>
              </a:rPr>
              <a:t> </a:t>
            </a:r>
            <a:r>
              <a:rPr lang="en-GB" sz="2800" dirty="0" err="1">
                <a:latin typeface="Times New Roman"/>
                <a:ea typeface="Calibri"/>
              </a:rPr>
              <a:t>qabate</a:t>
            </a:r>
            <a:endParaRPr lang="en-US" sz="3600" dirty="0"/>
          </a:p>
        </p:txBody>
      </p:sp>
      <p:sp>
        <p:nvSpPr>
          <p:cNvPr id="2" name="Title 1"/>
          <p:cNvSpPr>
            <a:spLocks noGrp="1"/>
          </p:cNvSpPr>
          <p:nvPr>
            <p:ph type="title"/>
          </p:nvPr>
        </p:nvSpPr>
        <p:spPr>
          <a:xfrm>
            <a:off x="457200" y="274638"/>
            <a:ext cx="8229600" cy="715962"/>
          </a:xfrm>
        </p:spPr>
        <p:txBody>
          <a:bodyPr>
            <a:noAutofit/>
          </a:bodyPr>
          <a:lstStyle/>
          <a:p>
            <a:r>
              <a:rPr lang="en-US" sz="2400" b="1" dirty="0" err="1">
                <a:latin typeface="Times New Roman" pitchFamily="18" charset="0"/>
                <a:cs typeface="Times New Roman" pitchFamily="18" charset="0"/>
              </a:rPr>
              <a:t>Hiikkaa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Naamusaa</a:t>
            </a:r>
            <a:r>
              <a:rPr lang="en-US" sz="2400" b="1" dirty="0">
                <a:latin typeface="Times New Roman" pitchFamily="18" charset="0"/>
                <a:cs typeface="Times New Roman" pitchFamily="18" charset="0"/>
              </a:rPr>
              <a:t/>
            </a:r>
            <a:br>
              <a:rPr lang="en-US" sz="2400" b="1" dirty="0">
                <a:latin typeface="Times New Roman" pitchFamily="18" charset="0"/>
                <a:cs typeface="Times New Roman" pitchFamily="18" charset="0"/>
              </a:rPr>
            </a:b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298352780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6248400"/>
          </a:xfrm>
        </p:spPr>
        <p:txBody>
          <a:bodyPr>
            <a:normAutofit/>
          </a:bodyPr>
          <a:lstStyle/>
          <a:p>
            <a:pPr marR="0" indent="-457200" algn="just">
              <a:lnSpc>
                <a:spcPct val="150000"/>
              </a:lnSpc>
              <a:spcBef>
                <a:spcPts val="0"/>
              </a:spcBef>
              <a:spcAft>
                <a:spcPts val="1000"/>
              </a:spcAft>
              <a:buFont typeface="Wingdings" pitchFamily="2" charset="2"/>
              <a:buChar char="ü"/>
            </a:pPr>
            <a:r>
              <a:rPr lang="en-GB" sz="3600" b="1" dirty="0" err="1">
                <a:latin typeface="Times New Roman"/>
                <a:ea typeface="Calibri"/>
                <a:cs typeface="Times New Roman"/>
              </a:rPr>
              <a:t>Haqa</a:t>
            </a:r>
            <a:r>
              <a:rPr lang="en-GB" sz="3600" b="1" dirty="0">
                <a:latin typeface="Times New Roman"/>
                <a:ea typeface="Calibri"/>
                <a:cs typeface="Times New Roman"/>
              </a:rPr>
              <a:t> </a:t>
            </a:r>
            <a:r>
              <a:rPr lang="en-GB" sz="3600" b="1" dirty="0" err="1">
                <a:latin typeface="Times New Roman"/>
                <a:ea typeface="Calibri"/>
                <a:cs typeface="Times New Roman"/>
              </a:rPr>
              <a:t>mirkaneessuun</a:t>
            </a:r>
            <a:r>
              <a:rPr lang="en-GB" sz="3600" b="1" dirty="0">
                <a:latin typeface="Times New Roman"/>
                <a:ea typeface="Calibri"/>
                <a:cs typeface="Times New Roman"/>
              </a:rPr>
              <a:t> ykn </a:t>
            </a:r>
            <a:r>
              <a:rPr lang="en-GB" sz="3600" b="1" dirty="0" err="1">
                <a:latin typeface="Times New Roman"/>
                <a:ea typeface="Calibri"/>
                <a:cs typeface="Times New Roman"/>
              </a:rPr>
              <a:t>dhugoomsuun</a:t>
            </a:r>
            <a:r>
              <a:rPr lang="en-GB" sz="3600" b="1" dirty="0">
                <a:latin typeface="Times New Roman"/>
                <a:ea typeface="Calibri"/>
                <a:cs typeface="Times New Roman"/>
              </a:rPr>
              <a:t> </a:t>
            </a:r>
            <a:r>
              <a:rPr lang="en-GB" sz="3600" b="1" dirty="0" err="1">
                <a:solidFill>
                  <a:srgbClr val="0070C0"/>
                </a:solidFill>
                <a:latin typeface="Times New Roman"/>
                <a:ea typeface="Calibri"/>
                <a:cs typeface="Times New Roman"/>
              </a:rPr>
              <a:t>galma</a:t>
            </a:r>
            <a:r>
              <a:rPr lang="en-GB" sz="3600" b="1" dirty="0">
                <a:solidFill>
                  <a:srgbClr val="0070C0"/>
                </a:solidFill>
                <a:latin typeface="Times New Roman"/>
                <a:ea typeface="Calibri"/>
                <a:cs typeface="Times New Roman"/>
              </a:rPr>
              <a:t> dhumaa </a:t>
            </a:r>
            <a:r>
              <a:rPr lang="en-GB" sz="3600" b="1" dirty="0" err="1">
                <a:solidFill>
                  <a:srgbClr val="0070C0"/>
                </a:solidFill>
                <a:latin typeface="Times New Roman"/>
                <a:ea typeface="Calibri"/>
                <a:cs typeface="Times New Roman"/>
              </a:rPr>
              <a:t>ogummaa</a:t>
            </a:r>
            <a:r>
              <a:rPr lang="en-GB" sz="3600" b="1" dirty="0">
                <a:solidFill>
                  <a:srgbClr val="0070C0"/>
                </a:solidFill>
                <a:latin typeface="Times New Roman"/>
                <a:ea typeface="Calibri"/>
                <a:cs typeface="Times New Roman"/>
              </a:rPr>
              <a:t> abbaa seerummaa fi abbaa </a:t>
            </a:r>
            <a:r>
              <a:rPr lang="en-GB" sz="3600" b="1" dirty="0" err="1">
                <a:solidFill>
                  <a:srgbClr val="0070C0"/>
                </a:solidFill>
                <a:latin typeface="Times New Roman"/>
                <a:ea typeface="Calibri"/>
                <a:cs typeface="Times New Roman"/>
              </a:rPr>
              <a:t>alangummaa</a:t>
            </a:r>
            <a:r>
              <a:rPr lang="en-GB" sz="3600" b="1" dirty="0">
                <a:solidFill>
                  <a:srgbClr val="0070C0"/>
                </a:solidFill>
                <a:latin typeface="Times New Roman"/>
                <a:ea typeface="Calibri"/>
                <a:cs typeface="Times New Roman"/>
              </a:rPr>
              <a:t> ti</a:t>
            </a:r>
            <a:r>
              <a:rPr lang="en-GB" sz="3600" b="1" dirty="0">
                <a:latin typeface="Times New Roman"/>
                <a:ea typeface="Calibri"/>
                <a:cs typeface="Times New Roman"/>
              </a:rPr>
              <a:t>. </a:t>
            </a:r>
          </a:p>
          <a:p>
            <a:pPr marR="0" indent="-457200" algn="just">
              <a:lnSpc>
                <a:spcPct val="150000"/>
              </a:lnSpc>
              <a:spcBef>
                <a:spcPts val="0"/>
              </a:spcBef>
              <a:spcAft>
                <a:spcPts val="1000"/>
              </a:spcAft>
              <a:buFont typeface="Wingdings" pitchFamily="2" charset="2"/>
              <a:buChar char="ü"/>
            </a:pPr>
            <a:r>
              <a:rPr lang="en-GB" sz="3600" b="1" dirty="0">
                <a:solidFill>
                  <a:srgbClr val="FF0000"/>
                </a:solidFill>
                <a:latin typeface="Times New Roman"/>
                <a:ea typeface="Calibri"/>
                <a:cs typeface="Times New Roman"/>
              </a:rPr>
              <a:t>Haqa </a:t>
            </a:r>
            <a:r>
              <a:rPr lang="en-GB" sz="3600" b="1" dirty="0" err="1">
                <a:solidFill>
                  <a:srgbClr val="FF0000"/>
                </a:solidFill>
                <a:latin typeface="Times New Roman"/>
                <a:ea typeface="Calibri"/>
                <a:cs typeface="Times New Roman"/>
              </a:rPr>
              <a:t>mirkaneessuu</a:t>
            </a:r>
            <a:r>
              <a:rPr lang="en-GB" sz="3600" b="1" dirty="0">
                <a:solidFill>
                  <a:srgbClr val="FF0000"/>
                </a:solidFill>
                <a:latin typeface="Times New Roman"/>
                <a:ea typeface="Calibri"/>
                <a:cs typeface="Times New Roman"/>
              </a:rPr>
              <a:t> ykn </a:t>
            </a:r>
            <a:r>
              <a:rPr lang="en-GB" sz="3600" b="1" dirty="0" err="1">
                <a:solidFill>
                  <a:srgbClr val="FF0000"/>
                </a:solidFill>
                <a:latin typeface="Times New Roman"/>
                <a:ea typeface="Calibri"/>
                <a:cs typeface="Times New Roman"/>
              </a:rPr>
              <a:t>dhugoomsuu</a:t>
            </a:r>
            <a:r>
              <a:rPr lang="en-GB" sz="3600" b="1" dirty="0">
                <a:solidFill>
                  <a:srgbClr val="FF0000"/>
                </a:solidFill>
                <a:latin typeface="Times New Roman"/>
                <a:ea typeface="Calibri"/>
                <a:cs typeface="Times New Roman"/>
              </a:rPr>
              <a:t> </a:t>
            </a:r>
            <a:r>
              <a:rPr lang="en-GB" sz="3600" b="1" dirty="0">
                <a:latin typeface="Times New Roman"/>
                <a:ea typeface="Calibri"/>
                <a:cs typeface="Times New Roman"/>
              </a:rPr>
              <a:t>jechuun maal jechuu dha? </a:t>
            </a:r>
          </a:p>
          <a:p>
            <a:pPr marR="0" indent="-457200" algn="just">
              <a:lnSpc>
                <a:spcPct val="150000"/>
              </a:lnSpc>
              <a:spcBef>
                <a:spcPts val="0"/>
              </a:spcBef>
              <a:spcAft>
                <a:spcPts val="1000"/>
              </a:spcAft>
              <a:buFont typeface="Wingdings" pitchFamily="2" charset="2"/>
              <a:buChar char="ü"/>
            </a:pPr>
            <a:r>
              <a:rPr lang="en-GB" sz="3600" b="1" dirty="0">
                <a:latin typeface="Times New Roman"/>
                <a:ea typeface="Calibri"/>
                <a:cs typeface="Times New Roman"/>
              </a:rPr>
              <a:t>Maaliin ibsama? </a:t>
            </a:r>
            <a:endParaRPr lang="en-US" dirty="0"/>
          </a:p>
        </p:txBody>
      </p:sp>
    </p:spTree>
    <p:extLst>
      <p:ext uri="{BB962C8B-B14F-4D97-AF65-F5344CB8AC3E}">
        <p14:creationId xmlns:p14="http://schemas.microsoft.com/office/powerpoint/2010/main" val="402986829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6400800"/>
          </a:xfrm>
        </p:spPr>
        <p:txBody>
          <a:bodyPr>
            <a:normAutofit fontScale="92500" lnSpcReduction="10000"/>
          </a:bodyPr>
          <a:lstStyle/>
          <a:p>
            <a:pPr lvl="0" indent="-457200" algn="just">
              <a:lnSpc>
                <a:spcPct val="150000"/>
              </a:lnSpc>
              <a:spcBef>
                <a:spcPts val="0"/>
              </a:spcBef>
              <a:spcAft>
                <a:spcPts val="1000"/>
              </a:spcAft>
              <a:buFont typeface="Wingdings" pitchFamily="2" charset="2"/>
              <a:buChar char="ü"/>
            </a:pPr>
            <a:r>
              <a:rPr lang="en-GB" sz="3000" b="1" dirty="0" err="1">
                <a:solidFill>
                  <a:prstClr val="black"/>
                </a:solidFill>
                <a:latin typeface="Times New Roman"/>
                <a:ea typeface="Calibri"/>
                <a:cs typeface="Times New Roman"/>
              </a:rPr>
              <a:t>Haqni</a:t>
            </a:r>
            <a:r>
              <a:rPr lang="en-GB" sz="3000" b="1" dirty="0">
                <a:solidFill>
                  <a:prstClr val="black"/>
                </a:solidFill>
                <a:latin typeface="Times New Roman"/>
                <a:ea typeface="Calibri"/>
                <a:cs typeface="Times New Roman"/>
              </a:rPr>
              <a:t> </a:t>
            </a:r>
            <a:r>
              <a:rPr lang="en-GB" sz="3000" b="1" dirty="0" err="1">
                <a:solidFill>
                  <a:prstClr val="black"/>
                </a:solidFill>
                <a:latin typeface="Times New Roman"/>
                <a:ea typeface="Calibri"/>
                <a:cs typeface="Times New Roman"/>
              </a:rPr>
              <a:t>ta’eera</a:t>
            </a:r>
            <a:r>
              <a:rPr lang="en-GB" sz="3000" b="1" dirty="0">
                <a:solidFill>
                  <a:prstClr val="black"/>
                </a:solidFill>
                <a:latin typeface="Times New Roman"/>
                <a:ea typeface="Calibri"/>
                <a:cs typeface="Times New Roman"/>
              </a:rPr>
              <a:t> </a:t>
            </a:r>
            <a:r>
              <a:rPr lang="en-GB" sz="3000" b="1" dirty="0" err="1">
                <a:solidFill>
                  <a:prstClr val="black"/>
                </a:solidFill>
                <a:latin typeface="Times New Roman"/>
                <a:ea typeface="Calibri"/>
                <a:cs typeface="Times New Roman"/>
              </a:rPr>
              <a:t>jechuudhaaf</a:t>
            </a:r>
            <a:r>
              <a:rPr lang="en-GB" sz="3000" b="1" dirty="0">
                <a:solidFill>
                  <a:prstClr val="black"/>
                </a:solidFill>
                <a:latin typeface="Times New Roman"/>
                <a:ea typeface="Calibri"/>
                <a:cs typeface="Times New Roman"/>
              </a:rPr>
              <a:t> </a:t>
            </a:r>
            <a:r>
              <a:rPr lang="en-GB" sz="3000" b="1" dirty="0" err="1">
                <a:solidFill>
                  <a:prstClr val="black"/>
                </a:solidFill>
                <a:latin typeface="Times New Roman"/>
                <a:ea typeface="Calibri"/>
                <a:cs typeface="Times New Roman"/>
              </a:rPr>
              <a:t>dhimmoonni</a:t>
            </a:r>
            <a:r>
              <a:rPr lang="en-GB" sz="3000" b="1" dirty="0">
                <a:solidFill>
                  <a:prstClr val="black"/>
                </a:solidFill>
                <a:latin typeface="Times New Roman"/>
                <a:ea typeface="Calibri"/>
                <a:cs typeface="Times New Roman"/>
              </a:rPr>
              <a:t> </a:t>
            </a:r>
            <a:r>
              <a:rPr lang="en-GB" sz="3000" b="1" dirty="0" err="1">
                <a:solidFill>
                  <a:prstClr val="black"/>
                </a:solidFill>
                <a:latin typeface="Times New Roman"/>
                <a:ea typeface="Calibri"/>
                <a:cs typeface="Times New Roman"/>
              </a:rPr>
              <a:t>afran</a:t>
            </a:r>
            <a:r>
              <a:rPr lang="en-GB" sz="3000" b="1" dirty="0">
                <a:solidFill>
                  <a:prstClr val="black"/>
                </a:solidFill>
                <a:latin typeface="Times New Roman"/>
                <a:ea typeface="Calibri"/>
                <a:cs typeface="Times New Roman"/>
              </a:rPr>
              <a:t> </a:t>
            </a:r>
            <a:r>
              <a:rPr lang="en-GB" sz="3000" b="1" dirty="0" err="1">
                <a:solidFill>
                  <a:prstClr val="black"/>
                </a:solidFill>
                <a:latin typeface="Times New Roman"/>
                <a:ea typeface="Calibri"/>
                <a:cs typeface="Times New Roman"/>
              </a:rPr>
              <a:t>armaan</a:t>
            </a:r>
            <a:r>
              <a:rPr lang="en-GB" sz="3000" b="1" dirty="0">
                <a:solidFill>
                  <a:prstClr val="black"/>
                </a:solidFill>
                <a:latin typeface="Times New Roman"/>
                <a:ea typeface="Calibri"/>
                <a:cs typeface="Times New Roman"/>
              </a:rPr>
              <a:t> </a:t>
            </a:r>
            <a:r>
              <a:rPr lang="en-GB" sz="3000" b="1" dirty="0" err="1">
                <a:solidFill>
                  <a:prstClr val="black"/>
                </a:solidFill>
                <a:latin typeface="Times New Roman"/>
                <a:ea typeface="Calibri"/>
                <a:cs typeface="Times New Roman"/>
              </a:rPr>
              <a:t>gadii</a:t>
            </a:r>
            <a:r>
              <a:rPr lang="en-GB" sz="3000" b="1" dirty="0">
                <a:solidFill>
                  <a:prstClr val="black"/>
                </a:solidFill>
                <a:latin typeface="Times New Roman"/>
                <a:ea typeface="Calibri"/>
                <a:cs typeface="Times New Roman"/>
              </a:rPr>
              <a:t> akka </a:t>
            </a:r>
            <a:r>
              <a:rPr lang="en-GB" sz="3000" b="1" dirty="0" err="1">
                <a:solidFill>
                  <a:prstClr val="black"/>
                </a:solidFill>
                <a:latin typeface="Times New Roman"/>
                <a:ea typeface="Calibri"/>
                <a:cs typeface="Times New Roman"/>
              </a:rPr>
              <a:t>ulaagaaleetti</a:t>
            </a:r>
            <a:r>
              <a:rPr lang="en-GB" sz="3000" b="1" dirty="0">
                <a:solidFill>
                  <a:prstClr val="black"/>
                </a:solidFill>
                <a:latin typeface="Times New Roman"/>
                <a:ea typeface="Calibri"/>
                <a:cs typeface="Times New Roman"/>
              </a:rPr>
              <a:t> </a:t>
            </a:r>
            <a:r>
              <a:rPr lang="en-GB" sz="3000" b="1" dirty="0" err="1">
                <a:solidFill>
                  <a:prstClr val="black"/>
                </a:solidFill>
                <a:latin typeface="Times New Roman"/>
                <a:ea typeface="Calibri"/>
                <a:cs typeface="Times New Roman"/>
              </a:rPr>
              <a:t>dhihaatu</a:t>
            </a:r>
            <a:r>
              <a:rPr lang="en-GB" sz="3000" b="1" dirty="0">
                <a:solidFill>
                  <a:prstClr val="black"/>
                </a:solidFill>
                <a:latin typeface="Times New Roman"/>
                <a:ea typeface="Calibri"/>
                <a:cs typeface="Times New Roman"/>
              </a:rPr>
              <a:t>:</a:t>
            </a:r>
            <a:endParaRPr lang="en-US" sz="2600" b="1" dirty="0">
              <a:solidFill>
                <a:prstClr val="black"/>
              </a:solidFill>
              <a:ea typeface="Calibri"/>
              <a:cs typeface="Times New Roman"/>
            </a:endParaRPr>
          </a:p>
          <a:p>
            <a:pPr lvl="0" algn="ctr">
              <a:lnSpc>
                <a:spcPct val="150000"/>
              </a:lnSpc>
              <a:spcBef>
                <a:spcPts val="0"/>
              </a:spcBef>
              <a:spcAft>
                <a:spcPts val="1000"/>
              </a:spcAft>
              <a:buFont typeface="+mj-lt"/>
              <a:buAutoNum type="arabicPeriod"/>
            </a:pPr>
            <a:r>
              <a:rPr lang="en-GB" b="1" dirty="0">
                <a:solidFill>
                  <a:srgbClr val="FF0000"/>
                </a:solidFill>
                <a:latin typeface="Times New Roman"/>
                <a:ea typeface="Calibri"/>
                <a:cs typeface="Times New Roman"/>
              </a:rPr>
              <a:t>Bu’a qabeessummaa </a:t>
            </a:r>
          </a:p>
          <a:p>
            <a:pPr algn="just">
              <a:lnSpc>
                <a:spcPct val="150000"/>
              </a:lnSpc>
              <a:spcBef>
                <a:spcPts val="0"/>
              </a:spcBef>
              <a:spcAft>
                <a:spcPts val="1000"/>
              </a:spcAft>
              <a:buFont typeface="Wingdings" pitchFamily="2" charset="2"/>
              <a:buChar char="ü"/>
            </a:pPr>
            <a:r>
              <a:rPr lang="en-GB" b="1" dirty="0" err="1">
                <a:latin typeface="Times New Roman"/>
                <a:ea typeface="Calibri"/>
                <a:cs typeface="Times New Roman"/>
              </a:rPr>
              <a:t>Bu’a</a:t>
            </a:r>
            <a:r>
              <a:rPr lang="en-GB" b="1" dirty="0">
                <a:latin typeface="Times New Roman"/>
                <a:ea typeface="Calibri"/>
                <a:cs typeface="Times New Roman"/>
              </a:rPr>
              <a:t> </a:t>
            </a:r>
            <a:r>
              <a:rPr lang="en-GB" b="1" dirty="0" err="1">
                <a:latin typeface="Times New Roman"/>
                <a:ea typeface="Calibri"/>
                <a:cs typeface="Times New Roman"/>
              </a:rPr>
              <a:t>qabeessummaa</a:t>
            </a:r>
            <a:r>
              <a:rPr lang="en-GB" b="1" dirty="0">
                <a:latin typeface="Times New Roman"/>
                <a:ea typeface="Calibri"/>
                <a:cs typeface="Times New Roman"/>
              </a:rPr>
              <a:t> </a:t>
            </a:r>
            <a:r>
              <a:rPr lang="en-GB" b="1" dirty="0" err="1">
                <a:latin typeface="Times New Roman"/>
                <a:ea typeface="Calibri"/>
                <a:cs typeface="Times New Roman"/>
              </a:rPr>
              <a:t>haqaa</a:t>
            </a:r>
            <a:r>
              <a:rPr lang="en-GB" b="1" dirty="0">
                <a:latin typeface="Times New Roman"/>
                <a:ea typeface="Calibri"/>
                <a:cs typeface="Times New Roman"/>
              </a:rPr>
              <a:t> </a:t>
            </a:r>
            <a:r>
              <a:rPr lang="en-GB" b="1" dirty="0" err="1">
                <a:latin typeface="Times New Roman"/>
                <a:ea typeface="Calibri"/>
                <a:cs typeface="Times New Roman"/>
              </a:rPr>
              <a:t>jechuun</a:t>
            </a:r>
            <a:r>
              <a:rPr lang="en-GB" b="1" dirty="0">
                <a:latin typeface="Times New Roman"/>
                <a:ea typeface="Calibri"/>
                <a:cs typeface="Times New Roman"/>
              </a:rPr>
              <a:t> </a:t>
            </a:r>
            <a:r>
              <a:rPr lang="en-GB" b="1" dirty="0" err="1">
                <a:solidFill>
                  <a:srgbClr val="FF0000"/>
                </a:solidFill>
                <a:latin typeface="Times New Roman"/>
                <a:ea typeface="Calibri"/>
                <a:cs typeface="Times New Roman"/>
              </a:rPr>
              <a:t>seeraa</a:t>
            </a:r>
            <a:r>
              <a:rPr lang="en-GB" b="1" dirty="0">
                <a:solidFill>
                  <a:srgbClr val="FF0000"/>
                </a:solidFill>
                <a:latin typeface="Times New Roman"/>
                <a:ea typeface="Calibri"/>
                <a:cs typeface="Times New Roman"/>
              </a:rPr>
              <a:t> fi </a:t>
            </a:r>
            <a:r>
              <a:rPr lang="en-GB" b="1">
                <a:solidFill>
                  <a:srgbClr val="FF0000"/>
                </a:solidFill>
                <a:latin typeface="Times New Roman"/>
                <a:ea typeface="Calibri"/>
                <a:cs typeface="Times New Roman"/>
              </a:rPr>
              <a:t>ragaa</a:t>
            </a:r>
            <a:r>
              <a:rPr lang="en-GB" b="1">
                <a:latin typeface="Times New Roman"/>
                <a:ea typeface="Calibri"/>
                <a:cs typeface="Times New Roman"/>
              </a:rPr>
              <a:t> </a:t>
            </a:r>
            <a:r>
              <a:rPr lang="en-GB" b="1" dirty="0" err="1">
                <a:latin typeface="Times New Roman"/>
                <a:ea typeface="Calibri"/>
                <a:cs typeface="Times New Roman"/>
              </a:rPr>
              <a:t>dhihaate</a:t>
            </a:r>
            <a:r>
              <a:rPr lang="en-GB" b="1" dirty="0">
                <a:latin typeface="Times New Roman"/>
                <a:ea typeface="Calibri"/>
                <a:cs typeface="Times New Roman"/>
              </a:rPr>
              <a:t> </a:t>
            </a:r>
            <a:r>
              <a:rPr lang="en-GB" b="1" dirty="0" err="1">
                <a:latin typeface="Times New Roman"/>
                <a:ea typeface="Calibri"/>
                <a:cs typeface="Times New Roman"/>
              </a:rPr>
              <a:t>irratti</a:t>
            </a:r>
            <a:r>
              <a:rPr lang="en-GB" b="1" dirty="0">
                <a:latin typeface="Times New Roman"/>
                <a:ea typeface="Calibri"/>
                <a:cs typeface="Times New Roman"/>
              </a:rPr>
              <a:t> </a:t>
            </a:r>
            <a:r>
              <a:rPr lang="en-GB" b="1" dirty="0" err="1">
                <a:latin typeface="Times New Roman"/>
                <a:ea typeface="Calibri"/>
                <a:cs typeface="Times New Roman"/>
              </a:rPr>
              <a:t>hundaa’uun</a:t>
            </a:r>
            <a:r>
              <a:rPr lang="en-GB" b="1" dirty="0">
                <a:latin typeface="Times New Roman"/>
                <a:ea typeface="Calibri"/>
                <a:cs typeface="Times New Roman"/>
              </a:rPr>
              <a:t> </a:t>
            </a:r>
            <a:r>
              <a:rPr lang="en-GB" b="1" dirty="0" err="1">
                <a:solidFill>
                  <a:srgbClr val="0070C0"/>
                </a:solidFill>
                <a:latin typeface="Times New Roman"/>
                <a:ea typeface="Calibri"/>
                <a:cs typeface="Times New Roman"/>
              </a:rPr>
              <a:t>akkaataa</a:t>
            </a:r>
            <a:r>
              <a:rPr lang="en-GB" b="1" dirty="0">
                <a:solidFill>
                  <a:srgbClr val="0070C0"/>
                </a:solidFill>
                <a:latin typeface="Times New Roman"/>
                <a:ea typeface="Calibri"/>
                <a:cs typeface="Times New Roman"/>
              </a:rPr>
              <a:t> </a:t>
            </a:r>
            <a:r>
              <a:rPr lang="en-GB" b="1" dirty="0" err="1">
                <a:solidFill>
                  <a:srgbClr val="0070C0"/>
                </a:solidFill>
                <a:latin typeface="Times New Roman"/>
                <a:ea typeface="Calibri"/>
                <a:cs typeface="Times New Roman"/>
              </a:rPr>
              <a:t>seeraatiin</a:t>
            </a:r>
            <a:r>
              <a:rPr lang="en-GB" b="1" dirty="0">
                <a:solidFill>
                  <a:srgbClr val="0070C0"/>
                </a:solidFill>
                <a:latin typeface="Times New Roman"/>
                <a:ea typeface="Calibri"/>
                <a:cs typeface="Times New Roman"/>
              </a:rPr>
              <a:t> </a:t>
            </a:r>
            <a:r>
              <a:rPr lang="en-GB" b="1" dirty="0" err="1">
                <a:solidFill>
                  <a:srgbClr val="0070C0"/>
                </a:solidFill>
                <a:latin typeface="Times New Roman"/>
                <a:ea typeface="Calibri"/>
                <a:cs typeface="Times New Roman"/>
              </a:rPr>
              <a:t>haqa</a:t>
            </a:r>
            <a:r>
              <a:rPr lang="en-GB" b="1" dirty="0">
                <a:solidFill>
                  <a:srgbClr val="0070C0"/>
                </a:solidFill>
                <a:latin typeface="Times New Roman"/>
                <a:ea typeface="Calibri"/>
                <a:cs typeface="Times New Roman"/>
              </a:rPr>
              <a:t> </a:t>
            </a:r>
            <a:r>
              <a:rPr lang="en-GB" b="1" dirty="0" err="1">
                <a:solidFill>
                  <a:srgbClr val="0070C0"/>
                </a:solidFill>
                <a:latin typeface="Times New Roman"/>
                <a:ea typeface="Calibri"/>
                <a:cs typeface="Times New Roman"/>
              </a:rPr>
              <a:t>sadarkaa</a:t>
            </a:r>
            <a:r>
              <a:rPr lang="en-GB" b="1" dirty="0">
                <a:solidFill>
                  <a:srgbClr val="0070C0"/>
                </a:solidFill>
                <a:latin typeface="Times New Roman"/>
                <a:ea typeface="Calibri"/>
                <a:cs typeface="Times New Roman"/>
              </a:rPr>
              <a:t> </a:t>
            </a:r>
            <a:r>
              <a:rPr lang="en-GB" b="1" dirty="0" err="1">
                <a:solidFill>
                  <a:srgbClr val="0070C0"/>
                </a:solidFill>
                <a:latin typeface="Times New Roman"/>
                <a:ea typeface="Calibri"/>
                <a:cs typeface="Times New Roman"/>
              </a:rPr>
              <a:t>isaa</a:t>
            </a:r>
            <a:r>
              <a:rPr lang="en-GB" b="1" dirty="0">
                <a:solidFill>
                  <a:srgbClr val="0070C0"/>
                </a:solidFill>
                <a:latin typeface="Times New Roman"/>
                <a:ea typeface="Calibri"/>
                <a:cs typeface="Times New Roman"/>
              </a:rPr>
              <a:t> </a:t>
            </a:r>
            <a:r>
              <a:rPr lang="en-GB" b="1" dirty="0" err="1">
                <a:solidFill>
                  <a:srgbClr val="0070C0"/>
                </a:solidFill>
                <a:latin typeface="Times New Roman"/>
                <a:ea typeface="Calibri"/>
                <a:cs typeface="Times New Roman"/>
              </a:rPr>
              <a:t>eeggate</a:t>
            </a:r>
            <a:r>
              <a:rPr lang="en-GB" b="1" dirty="0">
                <a:solidFill>
                  <a:srgbClr val="0070C0"/>
                </a:solidFill>
                <a:latin typeface="Times New Roman"/>
                <a:ea typeface="Calibri"/>
                <a:cs typeface="Times New Roman"/>
              </a:rPr>
              <a:t> </a:t>
            </a:r>
            <a:r>
              <a:rPr lang="en-GB" b="1" dirty="0" err="1">
                <a:solidFill>
                  <a:srgbClr val="0070C0"/>
                </a:solidFill>
                <a:latin typeface="Times New Roman"/>
                <a:ea typeface="Calibri"/>
                <a:cs typeface="Times New Roman"/>
              </a:rPr>
              <a:t>kennuu</a:t>
            </a:r>
            <a:r>
              <a:rPr lang="en-GB" b="1" dirty="0">
                <a:solidFill>
                  <a:srgbClr val="0070C0"/>
                </a:solidFill>
                <a:latin typeface="Times New Roman"/>
                <a:ea typeface="Calibri"/>
                <a:cs typeface="Times New Roman"/>
              </a:rPr>
              <a:t> </a:t>
            </a:r>
            <a:r>
              <a:rPr lang="en-GB" b="1" dirty="0" err="1">
                <a:solidFill>
                  <a:srgbClr val="0070C0"/>
                </a:solidFill>
                <a:latin typeface="Times New Roman"/>
                <a:ea typeface="Calibri"/>
                <a:cs typeface="Times New Roman"/>
              </a:rPr>
              <a:t>dha</a:t>
            </a:r>
            <a:r>
              <a:rPr lang="en-GB" b="1" dirty="0">
                <a:latin typeface="Times New Roman"/>
                <a:ea typeface="Calibri"/>
                <a:cs typeface="Times New Roman"/>
              </a:rPr>
              <a:t>.</a:t>
            </a:r>
            <a:endParaRPr lang="en-US" sz="2800" b="1" dirty="0">
              <a:ea typeface="Calibri"/>
              <a:cs typeface="Times New Roman"/>
            </a:endParaRPr>
          </a:p>
          <a:p>
            <a:pPr lvl="0" algn="just">
              <a:lnSpc>
                <a:spcPct val="150000"/>
              </a:lnSpc>
              <a:spcBef>
                <a:spcPts val="0"/>
              </a:spcBef>
              <a:spcAft>
                <a:spcPts val="1000"/>
              </a:spcAft>
              <a:buFont typeface="Wingdings" pitchFamily="2" charset="2"/>
              <a:buChar char="ü"/>
            </a:pPr>
            <a:r>
              <a:rPr lang="en-GB" b="1" dirty="0" err="1">
                <a:latin typeface="Times New Roman"/>
                <a:ea typeface="Calibri"/>
                <a:cs typeface="Times New Roman"/>
              </a:rPr>
              <a:t>Lammiileenis</a:t>
            </a:r>
            <a:r>
              <a:rPr lang="en-GB" b="1" dirty="0">
                <a:latin typeface="Times New Roman"/>
                <a:ea typeface="Calibri"/>
                <a:cs typeface="Times New Roman"/>
              </a:rPr>
              <a:t> </a:t>
            </a:r>
            <a:r>
              <a:rPr lang="en-GB" b="1" dirty="0" err="1">
                <a:latin typeface="Times New Roman"/>
                <a:ea typeface="Calibri"/>
                <a:cs typeface="Times New Roman"/>
              </a:rPr>
              <a:t>gara</a:t>
            </a:r>
            <a:r>
              <a:rPr lang="en-GB" b="1" dirty="0">
                <a:latin typeface="Times New Roman"/>
                <a:ea typeface="Calibri"/>
                <a:cs typeface="Times New Roman"/>
              </a:rPr>
              <a:t> </a:t>
            </a:r>
            <a:r>
              <a:rPr lang="en-GB" b="1" dirty="0" err="1">
                <a:latin typeface="Times New Roman"/>
                <a:ea typeface="Calibri"/>
                <a:cs typeface="Times New Roman"/>
              </a:rPr>
              <a:t>qaamolee</a:t>
            </a:r>
            <a:r>
              <a:rPr lang="en-GB" b="1" dirty="0">
                <a:latin typeface="Times New Roman"/>
                <a:ea typeface="Calibri"/>
                <a:cs typeface="Times New Roman"/>
              </a:rPr>
              <a:t> </a:t>
            </a:r>
            <a:r>
              <a:rPr lang="en-GB" b="1" dirty="0" err="1">
                <a:latin typeface="Times New Roman"/>
                <a:ea typeface="Calibri"/>
                <a:cs typeface="Times New Roman"/>
              </a:rPr>
              <a:t>haqaa</a:t>
            </a:r>
            <a:r>
              <a:rPr lang="en-GB" b="1" dirty="0">
                <a:latin typeface="Times New Roman"/>
                <a:ea typeface="Calibri"/>
                <a:cs typeface="Times New Roman"/>
              </a:rPr>
              <a:t> yoo </a:t>
            </a:r>
            <a:r>
              <a:rPr lang="en-GB" b="1" dirty="0" err="1">
                <a:latin typeface="Times New Roman"/>
                <a:ea typeface="Calibri"/>
                <a:cs typeface="Times New Roman"/>
              </a:rPr>
              <a:t>dhufan</a:t>
            </a:r>
            <a:r>
              <a:rPr lang="en-GB" b="1" dirty="0">
                <a:latin typeface="Times New Roman"/>
                <a:ea typeface="Calibri"/>
                <a:cs typeface="Times New Roman"/>
              </a:rPr>
              <a:t> </a:t>
            </a:r>
            <a:r>
              <a:rPr lang="en-GB" b="1" dirty="0" err="1">
                <a:solidFill>
                  <a:srgbClr val="0070C0"/>
                </a:solidFill>
                <a:latin typeface="Times New Roman"/>
                <a:ea typeface="Calibri"/>
                <a:cs typeface="Times New Roman"/>
              </a:rPr>
              <a:t>murtii</a:t>
            </a:r>
            <a:r>
              <a:rPr lang="en-GB" b="1" dirty="0">
                <a:solidFill>
                  <a:srgbClr val="0070C0"/>
                </a:solidFill>
                <a:latin typeface="Times New Roman"/>
                <a:ea typeface="Calibri"/>
                <a:cs typeface="Times New Roman"/>
              </a:rPr>
              <a:t> sirrii ta’e </a:t>
            </a:r>
            <a:r>
              <a:rPr lang="en-GB" b="1" dirty="0">
                <a:solidFill>
                  <a:srgbClr val="FF0000"/>
                </a:solidFill>
                <a:latin typeface="Times New Roman"/>
                <a:ea typeface="Calibri"/>
                <a:cs typeface="Times New Roman"/>
              </a:rPr>
              <a:t>bu’uura </a:t>
            </a:r>
            <a:r>
              <a:rPr lang="en-GB" b="1" dirty="0" err="1">
                <a:solidFill>
                  <a:srgbClr val="FF0000"/>
                </a:solidFill>
                <a:latin typeface="Times New Roman"/>
                <a:ea typeface="Calibri"/>
                <a:cs typeface="Times New Roman"/>
              </a:rPr>
              <a:t>seeraatiin</a:t>
            </a:r>
            <a:r>
              <a:rPr lang="en-GB" b="1" dirty="0">
                <a:solidFill>
                  <a:srgbClr val="FF0000"/>
                </a:solidFill>
                <a:latin typeface="Times New Roman"/>
                <a:ea typeface="Calibri"/>
                <a:cs typeface="Times New Roman"/>
              </a:rPr>
              <a:t> </a:t>
            </a:r>
            <a:r>
              <a:rPr lang="en-GB" b="1" dirty="0" err="1">
                <a:solidFill>
                  <a:srgbClr val="FF0000"/>
                </a:solidFill>
                <a:latin typeface="Times New Roman"/>
                <a:ea typeface="Calibri"/>
                <a:cs typeface="Times New Roman"/>
              </a:rPr>
              <a:t>ni</a:t>
            </a:r>
            <a:r>
              <a:rPr lang="en-GB" b="1" dirty="0">
                <a:solidFill>
                  <a:srgbClr val="FF0000"/>
                </a:solidFill>
                <a:latin typeface="Times New Roman"/>
                <a:ea typeface="Calibri"/>
                <a:cs typeface="Times New Roman"/>
              </a:rPr>
              <a:t> </a:t>
            </a:r>
            <a:r>
              <a:rPr lang="en-GB" b="1" dirty="0" err="1">
                <a:solidFill>
                  <a:srgbClr val="FF0000"/>
                </a:solidFill>
                <a:latin typeface="Times New Roman"/>
                <a:ea typeface="Calibri"/>
                <a:cs typeface="Times New Roman"/>
              </a:rPr>
              <a:t>kennu</a:t>
            </a:r>
            <a:r>
              <a:rPr lang="en-GB" b="1" dirty="0">
                <a:solidFill>
                  <a:srgbClr val="FF0000"/>
                </a:solidFill>
                <a:latin typeface="Times New Roman"/>
                <a:ea typeface="Calibri"/>
                <a:cs typeface="Times New Roman"/>
              </a:rPr>
              <a:t> </a:t>
            </a:r>
            <a:r>
              <a:rPr lang="en-GB" b="1" dirty="0" err="1">
                <a:solidFill>
                  <a:srgbClr val="FF0000"/>
                </a:solidFill>
                <a:latin typeface="Times New Roman"/>
                <a:ea typeface="Calibri"/>
                <a:cs typeface="Times New Roman"/>
              </a:rPr>
              <a:t>amantaa</a:t>
            </a:r>
            <a:r>
              <a:rPr lang="en-GB" b="1" dirty="0">
                <a:solidFill>
                  <a:srgbClr val="FF0000"/>
                </a:solidFill>
                <a:latin typeface="Times New Roman"/>
                <a:ea typeface="Calibri"/>
                <a:cs typeface="Times New Roman"/>
              </a:rPr>
              <a:t> </a:t>
            </a:r>
            <a:r>
              <a:rPr lang="en-GB" b="1" dirty="0" err="1">
                <a:solidFill>
                  <a:srgbClr val="FF0000"/>
                </a:solidFill>
                <a:latin typeface="Times New Roman"/>
                <a:ea typeface="Calibri"/>
                <a:cs typeface="Times New Roman"/>
              </a:rPr>
              <a:t>jedhuunii</a:t>
            </a:r>
            <a:r>
              <a:rPr lang="en-GB" b="1" dirty="0">
                <a:solidFill>
                  <a:srgbClr val="FF0000"/>
                </a:solidFill>
                <a:latin typeface="Times New Roman"/>
                <a:ea typeface="Calibri"/>
                <a:cs typeface="Times New Roman"/>
              </a:rPr>
              <a:t> </a:t>
            </a:r>
            <a:r>
              <a:rPr lang="en-GB" b="1" dirty="0" err="1">
                <a:solidFill>
                  <a:srgbClr val="FF0000"/>
                </a:solidFill>
                <a:latin typeface="Times New Roman"/>
                <a:ea typeface="Calibri"/>
                <a:cs typeface="Times New Roman"/>
              </a:rPr>
              <a:t>dha</a:t>
            </a:r>
            <a:r>
              <a:rPr lang="en-GB" b="1" dirty="0">
                <a:solidFill>
                  <a:srgbClr val="FF0000"/>
                </a:solidFill>
                <a:latin typeface="Times New Roman"/>
                <a:ea typeface="Calibri"/>
                <a:cs typeface="Times New Roman"/>
              </a:rPr>
              <a:t>. </a:t>
            </a:r>
          </a:p>
          <a:p>
            <a:endParaRPr lang="en-US" dirty="0"/>
          </a:p>
        </p:txBody>
      </p:sp>
    </p:spTree>
    <p:extLst>
      <p:ext uri="{BB962C8B-B14F-4D97-AF65-F5344CB8AC3E}">
        <p14:creationId xmlns:p14="http://schemas.microsoft.com/office/powerpoint/2010/main" val="245579403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15400" cy="6553200"/>
          </a:xfrm>
        </p:spPr>
        <p:txBody>
          <a:bodyPr>
            <a:normAutofit fontScale="47500" lnSpcReduction="20000"/>
          </a:bodyPr>
          <a:lstStyle/>
          <a:p>
            <a:pPr marL="0" lvl="0" indent="0" algn="ctr">
              <a:lnSpc>
                <a:spcPct val="150000"/>
              </a:lnSpc>
              <a:spcBef>
                <a:spcPts val="0"/>
              </a:spcBef>
              <a:buNone/>
            </a:pPr>
            <a:r>
              <a:rPr lang="en-GB" sz="5900" b="1" dirty="0">
                <a:solidFill>
                  <a:srgbClr val="FF0000"/>
                </a:solidFill>
                <a:latin typeface="Times New Roman"/>
                <a:ea typeface="Calibri"/>
                <a:cs typeface="Times New Roman"/>
              </a:rPr>
              <a:t>2) </a:t>
            </a:r>
            <a:r>
              <a:rPr lang="en-GB" sz="5900" b="1" dirty="0" err="1">
                <a:solidFill>
                  <a:srgbClr val="FF0000"/>
                </a:solidFill>
                <a:latin typeface="Times New Roman"/>
                <a:ea typeface="Calibri"/>
                <a:cs typeface="Times New Roman"/>
              </a:rPr>
              <a:t>Si’oomina</a:t>
            </a:r>
            <a:r>
              <a:rPr lang="en-GB" sz="5900" b="1" dirty="0">
                <a:solidFill>
                  <a:srgbClr val="FF0000"/>
                </a:solidFill>
                <a:latin typeface="Times New Roman"/>
                <a:ea typeface="Calibri"/>
                <a:cs typeface="Times New Roman"/>
              </a:rPr>
              <a:t>: </a:t>
            </a:r>
          </a:p>
          <a:p>
            <a:pPr marL="0" lvl="0" indent="0" algn="just">
              <a:lnSpc>
                <a:spcPct val="150000"/>
              </a:lnSpc>
              <a:spcBef>
                <a:spcPts val="0"/>
              </a:spcBef>
              <a:buNone/>
            </a:pPr>
            <a:r>
              <a:rPr lang="en-GB" sz="5800" b="1" dirty="0" err="1">
                <a:latin typeface="Times New Roman"/>
                <a:ea typeface="Calibri"/>
                <a:cs typeface="Times New Roman"/>
              </a:rPr>
              <a:t>Lammiileen</a:t>
            </a:r>
            <a:r>
              <a:rPr lang="en-GB" sz="5800" b="1" dirty="0">
                <a:latin typeface="Times New Roman"/>
                <a:ea typeface="Calibri"/>
                <a:cs typeface="Times New Roman"/>
              </a:rPr>
              <a:t> haqa akka </a:t>
            </a:r>
            <a:r>
              <a:rPr lang="en-GB" sz="5800" b="1" dirty="0" err="1">
                <a:latin typeface="Times New Roman"/>
                <a:ea typeface="Calibri"/>
                <a:cs typeface="Times New Roman"/>
              </a:rPr>
              <a:t>barbaadamutti</a:t>
            </a:r>
            <a:r>
              <a:rPr lang="en-GB" sz="5800" b="1" dirty="0">
                <a:latin typeface="Times New Roman"/>
                <a:ea typeface="Calibri"/>
                <a:cs typeface="Times New Roman"/>
              </a:rPr>
              <a:t> kan </a:t>
            </a:r>
            <a:r>
              <a:rPr lang="en-GB" sz="5800" b="1" dirty="0" err="1">
                <a:latin typeface="Times New Roman"/>
                <a:ea typeface="Calibri"/>
                <a:cs typeface="Times New Roman"/>
              </a:rPr>
              <a:t>argatan</a:t>
            </a:r>
            <a:r>
              <a:rPr lang="en-GB" sz="5800" b="1" dirty="0">
                <a:latin typeface="Times New Roman"/>
                <a:ea typeface="Calibri"/>
                <a:cs typeface="Times New Roman"/>
              </a:rPr>
              <a:t> yoo </a:t>
            </a:r>
            <a:r>
              <a:rPr lang="en-GB" sz="5800" b="1" dirty="0" err="1">
                <a:latin typeface="Times New Roman"/>
                <a:ea typeface="Calibri"/>
                <a:cs typeface="Times New Roman"/>
              </a:rPr>
              <a:t>ta’ellee</a:t>
            </a:r>
            <a:r>
              <a:rPr lang="en-GB" sz="5800" b="1" dirty="0">
                <a:latin typeface="Times New Roman"/>
                <a:ea typeface="Calibri"/>
                <a:cs typeface="Times New Roman"/>
              </a:rPr>
              <a:t>, gar-malee yoo </a:t>
            </a:r>
            <a:r>
              <a:rPr lang="en-GB" sz="5800" b="1" dirty="0" err="1">
                <a:latin typeface="Times New Roman"/>
                <a:ea typeface="Calibri"/>
                <a:cs typeface="Times New Roman"/>
              </a:rPr>
              <a:t>ture</a:t>
            </a:r>
            <a:r>
              <a:rPr lang="en-GB" sz="5800" b="1" dirty="0">
                <a:latin typeface="Times New Roman"/>
                <a:ea typeface="Calibri"/>
                <a:cs typeface="Times New Roman"/>
              </a:rPr>
              <a:t>, </a:t>
            </a:r>
            <a:r>
              <a:rPr lang="en-GB" sz="5800" b="1" dirty="0" err="1">
                <a:solidFill>
                  <a:srgbClr val="FF0000"/>
                </a:solidFill>
                <a:latin typeface="Times New Roman"/>
                <a:ea typeface="Calibri"/>
                <a:cs typeface="Times New Roman"/>
              </a:rPr>
              <a:t>haqni</a:t>
            </a:r>
            <a:r>
              <a:rPr lang="en-GB" sz="5800" b="1" dirty="0">
                <a:solidFill>
                  <a:srgbClr val="FF0000"/>
                </a:solidFill>
                <a:latin typeface="Times New Roman"/>
                <a:ea typeface="Calibri"/>
                <a:cs typeface="Times New Roman"/>
              </a:rPr>
              <a:t> </a:t>
            </a:r>
            <a:r>
              <a:rPr lang="en-GB" sz="5800" b="1" dirty="0" err="1">
                <a:solidFill>
                  <a:srgbClr val="FF0000"/>
                </a:solidFill>
                <a:latin typeface="Times New Roman"/>
                <a:ea typeface="Calibri"/>
                <a:cs typeface="Times New Roman"/>
              </a:rPr>
              <a:t>ture</a:t>
            </a:r>
            <a:r>
              <a:rPr lang="en-GB" sz="5800" b="1" dirty="0">
                <a:solidFill>
                  <a:srgbClr val="FF0000"/>
                </a:solidFill>
                <a:latin typeface="Times New Roman"/>
                <a:ea typeface="Calibri"/>
                <a:cs typeface="Times New Roman"/>
              </a:rPr>
              <a:t> akka haqa </a:t>
            </a:r>
            <a:r>
              <a:rPr lang="en-GB" sz="5800" b="1" dirty="0" err="1">
                <a:solidFill>
                  <a:srgbClr val="FF0000"/>
                </a:solidFill>
                <a:latin typeface="Times New Roman"/>
                <a:ea typeface="Calibri"/>
                <a:cs typeface="Times New Roman"/>
              </a:rPr>
              <a:t>dhowwatameetti</a:t>
            </a:r>
            <a:r>
              <a:rPr lang="en-GB" sz="5800" b="1" dirty="0">
                <a:solidFill>
                  <a:srgbClr val="FF0000"/>
                </a:solidFill>
                <a:latin typeface="Times New Roman"/>
                <a:ea typeface="Calibri"/>
                <a:cs typeface="Times New Roman"/>
              </a:rPr>
              <a:t> </a:t>
            </a:r>
            <a:r>
              <a:rPr lang="en-GB" sz="5800" b="1" dirty="0" err="1">
                <a:solidFill>
                  <a:srgbClr val="FF0000"/>
                </a:solidFill>
                <a:latin typeface="Times New Roman"/>
                <a:ea typeface="Calibri"/>
                <a:cs typeface="Times New Roman"/>
              </a:rPr>
              <a:t>lakkaa’ama</a:t>
            </a:r>
            <a:r>
              <a:rPr lang="en-GB" sz="5800" b="1" dirty="0">
                <a:solidFill>
                  <a:srgbClr val="FF0000"/>
                </a:solidFill>
                <a:latin typeface="Times New Roman"/>
                <a:ea typeface="Calibri"/>
                <a:cs typeface="Times New Roman"/>
              </a:rPr>
              <a:t> </a:t>
            </a:r>
            <a:r>
              <a:rPr lang="en-GB" sz="5800" b="1" dirty="0" err="1">
                <a:solidFill>
                  <a:srgbClr val="FF0000"/>
                </a:solidFill>
                <a:latin typeface="Times New Roman"/>
                <a:ea typeface="Calibri"/>
                <a:cs typeface="Times New Roman"/>
              </a:rPr>
              <a:t>akka</a:t>
            </a:r>
            <a:r>
              <a:rPr lang="en-GB" sz="5800" b="1" dirty="0">
                <a:solidFill>
                  <a:srgbClr val="FF0000"/>
                </a:solidFill>
                <a:latin typeface="Times New Roman"/>
                <a:ea typeface="Calibri"/>
                <a:cs typeface="Times New Roman"/>
              </a:rPr>
              <a:t> </a:t>
            </a:r>
            <a:r>
              <a:rPr lang="en-GB" sz="5800" b="1" dirty="0" err="1">
                <a:solidFill>
                  <a:srgbClr val="FF0000"/>
                </a:solidFill>
                <a:latin typeface="Times New Roman"/>
                <a:ea typeface="Calibri"/>
                <a:cs typeface="Times New Roman"/>
              </a:rPr>
              <a:t>jechuuti</a:t>
            </a:r>
            <a:r>
              <a:rPr lang="en-GB" sz="5800" b="1" dirty="0">
                <a:latin typeface="Times New Roman"/>
                <a:ea typeface="Calibri"/>
                <a:cs typeface="Times New Roman"/>
              </a:rPr>
              <a:t>(Justice delayed is justice denied). </a:t>
            </a:r>
          </a:p>
          <a:p>
            <a:pPr marL="0" lvl="0" indent="0" algn="ctr">
              <a:lnSpc>
                <a:spcPct val="150000"/>
              </a:lnSpc>
              <a:spcBef>
                <a:spcPts val="0"/>
              </a:spcBef>
              <a:buNone/>
            </a:pPr>
            <a:r>
              <a:rPr lang="en-GB" sz="5900" b="1" dirty="0">
                <a:solidFill>
                  <a:srgbClr val="FF0000"/>
                </a:solidFill>
                <a:latin typeface="Times New Roman"/>
                <a:ea typeface="Calibri"/>
                <a:cs typeface="Times New Roman"/>
              </a:rPr>
              <a:t>3) </a:t>
            </a:r>
            <a:r>
              <a:rPr lang="en-GB" sz="5900" b="1" dirty="0" err="1">
                <a:solidFill>
                  <a:srgbClr val="FF0000"/>
                </a:solidFill>
                <a:latin typeface="Times New Roman"/>
                <a:ea typeface="Calibri"/>
              </a:rPr>
              <a:t>Dhaqqabamummaa</a:t>
            </a:r>
            <a:r>
              <a:rPr lang="en-GB" sz="5900" b="1" dirty="0">
                <a:solidFill>
                  <a:srgbClr val="FF0000"/>
                </a:solidFill>
                <a:latin typeface="Times New Roman"/>
                <a:ea typeface="Calibri"/>
              </a:rPr>
              <a:t>:</a:t>
            </a:r>
          </a:p>
          <a:p>
            <a:pPr lvl="0" algn="just">
              <a:lnSpc>
                <a:spcPct val="150000"/>
              </a:lnSpc>
              <a:spcBef>
                <a:spcPts val="0"/>
              </a:spcBef>
              <a:spcAft>
                <a:spcPts val="1000"/>
              </a:spcAft>
              <a:buFont typeface="Wingdings" pitchFamily="2" charset="2"/>
              <a:buChar char="ü"/>
            </a:pPr>
            <a:r>
              <a:rPr lang="en-GB" sz="5900" b="1" dirty="0" err="1">
                <a:latin typeface="Times New Roman"/>
                <a:ea typeface="Calibri"/>
              </a:rPr>
              <a:t>Haqni</a:t>
            </a:r>
            <a:r>
              <a:rPr lang="en-GB" sz="5900" b="1" dirty="0">
                <a:latin typeface="Times New Roman"/>
                <a:ea typeface="Calibri"/>
              </a:rPr>
              <a:t> </a:t>
            </a:r>
            <a:r>
              <a:rPr lang="en-GB" sz="5900" b="1" dirty="0" err="1">
                <a:latin typeface="Times New Roman"/>
                <a:ea typeface="Calibri"/>
              </a:rPr>
              <a:t>dhugoomuu</a:t>
            </a:r>
            <a:r>
              <a:rPr lang="en-GB" sz="5900" b="1" dirty="0">
                <a:latin typeface="Times New Roman"/>
                <a:ea typeface="Calibri"/>
              </a:rPr>
              <a:t> kan </a:t>
            </a:r>
            <a:r>
              <a:rPr lang="en-GB" sz="5900" b="1" dirty="0" err="1">
                <a:latin typeface="Times New Roman"/>
                <a:ea typeface="Calibri"/>
              </a:rPr>
              <a:t>danda’u</a:t>
            </a:r>
            <a:r>
              <a:rPr lang="en-GB" sz="5900" b="1" dirty="0">
                <a:latin typeface="Times New Roman"/>
                <a:ea typeface="Calibri"/>
              </a:rPr>
              <a:t> </a:t>
            </a:r>
            <a:r>
              <a:rPr lang="en-GB" sz="5900" b="1" dirty="0" err="1">
                <a:latin typeface="Times New Roman"/>
                <a:ea typeface="Calibri"/>
              </a:rPr>
              <a:t>baasiinis</a:t>
            </a:r>
            <a:r>
              <a:rPr lang="en-GB" sz="5900" b="1" dirty="0">
                <a:latin typeface="Times New Roman"/>
                <a:ea typeface="Calibri"/>
              </a:rPr>
              <a:t> ta’e “</a:t>
            </a:r>
            <a:r>
              <a:rPr lang="en-GB" sz="5900" b="1" dirty="0" err="1">
                <a:solidFill>
                  <a:srgbClr val="0070C0"/>
                </a:solidFill>
                <a:latin typeface="Times New Roman"/>
                <a:ea typeface="Calibri"/>
              </a:rPr>
              <a:t>bakkaan</a:t>
            </a:r>
            <a:r>
              <a:rPr lang="en-GB" sz="5900" b="1" dirty="0">
                <a:solidFill>
                  <a:srgbClr val="0070C0"/>
                </a:solidFill>
                <a:latin typeface="Times New Roman"/>
                <a:ea typeface="Calibri"/>
              </a:rPr>
              <a:t>” akka </a:t>
            </a:r>
            <a:r>
              <a:rPr lang="en-GB" sz="5900" b="1" dirty="0" err="1">
                <a:solidFill>
                  <a:srgbClr val="0070C0"/>
                </a:solidFill>
                <a:latin typeface="Times New Roman"/>
                <a:ea typeface="Calibri"/>
              </a:rPr>
              <a:t>salphaatti</a:t>
            </a:r>
            <a:r>
              <a:rPr lang="en-GB" sz="5900" b="1" dirty="0">
                <a:solidFill>
                  <a:srgbClr val="0070C0"/>
                </a:solidFill>
                <a:latin typeface="Times New Roman"/>
                <a:ea typeface="Calibri"/>
              </a:rPr>
              <a:t> </a:t>
            </a:r>
            <a:r>
              <a:rPr lang="en-GB" sz="5900" b="1" dirty="0" err="1">
                <a:solidFill>
                  <a:srgbClr val="0070C0"/>
                </a:solidFill>
                <a:latin typeface="Times New Roman"/>
                <a:ea typeface="Calibri"/>
              </a:rPr>
              <a:t>dhaqqabamuu</a:t>
            </a:r>
            <a:r>
              <a:rPr lang="en-GB" sz="5900" b="1" dirty="0">
                <a:solidFill>
                  <a:srgbClr val="0070C0"/>
                </a:solidFill>
                <a:latin typeface="Times New Roman"/>
                <a:ea typeface="Calibri"/>
              </a:rPr>
              <a:t> </a:t>
            </a:r>
            <a:r>
              <a:rPr lang="en-GB" sz="5900" b="1" dirty="0" err="1">
                <a:solidFill>
                  <a:srgbClr val="0070C0"/>
                </a:solidFill>
                <a:latin typeface="Times New Roman"/>
                <a:ea typeface="Calibri"/>
              </a:rPr>
              <a:t>yoo</a:t>
            </a:r>
            <a:r>
              <a:rPr lang="en-GB" sz="5900" b="1" dirty="0">
                <a:solidFill>
                  <a:srgbClr val="0070C0"/>
                </a:solidFill>
                <a:latin typeface="Times New Roman"/>
                <a:ea typeface="Calibri"/>
              </a:rPr>
              <a:t> </a:t>
            </a:r>
            <a:r>
              <a:rPr lang="en-GB" sz="5900" b="1" dirty="0" err="1">
                <a:solidFill>
                  <a:srgbClr val="0070C0"/>
                </a:solidFill>
                <a:latin typeface="Times New Roman"/>
                <a:ea typeface="Calibri"/>
              </a:rPr>
              <a:t>danda’ee</a:t>
            </a:r>
            <a:r>
              <a:rPr lang="en-GB" sz="5900" b="1" dirty="0">
                <a:solidFill>
                  <a:srgbClr val="0070C0"/>
                </a:solidFill>
                <a:latin typeface="Times New Roman"/>
                <a:ea typeface="Calibri"/>
              </a:rPr>
              <a:t> </a:t>
            </a:r>
            <a:r>
              <a:rPr lang="en-GB" sz="5900" b="1" dirty="0" err="1">
                <a:solidFill>
                  <a:srgbClr val="0070C0"/>
                </a:solidFill>
                <a:latin typeface="Times New Roman"/>
                <a:ea typeface="Calibri"/>
              </a:rPr>
              <a:t>dha</a:t>
            </a:r>
            <a:r>
              <a:rPr lang="en-GB" sz="5900" b="1" dirty="0">
                <a:solidFill>
                  <a:srgbClr val="0070C0"/>
                </a:solidFill>
                <a:latin typeface="Times New Roman"/>
                <a:ea typeface="Calibri"/>
              </a:rPr>
              <a:t>. </a:t>
            </a:r>
          </a:p>
          <a:p>
            <a:pPr lvl="0" algn="just">
              <a:lnSpc>
                <a:spcPct val="150000"/>
              </a:lnSpc>
              <a:spcBef>
                <a:spcPts val="0"/>
              </a:spcBef>
              <a:spcAft>
                <a:spcPts val="1000"/>
              </a:spcAft>
              <a:buFont typeface="Wingdings" pitchFamily="2" charset="2"/>
              <a:buChar char="ü"/>
            </a:pPr>
            <a:r>
              <a:rPr lang="en-GB" sz="5900" b="1" dirty="0">
                <a:latin typeface="Times New Roman"/>
                <a:ea typeface="Calibri"/>
              </a:rPr>
              <a:t> </a:t>
            </a:r>
            <a:r>
              <a:rPr lang="en-GB" sz="5900" b="1" dirty="0" err="1">
                <a:solidFill>
                  <a:srgbClr val="FF0000"/>
                </a:solidFill>
                <a:latin typeface="Times New Roman"/>
                <a:ea typeface="Calibri"/>
              </a:rPr>
              <a:t>Tajaajilli</a:t>
            </a:r>
            <a:r>
              <a:rPr lang="en-GB" sz="5900" b="1" dirty="0">
                <a:solidFill>
                  <a:srgbClr val="FF0000"/>
                </a:solidFill>
                <a:latin typeface="Times New Roman"/>
                <a:ea typeface="Calibri"/>
              </a:rPr>
              <a:t> </a:t>
            </a:r>
            <a:r>
              <a:rPr lang="en-GB" sz="5900" b="1" dirty="0" err="1">
                <a:solidFill>
                  <a:srgbClr val="FF0000"/>
                </a:solidFill>
                <a:latin typeface="Times New Roman"/>
                <a:ea typeface="Calibri"/>
              </a:rPr>
              <a:t>kenninu</a:t>
            </a:r>
            <a:r>
              <a:rPr lang="en-GB" sz="5900" b="1" dirty="0">
                <a:solidFill>
                  <a:srgbClr val="FF0000"/>
                </a:solidFill>
                <a:latin typeface="Times New Roman"/>
                <a:ea typeface="Calibri"/>
              </a:rPr>
              <a:t> </a:t>
            </a:r>
            <a:r>
              <a:rPr lang="en-GB" sz="5900" b="1" dirty="0" err="1">
                <a:solidFill>
                  <a:srgbClr val="FF0000"/>
                </a:solidFill>
                <a:latin typeface="Times New Roman"/>
                <a:ea typeface="Calibri"/>
              </a:rPr>
              <a:t>tajaajilamaaf</a:t>
            </a:r>
            <a:r>
              <a:rPr lang="en-GB" sz="5900" b="1" dirty="0">
                <a:solidFill>
                  <a:srgbClr val="FF0000"/>
                </a:solidFill>
                <a:latin typeface="Times New Roman"/>
                <a:ea typeface="Calibri"/>
              </a:rPr>
              <a:t> haala </a:t>
            </a:r>
            <a:r>
              <a:rPr lang="en-GB" sz="5900" b="1" dirty="0" err="1">
                <a:solidFill>
                  <a:srgbClr val="FF0000"/>
                </a:solidFill>
                <a:latin typeface="Times New Roman"/>
                <a:ea typeface="Calibri"/>
              </a:rPr>
              <a:t>salphaan</a:t>
            </a:r>
            <a:r>
              <a:rPr lang="en-GB" sz="5900" b="1" dirty="0">
                <a:solidFill>
                  <a:srgbClr val="FF0000"/>
                </a:solidFill>
                <a:latin typeface="Times New Roman"/>
                <a:ea typeface="Calibri"/>
              </a:rPr>
              <a:t> kan </a:t>
            </a:r>
            <a:r>
              <a:rPr lang="en-GB" sz="5900" b="1" dirty="0" err="1">
                <a:solidFill>
                  <a:srgbClr val="FF0000"/>
                </a:solidFill>
                <a:latin typeface="Times New Roman"/>
                <a:ea typeface="Calibri"/>
              </a:rPr>
              <a:t>galuu</a:t>
            </a:r>
            <a:r>
              <a:rPr lang="en-GB" sz="5900" b="1" dirty="0">
                <a:solidFill>
                  <a:srgbClr val="FF0000"/>
                </a:solidFill>
                <a:latin typeface="Times New Roman"/>
                <a:ea typeface="Calibri"/>
              </a:rPr>
              <a:t> </a:t>
            </a:r>
            <a:r>
              <a:rPr lang="en-GB" sz="5900" b="1" dirty="0">
                <a:latin typeface="Times New Roman"/>
                <a:ea typeface="Calibri"/>
              </a:rPr>
              <a:t>fi </a:t>
            </a:r>
            <a:r>
              <a:rPr lang="en-GB" sz="5900" b="1" dirty="0" err="1">
                <a:latin typeface="Times New Roman"/>
                <a:ea typeface="Calibri"/>
              </a:rPr>
              <a:t>ittis</a:t>
            </a:r>
            <a:r>
              <a:rPr lang="en-GB" sz="5900" b="1" dirty="0">
                <a:latin typeface="Times New Roman"/>
                <a:ea typeface="Calibri"/>
              </a:rPr>
              <a:t> </a:t>
            </a:r>
            <a:r>
              <a:rPr lang="en-GB" sz="5900" b="1" dirty="0" err="1">
                <a:latin typeface="Times New Roman"/>
                <a:ea typeface="Calibri"/>
              </a:rPr>
              <a:t>fayyadamuu</a:t>
            </a:r>
            <a:r>
              <a:rPr lang="en-GB" sz="5900" b="1" dirty="0">
                <a:latin typeface="Times New Roman"/>
                <a:ea typeface="Calibri"/>
              </a:rPr>
              <a:t> </a:t>
            </a:r>
            <a:r>
              <a:rPr lang="en-GB" sz="5900" b="1" dirty="0" err="1">
                <a:latin typeface="Times New Roman"/>
                <a:ea typeface="Calibri"/>
              </a:rPr>
              <a:t>yoo</a:t>
            </a:r>
            <a:r>
              <a:rPr lang="en-GB" sz="5900" b="1" dirty="0">
                <a:latin typeface="Times New Roman"/>
                <a:ea typeface="Calibri"/>
              </a:rPr>
              <a:t> </a:t>
            </a:r>
            <a:r>
              <a:rPr lang="en-GB" sz="5900" b="1" dirty="0" err="1">
                <a:latin typeface="Times New Roman"/>
                <a:ea typeface="Calibri"/>
              </a:rPr>
              <a:t>danda’ee</a:t>
            </a:r>
            <a:r>
              <a:rPr lang="en-GB" sz="5900" b="1" dirty="0">
                <a:latin typeface="Times New Roman"/>
                <a:ea typeface="Calibri"/>
              </a:rPr>
              <a:t> </a:t>
            </a:r>
            <a:r>
              <a:rPr lang="en-GB" sz="5900" b="1" dirty="0" err="1">
                <a:latin typeface="Times New Roman"/>
                <a:ea typeface="Calibri"/>
              </a:rPr>
              <a:t>dha</a:t>
            </a:r>
            <a:r>
              <a:rPr lang="en-GB" sz="5900" b="1" dirty="0">
                <a:latin typeface="Times New Roman"/>
                <a:ea typeface="Calibri"/>
              </a:rPr>
              <a:t>.</a:t>
            </a:r>
            <a:endParaRPr lang="en-GB" sz="5900" b="1" dirty="0">
              <a:latin typeface="Times New Roman"/>
              <a:ea typeface="Calibri"/>
              <a:cs typeface="Times New Roman"/>
            </a:endParaRPr>
          </a:p>
        </p:txBody>
      </p:sp>
    </p:spTree>
    <p:extLst>
      <p:ext uri="{BB962C8B-B14F-4D97-AF65-F5344CB8AC3E}">
        <p14:creationId xmlns:p14="http://schemas.microsoft.com/office/powerpoint/2010/main" val="2927746650"/>
      </p:ext>
    </p:extLst>
  </p:cSld>
  <p:clrMapOvr>
    <a:masterClrMapping/>
  </p:clrMapOvr>
  <p:transition spd="slow">
    <p:cove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763000" cy="6096000"/>
          </a:xfrm>
        </p:spPr>
        <p:txBody>
          <a:bodyPr>
            <a:normAutofit fontScale="25000" lnSpcReduction="20000"/>
          </a:bodyPr>
          <a:lstStyle/>
          <a:p>
            <a:pPr lvl="0" algn="just">
              <a:lnSpc>
                <a:spcPct val="150000"/>
              </a:lnSpc>
              <a:spcBef>
                <a:spcPts val="0"/>
              </a:spcBef>
              <a:spcAft>
                <a:spcPts val="1000"/>
              </a:spcAft>
              <a:buFont typeface="Wingdings" pitchFamily="2" charset="2"/>
              <a:buChar char="ü"/>
            </a:pPr>
            <a:r>
              <a:rPr lang="en-GB" sz="11200" b="1" dirty="0" err="1">
                <a:latin typeface="Times New Roman"/>
                <a:ea typeface="Calibri"/>
                <a:cs typeface="Times New Roman"/>
              </a:rPr>
              <a:t>Dhaqqabamummaan</a:t>
            </a:r>
            <a:r>
              <a:rPr lang="en-GB" sz="11200" b="1" dirty="0">
                <a:latin typeface="Times New Roman"/>
                <a:ea typeface="Calibri"/>
                <a:cs typeface="Times New Roman"/>
              </a:rPr>
              <a:t> </a:t>
            </a:r>
            <a:r>
              <a:rPr lang="en-GB" sz="11200" b="1" dirty="0" err="1">
                <a:latin typeface="Times New Roman"/>
                <a:ea typeface="Calibri"/>
                <a:cs typeface="Times New Roman"/>
              </a:rPr>
              <a:t>lammiileen</a:t>
            </a:r>
            <a:r>
              <a:rPr lang="en-GB" sz="11200" b="1" dirty="0">
                <a:latin typeface="Times New Roman"/>
                <a:ea typeface="Calibri"/>
                <a:cs typeface="Times New Roman"/>
              </a:rPr>
              <a:t> </a:t>
            </a:r>
            <a:r>
              <a:rPr lang="en-GB" sz="11200" b="1" dirty="0" err="1">
                <a:solidFill>
                  <a:srgbClr val="FF0000"/>
                </a:solidFill>
                <a:latin typeface="Times New Roman"/>
                <a:ea typeface="Calibri"/>
                <a:cs typeface="Times New Roman"/>
              </a:rPr>
              <a:t>seera</a:t>
            </a:r>
            <a:r>
              <a:rPr lang="en-GB" sz="11200" b="1" dirty="0">
                <a:solidFill>
                  <a:srgbClr val="FF0000"/>
                </a:solidFill>
                <a:latin typeface="Times New Roman"/>
                <a:ea typeface="Calibri"/>
                <a:cs typeface="Times New Roman"/>
              </a:rPr>
              <a:t> </a:t>
            </a:r>
            <a:r>
              <a:rPr lang="en-GB" sz="11200" b="1" dirty="0" err="1">
                <a:solidFill>
                  <a:srgbClr val="FF0000"/>
                </a:solidFill>
                <a:latin typeface="Times New Roman"/>
                <a:ea typeface="Calibri"/>
                <a:cs typeface="Times New Roman"/>
              </a:rPr>
              <a:t>fi</a:t>
            </a:r>
            <a:r>
              <a:rPr lang="en-GB" sz="11200" b="1" dirty="0">
                <a:solidFill>
                  <a:srgbClr val="FF0000"/>
                </a:solidFill>
                <a:latin typeface="Times New Roman"/>
                <a:ea typeface="Calibri"/>
                <a:cs typeface="Times New Roman"/>
              </a:rPr>
              <a:t> </a:t>
            </a:r>
            <a:r>
              <a:rPr lang="en-GB" sz="11200" b="1" dirty="0" err="1">
                <a:solidFill>
                  <a:srgbClr val="FF0000"/>
                </a:solidFill>
                <a:latin typeface="Times New Roman"/>
                <a:ea typeface="Calibri"/>
                <a:cs typeface="Times New Roman"/>
              </a:rPr>
              <a:t>sirna</a:t>
            </a:r>
            <a:r>
              <a:rPr lang="en-GB" sz="11200" b="1" dirty="0">
                <a:solidFill>
                  <a:srgbClr val="FF0000"/>
                </a:solidFill>
                <a:latin typeface="Times New Roman"/>
                <a:ea typeface="Calibri"/>
                <a:cs typeface="Times New Roman"/>
              </a:rPr>
              <a:t> </a:t>
            </a:r>
            <a:r>
              <a:rPr lang="en-GB" sz="11200" b="1" dirty="0" err="1">
                <a:solidFill>
                  <a:srgbClr val="FF0000"/>
                </a:solidFill>
                <a:latin typeface="Times New Roman"/>
                <a:ea typeface="Calibri"/>
                <a:cs typeface="Times New Roman"/>
              </a:rPr>
              <a:t>seeraa</a:t>
            </a:r>
            <a:r>
              <a:rPr lang="en-GB" sz="11200" b="1" dirty="0">
                <a:solidFill>
                  <a:srgbClr val="FF0000"/>
                </a:solidFill>
                <a:latin typeface="Times New Roman"/>
                <a:ea typeface="Calibri"/>
                <a:cs typeface="Times New Roman"/>
              </a:rPr>
              <a:t> </a:t>
            </a:r>
            <a:r>
              <a:rPr lang="en-GB" sz="11200" b="1" dirty="0" err="1">
                <a:solidFill>
                  <a:srgbClr val="FF0000"/>
                </a:solidFill>
                <a:latin typeface="Times New Roman"/>
                <a:ea typeface="Calibri"/>
                <a:cs typeface="Times New Roman"/>
              </a:rPr>
              <a:t>haala</a:t>
            </a:r>
            <a:r>
              <a:rPr lang="en-GB" sz="11200" b="1" dirty="0">
                <a:solidFill>
                  <a:srgbClr val="FF0000"/>
                </a:solidFill>
                <a:latin typeface="Times New Roman"/>
                <a:ea typeface="Calibri"/>
                <a:cs typeface="Times New Roman"/>
              </a:rPr>
              <a:t> </a:t>
            </a:r>
            <a:r>
              <a:rPr lang="en-GB" sz="11200" b="1" dirty="0" err="1">
                <a:solidFill>
                  <a:srgbClr val="FF0000"/>
                </a:solidFill>
                <a:latin typeface="Times New Roman"/>
                <a:ea typeface="Calibri"/>
                <a:cs typeface="Times New Roman"/>
              </a:rPr>
              <a:t>salphaa</a:t>
            </a:r>
            <a:r>
              <a:rPr lang="en-GB" sz="11200" b="1" dirty="0">
                <a:solidFill>
                  <a:srgbClr val="FF0000"/>
                </a:solidFill>
                <a:latin typeface="Times New Roman"/>
                <a:ea typeface="Calibri"/>
                <a:cs typeface="Times New Roman"/>
              </a:rPr>
              <a:t> </a:t>
            </a:r>
            <a:r>
              <a:rPr lang="en-GB" sz="11200" b="1" dirty="0" err="1">
                <a:solidFill>
                  <a:srgbClr val="FF0000"/>
                </a:solidFill>
                <a:latin typeface="Times New Roman"/>
                <a:ea typeface="Calibri"/>
                <a:cs typeface="Times New Roman"/>
              </a:rPr>
              <a:t>ta’een</a:t>
            </a:r>
            <a:r>
              <a:rPr lang="en-GB" sz="11200" b="1" dirty="0">
                <a:solidFill>
                  <a:srgbClr val="FF0000"/>
                </a:solidFill>
                <a:latin typeface="Times New Roman"/>
                <a:ea typeface="Calibri"/>
                <a:cs typeface="Times New Roman"/>
              </a:rPr>
              <a:t> </a:t>
            </a:r>
            <a:r>
              <a:rPr lang="en-GB" sz="11200" b="1" dirty="0" err="1">
                <a:solidFill>
                  <a:srgbClr val="FF0000"/>
                </a:solidFill>
                <a:latin typeface="Times New Roman"/>
                <a:ea typeface="Calibri"/>
                <a:cs typeface="Times New Roman"/>
              </a:rPr>
              <a:t>hubatanii</a:t>
            </a:r>
            <a:r>
              <a:rPr lang="en-GB" sz="11200" b="1" dirty="0">
                <a:solidFill>
                  <a:srgbClr val="FF0000"/>
                </a:solidFill>
                <a:latin typeface="Times New Roman"/>
                <a:ea typeface="Calibri"/>
                <a:cs typeface="Times New Roman"/>
              </a:rPr>
              <a:t> </a:t>
            </a:r>
            <a:r>
              <a:rPr lang="en-GB" sz="11200" b="1" dirty="0" err="1">
                <a:solidFill>
                  <a:srgbClr val="FF0000"/>
                </a:solidFill>
                <a:latin typeface="Times New Roman"/>
                <a:ea typeface="Calibri"/>
                <a:cs typeface="Times New Roman"/>
              </a:rPr>
              <a:t>sodaa</a:t>
            </a:r>
            <a:r>
              <a:rPr lang="en-GB" sz="11200" b="1" dirty="0">
                <a:solidFill>
                  <a:srgbClr val="FF0000"/>
                </a:solidFill>
                <a:latin typeface="Times New Roman"/>
                <a:ea typeface="Calibri"/>
                <a:cs typeface="Times New Roman"/>
              </a:rPr>
              <a:t> </a:t>
            </a:r>
            <a:r>
              <a:rPr lang="en-GB" sz="11200" b="1" dirty="0" err="1">
                <a:solidFill>
                  <a:srgbClr val="FF0000"/>
                </a:solidFill>
                <a:latin typeface="Times New Roman"/>
                <a:ea typeface="Calibri"/>
                <a:cs typeface="Times New Roman"/>
              </a:rPr>
              <a:t>fi</a:t>
            </a:r>
            <a:r>
              <a:rPr lang="en-GB" sz="11200" b="1" dirty="0">
                <a:solidFill>
                  <a:srgbClr val="FF0000"/>
                </a:solidFill>
                <a:latin typeface="Times New Roman"/>
                <a:ea typeface="Calibri"/>
                <a:cs typeface="Times New Roman"/>
              </a:rPr>
              <a:t> </a:t>
            </a:r>
            <a:r>
              <a:rPr lang="en-GB" sz="11200" b="1" dirty="0" err="1">
                <a:solidFill>
                  <a:srgbClr val="FF0000"/>
                </a:solidFill>
                <a:latin typeface="Times New Roman"/>
                <a:ea typeface="Calibri"/>
                <a:cs typeface="Times New Roman"/>
              </a:rPr>
              <a:t>muddama</a:t>
            </a:r>
            <a:r>
              <a:rPr lang="en-GB" sz="11200" b="1" dirty="0">
                <a:solidFill>
                  <a:srgbClr val="FF0000"/>
                </a:solidFill>
                <a:latin typeface="Times New Roman"/>
                <a:ea typeface="Calibri"/>
                <a:cs typeface="Times New Roman"/>
              </a:rPr>
              <a:t> </a:t>
            </a:r>
            <a:r>
              <a:rPr lang="en-GB" sz="11200" b="1" dirty="0" err="1">
                <a:solidFill>
                  <a:srgbClr val="FF0000"/>
                </a:solidFill>
                <a:latin typeface="Times New Roman"/>
                <a:ea typeface="Calibri"/>
                <a:cs typeface="Times New Roman"/>
              </a:rPr>
              <a:t>malee</a:t>
            </a:r>
            <a:r>
              <a:rPr lang="en-GB" sz="11200" b="1" dirty="0">
                <a:solidFill>
                  <a:srgbClr val="FF0000"/>
                </a:solidFill>
                <a:latin typeface="Times New Roman"/>
                <a:ea typeface="Calibri"/>
                <a:cs typeface="Times New Roman"/>
              </a:rPr>
              <a:t> </a:t>
            </a:r>
            <a:r>
              <a:rPr lang="en-GB" sz="11200" b="1" dirty="0" err="1">
                <a:solidFill>
                  <a:srgbClr val="FF0000"/>
                </a:solidFill>
                <a:latin typeface="Times New Roman"/>
                <a:ea typeface="Calibri"/>
                <a:cs typeface="Times New Roman"/>
              </a:rPr>
              <a:t>tajaajilamuu</a:t>
            </a:r>
            <a:r>
              <a:rPr lang="en-GB" sz="11200" b="1" dirty="0">
                <a:solidFill>
                  <a:srgbClr val="FF0000"/>
                </a:solidFill>
                <a:latin typeface="Times New Roman"/>
                <a:ea typeface="Calibri"/>
                <a:cs typeface="Times New Roman"/>
              </a:rPr>
              <a:t> </a:t>
            </a:r>
            <a:r>
              <a:rPr lang="en-GB" sz="11200" b="1" dirty="0" err="1">
                <a:solidFill>
                  <a:srgbClr val="FF0000"/>
                </a:solidFill>
                <a:latin typeface="Times New Roman"/>
                <a:ea typeface="Calibri"/>
                <a:cs typeface="Times New Roman"/>
              </a:rPr>
              <a:t>agarsiisa</a:t>
            </a:r>
            <a:r>
              <a:rPr lang="en-GB" sz="11200" b="1" dirty="0">
                <a:solidFill>
                  <a:srgbClr val="FF0000"/>
                </a:solidFill>
                <a:latin typeface="Times New Roman"/>
                <a:ea typeface="Calibri"/>
                <a:cs typeface="Times New Roman"/>
              </a:rPr>
              <a:t>.</a:t>
            </a:r>
          </a:p>
          <a:p>
            <a:pPr marL="0" lvl="0" indent="0" algn="ctr">
              <a:lnSpc>
                <a:spcPct val="150000"/>
              </a:lnSpc>
              <a:spcBef>
                <a:spcPts val="0"/>
              </a:spcBef>
              <a:spcAft>
                <a:spcPts val="1000"/>
              </a:spcAft>
              <a:buNone/>
            </a:pPr>
            <a:r>
              <a:rPr lang="en-GB" sz="12800" b="1" dirty="0">
                <a:solidFill>
                  <a:srgbClr val="FF0000"/>
                </a:solidFill>
                <a:latin typeface="Times New Roman"/>
                <a:ea typeface="Calibri"/>
                <a:cs typeface="Times New Roman"/>
              </a:rPr>
              <a:t>4) </a:t>
            </a:r>
            <a:r>
              <a:rPr lang="en-GB" sz="12800" b="1" dirty="0" err="1">
                <a:solidFill>
                  <a:srgbClr val="FF0000"/>
                </a:solidFill>
                <a:latin typeface="Times New Roman"/>
                <a:ea typeface="Calibri"/>
                <a:cs typeface="Times New Roman"/>
              </a:rPr>
              <a:t>Tilmaamamuu</a:t>
            </a:r>
            <a:r>
              <a:rPr lang="en-GB" sz="12800" b="1" dirty="0">
                <a:solidFill>
                  <a:srgbClr val="FF0000"/>
                </a:solidFill>
                <a:latin typeface="Times New Roman"/>
                <a:ea typeface="Calibri"/>
                <a:cs typeface="Times New Roman"/>
              </a:rPr>
              <a:t>:</a:t>
            </a:r>
            <a:endParaRPr lang="en-GB" sz="12800" dirty="0">
              <a:solidFill>
                <a:srgbClr val="FF0000"/>
              </a:solidFill>
              <a:latin typeface="Times New Roman"/>
              <a:ea typeface="Calibri"/>
              <a:cs typeface="Times New Roman"/>
            </a:endParaRPr>
          </a:p>
          <a:p>
            <a:pPr lvl="0" algn="just">
              <a:lnSpc>
                <a:spcPct val="150000"/>
              </a:lnSpc>
              <a:spcBef>
                <a:spcPts val="0"/>
              </a:spcBef>
              <a:spcAft>
                <a:spcPts val="1000"/>
              </a:spcAft>
              <a:buFont typeface="Wingdings" pitchFamily="2" charset="2"/>
              <a:buChar char="ü"/>
            </a:pPr>
            <a:r>
              <a:rPr lang="en-GB" sz="12800" b="1" dirty="0">
                <a:latin typeface="Times New Roman"/>
                <a:ea typeface="Calibri"/>
                <a:cs typeface="Times New Roman"/>
              </a:rPr>
              <a:t>Lammiileen </a:t>
            </a:r>
            <a:r>
              <a:rPr lang="en-GB" sz="12800" b="1" dirty="0" err="1">
                <a:latin typeface="Times New Roman"/>
                <a:ea typeface="Calibri"/>
                <a:cs typeface="Times New Roman"/>
              </a:rPr>
              <a:t>gara</a:t>
            </a:r>
            <a:r>
              <a:rPr lang="en-GB" sz="12800" b="1" dirty="0">
                <a:latin typeface="Times New Roman"/>
                <a:ea typeface="Calibri"/>
                <a:cs typeface="Times New Roman"/>
              </a:rPr>
              <a:t> </a:t>
            </a:r>
            <a:r>
              <a:rPr lang="en-GB" sz="12800" b="1" dirty="0" err="1">
                <a:latin typeface="Times New Roman"/>
                <a:ea typeface="Calibri"/>
                <a:cs typeface="Times New Roman"/>
              </a:rPr>
              <a:t>qaamolee</a:t>
            </a:r>
            <a:r>
              <a:rPr lang="en-GB" sz="12800" b="1" dirty="0">
                <a:latin typeface="Times New Roman"/>
                <a:ea typeface="Calibri"/>
                <a:cs typeface="Times New Roman"/>
              </a:rPr>
              <a:t> </a:t>
            </a:r>
            <a:r>
              <a:rPr lang="en-GB" sz="12800" b="1" dirty="0" err="1">
                <a:latin typeface="Times New Roman"/>
                <a:ea typeface="Calibri"/>
                <a:cs typeface="Times New Roman"/>
              </a:rPr>
              <a:t>haqaa</a:t>
            </a:r>
            <a:r>
              <a:rPr lang="en-GB" sz="12800" b="1" dirty="0">
                <a:latin typeface="Times New Roman"/>
                <a:ea typeface="Calibri"/>
                <a:cs typeface="Times New Roman"/>
              </a:rPr>
              <a:t> yoo </a:t>
            </a:r>
            <a:r>
              <a:rPr lang="en-GB" sz="12800" b="1" dirty="0" err="1">
                <a:latin typeface="Times New Roman"/>
                <a:ea typeface="Calibri"/>
                <a:cs typeface="Times New Roman"/>
              </a:rPr>
              <a:t>dhufan</a:t>
            </a:r>
            <a:r>
              <a:rPr lang="en-GB" sz="12800" b="1" dirty="0">
                <a:latin typeface="Times New Roman"/>
                <a:ea typeface="Calibri"/>
                <a:cs typeface="Times New Roman"/>
              </a:rPr>
              <a:t> </a:t>
            </a:r>
            <a:r>
              <a:rPr lang="en-GB" sz="12800" b="1" dirty="0" err="1">
                <a:latin typeface="Times New Roman"/>
                <a:ea typeface="Calibri"/>
                <a:cs typeface="Times New Roman"/>
              </a:rPr>
              <a:t>maaltu</a:t>
            </a:r>
            <a:r>
              <a:rPr lang="en-GB" sz="12800" b="1" dirty="0">
                <a:latin typeface="Times New Roman"/>
                <a:ea typeface="Calibri"/>
                <a:cs typeface="Times New Roman"/>
              </a:rPr>
              <a:t> </a:t>
            </a:r>
            <a:r>
              <a:rPr lang="en-GB" sz="12800" b="1" dirty="0" err="1">
                <a:latin typeface="Times New Roman"/>
                <a:ea typeface="Calibri"/>
                <a:cs typeface="Times New Roman"/>
              </a:rPr>
              <a:t>murtaa’uu</a:t>
            </a:r>
            <a:r>
              <a:rPr lang="en-GB" sz="12800" b="1" dirty="0">
                <a:latin typeface="Times New Roman"/>
                <a:ea typeface="Calibri"/>
                <a:cs typeface="Times New Roman"/>
              </a:rPr>
              <a:t> akka </a:t>
            </a:r>
            <a:r>
              <a:rPr lang="en-GB" sz="12800" b="1" dirty="0" err="1">
                <a:latin typeface="Times New Roman"/>
                <a:ea typeface="Calibri"/>
                <a:cs typeface="Times New Roman"/>
              </a:rPr>
              <a:t>danda’u</a:t>
            </a:r>
            <a:r>
              <a:rPr lang="en-GB" sz="12800" b="1" dirty="0">
                <a:latin typeface="Times New Roman"/>
                <a:ea typeface="Calibri"/>
                <a:cs typeface="Times New Roman"/>
              </a:rPr>
              <a:t> </a:t>
            </a:r>
            <a:r>
              <a:rPr lang="en-GB" sz="12800" b="1" dirty="0" err="1">
                <a:latin typeface="Times New Roman"/>
                <a:ea typeface="Calibri"/>
                <a:cs typeface="Times New Roman"/>
              </a:rPr>
              <a:t>tilmaamuu</a:t>
            </a:r>
            <a:r>
              <a:rPr lang="en-GB" sz="12800" b="1" dirty="0">
                <a:latin typeface="Times New Roman"/>
                <a:ea typeface="Calibri"/>
                <a:cs typeface="Times New Roman"/>
              </a:rPr>
              <a:t> </a:t>
            </a:r>
            <a:r>
              <a:rPr lang="en-GB" sz="12800" b="1" dirty="0" err="1">
                <a:latin typeface="Times New Roman"/>
                <a:ea typeface="Calibri"/>
                <a:cs typeface="Times New Roman"/>
              </a:rPr>
              <a:t>danda’uu</a:t>
            </a:r>
            <a:r>
              <a:rPr lang="en-GB" sz="12800" b="1" dirty="0">
                <a:latin typeface="Times New Roman"/>
                <a:ea typeface="Calibri"/>
                <a:cs typeface="Times New Roman"/>
              </a:rPr>
              <a:t> qabu. </a:t>
            </a:r>
          </a:p>
          <a:p>
            <a:pPr lvl="0" algn="just">
              <a:lnSpc>
                <a:spcPct val="150000"/>
              </a:lnSpc>
              <a:spcBef>
                <a:spcPts val="0"/>
              </a:spcBef>
              <a:spcAft>
                <a:spcPts val="1000"/>
              </a:spcAft>
              <a:buFont typeface="Wingdings" pitchFamily="2" charset="2"/>
              <a:buChar char="ü"/>
            </a:pPr>
            <a:r>
              <a:rPr lang="en-GB" sz="11200" b="1" dirty="0" err="1">
                <a:solidFill>
                  <a:srgbClr val="FF0000"/>
                </a:solidFill>
                <a:latin typeface="Times New Roman"/>
                <a:ea typeface="Calibri"/>
                <a:cs typeface="Times New Roman"/>
              </a:rPr>
              <a:t>Murtiin</a:t>
            </a:r>
            <a:r>
              <a:rPr lang="en-GB" sz="11200" b="1" dirty="0">
                <a:solidFill>
                  <a:srgbClr val="FF0000"/>
                </a:solidFill>
                <a:latin typeface="Times New Roman"/>
                <a:ea typeface="Calibri"/>
                <a:cs typeface="Times New Roman"/>
              </a:rPr>
              <a:t> </a:t>
            </a:r>
            <a:r>
              <a:rPr lang="en-GB" sz="11200" b="1" dirty="0" err="1">
                <a:solidFill>
                  <a:srgbClr val="FF0000"/>
                </a:solidFill>
                <a:latin typeface="Times New Roman"/>
                <a:ea typeface="Calibri"/>
                <a:cs typeface="Times New Roman"/>
              </a:rPr>
              <a:t>har’a</a:t>
            </a:r>
            <a:r>
              <a:rPr lang="en-GB" sz="11200" b="1" dirty="0">
                <a:solidFill>
                  <a:srgbClr val="FF0000"/>
                </a:solidFill>
                <a:latin typeface="Times New Roman"/>
                <a:ea typeface="Calibri"/>
                <a:cs typeface="Times New Roman"/>
              </a:rPr>
              <a:t> </a:t>
            </a:r>
            <a:r>
              <a:rPr lang="en-GB" sz="11200" b="1" dirty="0" err="1">
                <a:solidFill>
                  <a:srgbClr val="FF0000"/>
                </a:solidFill>
                <a:latin typeface="Times New Roman"/>
                <a:ea typeface="Calibri"/>
                <a:cs typeface="Times New Roman"/>
              </a:rPr>
              <a:t>kennamu</a:t>
            </a:r>
            <a:r>
              <a:rPr lang="en-GB" sz="11200" b="1" dirty="0">
                <a:solidFill>
                  <a:srgbClr val="FF0000"/>
                </a:solidFill>
                <a:latin typeface="Times New Roman"/>
                <a:ea typeface="Calibri"/>
                <a:cs typeface="Times New Roman"/>
              </a:rPr>
              <a:t> </a:t>
            </a:r>
            <a:r>
              <a:rPr lang="en-GB" sz="11200" b="1" dirty="0" err="1">
                <a:solidFill>
                  <a:srgbClr val="FF0000"/>
                </a:solidFill>
                <a:latin typeface="Times New Roman"/>
                <a:ea typeface="Calibri"/>
                <a:cs typeface="Times New Roman"/>
              </a:rPr>
              <a:t>murtii</a:t>
            </a:r>
            <a:r>
              <a:rPr lang="en-GB" sz="11200" b="1" dirty="0">
                <a:solidFill>
                  <a:srgbClr val="FF0000"/>
                </a:solidFill>
                <a:latin typeface="Times New Roman"/>
                <a:ea typeface="Calibri"/>
                <a:cs typeface="Times New Roman"/>
              </a:rPr>
              <a:t> boor </a:t>
            </a:r>
            <a:r>
              <a:rPr lang="en-GB" sz="11200" b="1" dirty="0" err="1">
                <a:solidFill>
                  <a:srgbClr val="FF0000"/>
                </a:solidFill>
                <a:latin typeface="Times New Roman"/>
                <a:ea typeface="Calibri"/>
                <a:cs typeface="Times New Roman"/>
              </a:rPr>
              <a:t>kennamu</a:t>
            </a:r>
            <a:r>
              <a:rPr lang="en-GB" sz="11200" b="1" dirty="0">
                <a:solidFill>
                  <a:srgbClr val="FF0000"/>
                </a:solidFill>
                <a:latin typeface="Times New Roman"/>
                <a:ea typeface="Calibri"/>
                <a:cs typeface="Times New Roman"/>
              </a:rPr>
              <a:t> </a:t>
            </a:r>
            <a:r>
              <a:rPr lang="en-GB" sz="11200" b="1" dirty="0" err="1">
                <a:solidFill>
                  <a:srgbClr val="FF0000"/>
                </a:solidFill>
                <a:latin typeface="Times New Roman"/>
                <a:ea typeface="Calibri"/>
                <a:cs typeface="Times New Roman"/>
              </a:rPr>
              <a:t>wajjiin</a:t>
            </a:r>
            <a:r>
              <a:rPr lang="en-GB" sz="11200" b="1" dirty="0">
                <a:solidFill>
                  <a:srgbClr val="FF0000"/>
                </a:solidFill>
                <a:latin typeface="Times New Roman"/>
                <a:ea typeface="Calibri"/>
                <a:cs typeface="Times New Roman"/>
              </a:rPr>
              <a:t> walitti kan </a:t>
            </a:r>
            <a:r>
              <a:rPr lang="en-GB" sz="11200" b="1" dirty="0" err="1">
                <a:solidFill>
                  <a:srgbClr val="FF0000"/>
                </a:solidFill>
                <a:latin typeface="Times New Roman"/>
                <a:ea typeface="Calibri"/>
                <a:cs typeface="Times New Roman"/>
              </a:rPr>
              <a:t>bu’u</a:t>
            </a:r>
            <a:r>
              <a:rPr lang="en-GB" sz="11200" b="1" dirty="0">
                <a:solidFill>
                  <a:srgbClr val="FF0000"/>
                </a:solidFill>
                <a:latin typeface="Times New Roman"/>
                <a:ea typeface="Calibri"/>
                <a:cs typeface="Times New Roman"/>
              </a:rPr>
              <a:t> yoo ta’e</a:t>
            </a:r>
            <a:r>
              <a:rPr lang="en-GB" sz="11200" b="1" dirty="0">
                <a:latin typeface="Times New Roman"/>
                <a:ea typeface="Calibri"/>
                <a:cs typeface="Times New Roman"/>
              </a:rPr>
              <a:t>, </a:t>
            </a:r>
            <a:r>
              <a:rPr lang="en-GB" sz="11200" b="1" dirty="0" err="1">
                <a:latin typeface="Times New Roman"/>
                <a:ea typeface="Calibri"/>
                <a:cs typeface="Times New Roman"/>
              </a:rPr>
              <a:t>sirna</a:t>
            </a:r>
            <a:r>
              <a:rPr lang="en-GB" sz="11200" b="1" dirty="0">
                <a:latin typeface="Times New Roman"/>
                <a:ea typeface="Calibri"/>
                <a:cs typeface="Times New Roman"/>
              </a:rPr>
              <a:t> </a:t>
            </a:r>
            <a:r>
              <a:rPr lang="en-GB" sz="11200" b="1" dirty="0" err="1">
                <a:latin typeface="Times New Roman"/>
                <a:ea typeface="Calibri"/>
                <a:cs typeface="Times New Roman"/>
              </a:rPr>
              <a:t>haqaa</a:t>
            </a:r>
            <a:r>
              <a:rPr lang="en-GB" sz="11200" b="1" dirty="0">
                <a:latin typeface="Times New Roman"/>
                <a:ea typeface="Calibri"/>
                <a:cs typeface="Times New Roman"/>
              </a:rPr>
              <a:t> irratti lammiileen </a:t>
            </a:r>
            <a:r>
              <a:rPr lang="en-GB" sz="11200" b="1" dirty="0" err="1">
                <a:latin typeface="Times New Roman"/>
                <a:ea typeface="Calibri"/>
                <a:cs typeface="Times New Roman"/>
              </a:rPr>
              <a:t>amantaa</a:t>
            </a:r>
            <a:r>
              <a:rPr lang="en-GB" sz="11200" b="1" dirty="0">
                <a:latin typeface="Times New Roman"/>
                <a:ea typeface="Calibri"/>
                <a:cs typeface="Times New Roman"/>
              </a:rPr>
              <a:t> qabaachuu hin danda’an.</a:t>
            </a:r>
            <a:endParaRPr lang="en-US" sz="11200" b="1" dirty="0">
              <a:ea typeface="Calibri"/>
              <a:cs typeface="Times New Roman"/>
            </a:endParaRPr>
          </a:p>
          <a:p>
            <a:endParaRPr lang="en-US" sz="2800" dirty="0"/>
          </a:p>
        </p:txBody>
      </p:sp>
    </p:spTree>
    <p:extLst>
      <p:ext uri="{BB962C8B-B14F-4D97-AF65-F5344CB8AC3E}">
        <p14:creationId xmlns:p14="http://schemas.microsoft.com/office/powerpoint/2010/main" val="116831607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6400800"/>
          </a:xfrm>
        </p:spPr>
        <p:txBody>
          <a:bodyPr>
            <a:noAutofit/>
          </a:bodyPr>
          <a:lstStyle/>
          <a:p>
            <a:pPr marL="114300" marR="0" indent="-457200" algn="just">
              <a:lnSpc>
                <a:spcPct val="120000"/>
              </a:lnSpc>
              <a:spcBef>
                <a:spcPts val="0"/>
              </a:spcBef>
              <a:spcAft>
                <a:spcPts val="1000"/>
              </a:spcAft>
              <a:buFont typeface="Wingdings" pitchFamily="2" charset="2"/>
              <a:buChar char="ü"/>
            </a:pPr>
            <a:r>
              <a:rPr lang="en-GB" b="1" dirty="0" err="1">
                <a:latin typeface="Times New Roman" pitchFamily="18" charset="0"/>
                <a:ea typeface="Verdana" pitchFamily="34" charset="0"/>
                <a:cs typeface="Times New Roman" pitchFamily="18" charset="0"/>
              </a:rPr>
              <a:t>Murtiin</a:t>
            </a:r>
            <a:r>
              <a:rPr lang="en-GB" b="1" dirty="0">
                <a:latin typeface="Times New Roman" pitchFamily="18" charset="0"/>
                <a:ea typeface="Verdana" pitchFamily="34" charset="0"/>
                <a:cs typeface="Times New Roman" pitchFamily="18" charset="0"/>
              </a:rPr>
              <a:t> haqa </a:t>
            </a:r>
            <a:r>
              <a:rPr lang="en-GB" b="1" dirty="0" err="1">
                <a:latin typeface="Times New Roman" pitchFamily="18" charset="0"/>
                <a:ea typeface="Verdana" pitchFamily="34" charset="0"/>
                <a:cs typeface="Times New Roman" pitchFamily="18" charset="0"/>
              </a:rPr>
              <a:t>qabeessa</a:t>
            </a:r>
            <a:r>
              <a:rPr lang="en-GB" b="1" dirty="0">
                <a:latin typeface="Times New Roman" pitchFamily="18" charset="0"/>
                <a:ea typeface="Verdana" pitchFamily="34" charset="0"/>
                <a:cs typeface="Times New Roman" pitchFamily="18" charset="0"/>
              </a:rPr>
              <a:t> ta’e </a:t>
            </a:r>
            <a:r>
              <a:rPr lang="en-GB" b="1" dirty="0" err="1">
                <a:latin typeface="Times New Roman" pitchFamily="18" charset="0"/>
                <a:ea typeface="Verdana" pitchFamily="34" charset="0"/>
                <a:cs typeface="Times New Roman" pitchFamily="18" charset="0"/>
              </a:rPr>
              <a:t>kennamuun</a:t>
            </a:r>
            <a:r>
              <a:rPr lang="en-GB" b="1" dirty="0">
                <a:latin typeface="Times New Roman" pitchFamily="18" charset="0"/>
                <a:ea typeface="Verdana" pitchFamily="34" charset="0"/>
                <a:cs typeface="Times New Roman" pitchFamily="18" charset="0"/>
              </a:rPr>
              <a:t> isaa </a:t>
            </a:r>
            <a:r>
              <a:rPr lang="en-GB" b="1" dirty="0" err="1">
                <a:latin typeface="Times New Roman" pitchFamily="18" charset="0"/>
                <a:ea typeface="Verdana" pitchFamily="34" charset="0"/>
                <a:cs typeface="Times New Roman" pitchFamily="18" charset="0"/>
              </a:rPr>
              <a:t>hiika</a:t>
            </a:r>
            <a:r>
              <a:rPr lang="en-GB" b="1" dirty="0">
                <a:latin typeface="Times New Roman" pitchFamily="18" charset="0"/>
                <a:ea typeface="Verdana" pitchFamily="34" charset="0"/>
                <a:cs typeface="Times New Roman" pitchFamily="18" charset="0"/>
              </a:rPr>
              <a:t> kan </a:t>
            </a:r>
            <a:r>
              <a:rPr lang="en-GB" b="1" dirty="0" err="1">
                <a:latin typeface="Times New Roman" pitchFamily="18" charset="0"/>
                <a:ea typeface="Verdana" pitchFamily="34" charset="0"/>
                <a:cs typeface="Times New Roman" pitchFamily="18" charset="0"/>
              </a:rPr>
              <a:t>godhatu</a:t>
            </a:r>
            <a:r>
              <a:rPr lang="en-GB" b="1" dirty="0">
                <a:latin typeface="Times New Roman" pitchFamily="18" charset="0"/>
                <a:ea typeface="Verdana" pitchFamily="34" charset="0"/>
                <a:cs typeface="Times New Roman" pitchFamily="18" charset="0"/>
              </a:rPr>
              <a:t> </a:t>
            </a:r>
            <a:r>
              <a:rPr lang="en-GB" b="1" dirty="0" err="1">
                <a:solidFill>
                  <a:srgbClr val="00B050"/>
                </a:solidFill>
                <a:latin typeface="Times New Roman" pitchFamily="18" charset="0"/>
                <a:ea typeface="Verdana" pitchFamily="34" charset="0"/>
                <a:cs typeface="Times New Roman" pitchFamily="18" charset="0"/>
              </a:rPr>
              <a:t>hawaasni</a:t>
            </a:r>
            <a:r>
              <a:rPr lang="en-GB" b="1" dirty="0">
                <a:solidFill>
                  <a:srgbClr val="00B050"/>
                </a:solidFill>
                <a:latin typeface="Times New Roman" pitchFamily="18" charset="0"/>
                <a:ea typeface="Verdana" pitchFamily="34" charset="0"/>
                <a:cs typeface="Times New Roman" pitchFamily="18" charset="0"/>
              </a:rPr>
              <a:t> </a:t>
            </a:r>
            <a:r>
              <a:rPr lang="en-GB" b="1" dirty="0" err="1">
                <a:solidFill>
                  <a:srgbClr val="00B050"/>
                </a:solidFill>
                <a:latin typeface="Times New Roman" pitchFamily="18" charset="0"/>
                <a:ea typeface="Verdana" pitchFamily="34" charset="0"/>
                <a:cs typeface="Times New Roman" pitchFamily="18" charset="0"/>
              </a:rPr>
              <a:t>tajaajilamu</a:t>
            </a:r>
            <a:r>
              <a:rPr lang="en-GB" b="1" dirty="0">
                <a:solidFill>
                  <a:srgbClr val="00B050"/>
                </a:solidFill>
                <a:latin typeface="Times New Roman" pitchFamily="18" charset="0"/>
                <a:ea typeface="Verdana" pitchFamily="34" charset="0"/>
                <a:cs typeface="Times New Roman" pitchFamily="18" charset="0"/>
              </a:rPr>
              <a:t> </a:t>
            </a:r>
            <a:r>
              <a:rPr lang="en-GB" b="1" dirty="0" err="1">
                <a:solidFill>
                  <a:srgbClr val="00B050"/>
                </a:solidFill>
                <a:latin typeface="Times New Roman" pitchFamily="18" charset="0"/>
                <a:ea typeface="Verdana" pitchFamily="34" charset="0"/>
                <a:cs typeface="Times New Roman" pitchFamily="18" charset="0"/>
              </a:rPr>
              <a:t>dhugumatti</a:t>
            </a:r>
            <a:r>
              <a:rPr lang="en-GB" b="1" dirty="0">
                <a:solidFill>
                  <a:srgbClr val="00B050"/>
                </a:solidFill>
                <a:latin typeface="Times New Roman" pitchFamily="18" charset="0"/>
                <a:ea typeface="Verdana" pitchFamily="34" charset="0"/>
                <a:cs typeface="Times New Roman" pitchFamily="18" charset="0"/>
              </a:rPr>
              <a:t> </a:t>
            </a:r>
            <a:r>
              <a:rPr lang="en-GB" b="1" dirty="0" err="1">
                <a:solidFill>
                  <a:srgbClr val="00B050"/>
                </a:solidFill>
                <a:latin typeface="Times New Roman" pitchFamily="18" charset="0"/>
                <a:ea typeface="Verdana" pitchFamily="34" charset="0"/>
                <a:cs typeface="Times New Roman" pitchFamily="18" charset="0"/>
              </a:rPr>
              <a:t>murtiin</a:t>
            </a:r>
            <a:r>
              <a:rPr lang="en-GB" b="1" dirty="0">
                <a:solidFill>
                  <a:srgbClr val="00B050"/>
                </a:solidFill>
                <a:latin typeface="Times New Roman" pitchFamily="18" charset="0"/>
                <a:ea typeface="Verdana" pitchFamily="34" charset="0"/>
                <a:cs typeface="Times New Roman" pitchFamily="18" charset="0"/>
              </a:rPr>
              <a:t> haqa </a:t>
            </a:r>
            <a:r>
              <a:rPr lang="en-GB" b="1" dirty="0" err="1">
                <a:solidFill>
                  <a:srgbClr val="00B050"/>
                </a:solidFill>
                <a:latin typeface="Times New Roman" pitchFamily="18" charset="0"/>
                <a:ea typeface="Verdana" pitchFamily="34" charset="0"/>
                <a:cs typeface="Times New Roman" pitchFamily="18" charset="0"/>
              </a:rPr>
              <a:t>qabeessa</a:t>
            </a:r>
            <a:r>
              <a:rPr lang="en-GB" b="1" dirty="0">
                <a:solidFill>
                  <a:srgbClr val="00B050"/>
                </a:solidFill>
                <a:latin typeface="Times New Roman" pitchFamily="18" charset="0"/>
                <a:ea typeface="Verdana" pitchFamily="34" charset="0"/>
                <a:cs typeface="Times New Roman" pitchFamily="18" charset="0"/>
              </a:rPr>
              <a:t> ta’e </a:t>
            </a:r>
            <a:r>
              <a:rPr lang="en-GB" b="1" dirty="0" err="1">
                <a:solidFill>
                  <a:srgbClr val="00B050"/>
                </a:solidFill>
                <a:latin typeface="Times New Roman" pitchFamily="18" charset="0"/>
                <a:ea typeface="Verdana" pitchFamily="34" charset="0"/>
                <a:cs typeface="Times New Roman" pitchFamily="18" charset="0"/>
              </a:rPr>
              <a:t>kennamaa</a:t>
            </a:r>
            <a:r>
              <a:rPr lang="en-GB" b="1" dirty="0">
                <a:solidFill>
                  <a:srgbClr val="00B050"/>
                </a:solidFill>
                <a:latin typeface="Times New Roman" pitchFamily="18" charset="0"/>
                <a:ea typeface="Verdana" pitchFamily="34" charset="0"/>
                <a:cs typeface="Times New Roman" pitchFamily="18" charset="0"/>
              </a:rPr>
              <a:t> </a:t>
            </a:r>
            <a:r>
              <a:rPr lang="en-GB" b="1" dirty="0" err="1">
                <a:solidFill>
                  <a:srgbClr val="00B050"/>
                </a:solidFill>
                <a:latin typeface="Times New Roman" pitchFamily="18" charset="0"/>
                <a:ea typeface="Verdana" pitchFamily="34" charset="0"/>
                <a:cs typeface="Times New Roman" pitchFamily="18" charset="0"/>
              </a:rPr>
              <a:t>jiraachuu</a:t>
            </a:r>
            <a:r>
              <a:rPr lang="en-GB" b="1" dirty="0">
                <a:solidFill>
                  <a:srgbClr val="00B050"/>
                </a:solidFill>
                <a:latin typeface="Times New Roman" pitchFamily="18" charset="0"/>
                <a:ea typeface="Verdana" pitchFamily="34" charset="0"/>
                <a:cs typeface="Times New Roman" pitchFamily="18" charset="0"/>
              </a:rPr>
              <a:t> isaa </a:t>
            </a:r>
            <a:r>
              <a:rPr lang="en-GB" b="1" dirty="0" err="1">
                <a:solidFill>
                  <a:srgbClr val="00B050"/>
                </a:solidFill>
                <a:latin typeface="Times New Roman" pitchFamily="18" charset="0"/>
                <a:ea typeface="Verdana" pitchFamily="34" charset="0"/>
                <a:cs typeface="Times New Roman" pitchFamily="18" charset="0"/>
              </a:rPr>
              <a:t>amanuun</a:t>
            </a:r>
            <a:r>
              <a:rPr lang="en-GB" b="1" dirty="0">
                <a:solidFill>
                  <a:srgbClr val="00B050"/>
                </a:solidFill>
                <a:latin typeface="Times New Roman" pitchFamily="18" charset="0"/>
                <a:ea typeface="Verdana" pitchFamily="34" charset="0"/>
                <a:cs typeface="Times New Roman" pitchFamily="18" charset="0"/>
              </a:rPr>
              <a:t> </a:t>
            </a:r>
            <a:r>
              <a:rPr lang="en-GB" b="1" dirty="0" err="1">
                <a:solidFill>
                  <a:srgbClr val="00B050"/>
                </a:solidFill>
                <a:latin typeface="Times New Roman" pitchFamily="18" charset="0"/>
                <a:ea typeface="Verdana" pitchFamily="34" charset="0"/>
                <a:cs typeface="Times New Roman" pitchFamily="18" charset="0"/>
              </a:rPr>
              <a:t>yoo</a:t>
            </a:r>
            <a:r>
              <a:rPr lang="en-GB" b="1" dirty="0">
                <a:solidFill>
                  <a:srgbClr val="00B050"/>
                </a:solidFill>
                <a:latin typeface="Times New Roman" pitchFamily="18" charset="0"/>
                <a:ea typeface="Verdana" pitchFamily="34" charset="0"/>
                <a:cs typeface="Times New Roman" pitchFamily="18" charset="0"/>
              </a:rPr>
              <a:t> </a:t>
            </a:r>
            <a:r>
              <a:rPr lang="en-GB" b="1" dirty="0" err="1">
                <a:solidFill>
                  <a:srgbClr val="00B050"/>
                </a:solidFill>
                <a:latin typeface="Times New Roman" pitchFamily="18" charset="0"/>
                <a:ea typeface="Verdana" pitchFamily="34" charset="0"/>
                <a:cs typeface="Times New Roman" pitchFamily="18" charset="0"/>
              </a:rPr>
              <a:t>fudhatee</a:t>
            </a:r>
            <a:r>
              <a:rPr lang="en-GB" b="1" dirty="0">
                <a:solidFill>
                  <a:srgbClr val="00B050"/>
                </a:solidFill>
                <a:latin typeface="Times New Roman" pitchFamily="18" charset="0"/>
                <a:ea typeface="Verdana" pitchFamily="34" charset="0"/>
                <a:cs typeface="Times New Roman" pitchFamily="18" charset="0"/>
              </a:rPr>
              <a:t> </a:t>
            </a:r>
            <a:r>
              <a:rPr lang="en-GB" b="1" dirty="0" err="1">
                <a:latin typeface="Times New Roman" pitchFamily="18" charset="0"/>
                <a:ea typeface="Verdana" pitchFamily="34" charset="0"/>
                <a:cs typeface="Times New Roman" pitchFamily="18" charset="0"/>
              </a:rPr>
              <a:t>dha</a:t>
            </a:r>
            <a:r>
              <a:rPr lang="en-GB" b="1" dirty="0">
                <a:latin typeface="Times New Roman" pitchFamily="18" charset="0"/>
                <a:ea typeface="Verdana" pitchFamily="34" charset="0"/>
                <a:cs typeface="Times New Roman" pitchFamily="18" charset="0"/>
              </a:rPr>
              <a:t>.</a:t>
            </a:r>
            <a:r>
              <a:rPr lang="en-US" sz="2800" b="1" dirty="0">
                <a:latin typeface="Times New Roman" pitchFamily="18" charset="0"/>
                <a:ea typeface="Verdana" pitchFamily="34" charset="0"/>
                <a:cs typeface="Times New Roman" pitchFamily="18" charset="0"/>
              </a:rPr>
              <a:t> </a:t>
            </a:r>
            <a:r>
              <a:rPr lang="en-GB" sz="2800" b="1" dirty="0" err="1">
                <a:latin typeface="Times New Roman" pitchFamily="18" charset="0"/>
                <a:ea typeface="Verdana" pitchFamily="34" charset="0"/>
                <a:cs typeface="Times New Roman" pitchFamily="18" charset="0"/>
              </a:rPr>
              <a:t>K</a:t>
            </a:r>
            <a:r>
              <a:rPr lang="en-GB" b="1" dirty="0" err="1">
                <a:latin typeface="Times New Roman" pitchFamily="18" charset="0"/>
                <a:ea typeface="Verdana" pitchFamily="34" charset="0"/>
                <a:cs typeface="Times New Roman" pitchFamily="18" charset="0"/>
              </a:rPr>
              <a:t>anaaf</a:t>
            </a:r>
            <a:r>
              <a:rPr lang="en-GB" b="1" dirty="0">
                <a:latin typeface="Times New Roman" pitchFamily="18" charset="0"/>
                <a:ea typeface="Verdana" pitchFamily="34" charset="0"/>
                <a:cs typeface="Times New Roman" pitchFamily="18" charset="0"/>
              </a:rPr>
              <a:t>, </a:t>
            </a:r>
            <a:r>
              <a:rPr lang="en-GB" b="1" dirty="0" err="1">
                <a:solidFill>
                  <a:srgbClr val="FF0000"/>
                </a:solidFill>
                <a:latin typeface="Times New Roman" pitchFamily="18" charset="0"/>
                <a:ea typeface="Verdana" pitchFamily="34" charset="0"/>
                <a:cs typeface="Times New Roman" pitchFamily="18" charset="0"/>
              </a:rPr>
              <a:t>galmi</a:t>
            </a:r>
            <a:r>
              <a:rPr lang="en-GB" b="1" dirty="0">
                <a:solidFill>
                  <a:srgbClr val="FF0000"/>
                </a:solidFill>
                <a:latin typeface="Times New Roman" pitchFamily="18" charset="0"/>
                <a:ea typeface="Verdana" pitchFamily="34" charset="0"/>
                <a:cs typeface="Times New Roman" pitchFamily="18" charset="0"/>
              </a:rPr>
              <a:t> </a:t>
            </a:r>
            <a:r>
              <a:rPr lang="en-GB" b="1" dirty="0" err="1">
                <a:solidFill>
                  <a:srgbClr val="FF0000"/>
                </a:solidFill>
                <a:latin typeface="Times New Roman" pitchFamily="18" charset="0"/>
                <a:ea typeface="Verdana" pitchFamily="34" charset="0"/>
                <a:cs typeface="Times New Roman" pitchFamily="18" charset="0"/>
              </a:rPr>
              <a:t>dhumaa</a:t>
            </a:r>
            <a:r>
              <a:rPr lang="en-GB" b="1" dirty="0">
                <a:solidFill>
                  <a:srgbClr val="FF0000"/>
                </a:solidFill>
                <a:latin typeface="Times New Roman" pitchFamily="18" charset="0"/>
                <a:ea typeface="Verdana" pitchFamily="34" charset="0"/>
                <a:cs typeface="Times New Roman" pitchFamily="18" charset="0"/>
              </a:rPr>
              <a:t> </a:t>
            </a:r>
            <a:r>
              <a:rPr lang="en-GB" b="1" dirty="0" err="1">
                <a:latin typeface="Times New Roman" pitchFamily="18" charset="0"/>
                <a:ea typeface="Verdana" pitchFamily="34" charset="0"/>
                <a:cs typeface="Times New Roman" pitchFamily="18" charset="0"/>
              </a:rPr>
              <a:t>naamusa</a:t>
            </a:r>
            <a:r>
              <a:rPr lang="en-GB" b="1" dirty="0">
                <a:latin typeface="Times New Roman" pitchFamily="18" charset="0"/>
                <a:ea typeface="Verdana" pitchFamily="34" charset="0"/>
                <a:cs typeface="Times New Roman" pitchFamily="18" charset="0"/>
              </a:rPr>
              <a:t> abbaa seerummaa fi abbaa </a:t>
            </a:r>
            <a:r>
              <a:rPr lang="en-GB" b="1" dirty="0" err="1">
                <a:latin typeface="Times New Roman" pitchFamily="18" charset="0"/>
                <a:ea typeface="Verdana" pitchFamily="34" charset="0"/>
                <a:cs typeface="Times New Roman" pitchFamily="18" charset="0"/>
              </a:rPr>
              <a:t>alangummaa</a:t>
            </a:r>
            <a:r>
              <a:rPr lang="en-GB" b="1" dirty="0">
                <a:latin typeface="Times New Roman" pitchFamily="18" charset="0"/>
                <a:ea typeface="Verdana" pitchFamily="34" charset="0"/>
                <a:cs typeface="Times New Roman" pitchFamily="18" charset="0"/>
              </a:rPr>
              <a:t>:</a:t>
            </a:r>
            <a:endParaRPr lang="en-US" sz="2800" b="1" dirty="0">
              <a:latin typeface="Times New Roman" pitchFamily="18" charset="0"/>
              <a:ea typeface="Verdana" pitchFamily="34" charset="0"/>
              <a:cs typeface="Times New Roman" pitchFamily="18" charset="0"/>
            </a:endParaRPr>
          </a:p>
          <a:p>
            <a:pPr lvl="0" algn="just">
              <a:lnSpc>
                <a:spcPct val="120000"/>
              </a:lnSpc>
              <a:spcBef>
                <a:spcPts val="0"/>
              </a:spcBef>
              <a:buFont typeface="Wingdings" pitchFamily="2" charset="2"/>
              <a:buChar char="ü"/>
            </a:pPr>
            <a:r>
              <a:rPr lang="en-GB" b="1" dirty="0">
                <a:solidFill>
                  <a:srgbClr val="FF0000"/>
                </a:solidFill>
                <a:latin typeface="Times New Roman" pitchFamily="18" charset="0"/>
                <a:ea typeface="Verdana" pitchFamily="34" charset="0"/>
                <a:cs typeface="Times New Roman" pitchFamily="18" charset="0"/>
              </a:rPr>
              <a:t>Murtii haqa </a:t>
            </a:r>
            <a:r>
              <a:rPr lang="en-GB" b="1" dirty="0" err="1">
                <a:solidFill>
                  <a:srgbClr val="FF0000"/>
                </a:solidFill>
                <a:latin typeface="Times New Roman" pitchFamily="18" charset="0"/>
                <a:ea typeface="Verdana" pitchFamily="34" charset="0"/>
                <a:cs typeface="Times New Roman" pitchFamily="18" charset="0"/>
              </a:rPr>
              <a:t>qabeessa</a:t>
            </a:r>
            <a:r>
              <a:rPr lang="en-GB" b="1" dirty="0">
                <a:solidFill>
                  <a:srgbClr val="FF0000"/>
                </a:solidFill>
                <a:latin typeface="Times New Roman" pitchFamily="18" charset="0"/>
                <a:ea typeface="Verdana" pitchFamily="34" charset="0"/>
                <a:cs typeface="Times New Roman" pitchFamily="18" charset="0"/>
              </a:rPr>
              <a:t> </a:t>
            </a:r>
            <a:r>
              <a:rPr lang="en-GB" b="1" dirty="0" err="1">
                <a:solidFill>
                  <a:srgbClr val="FF0000"/>
                </a:solidFill>
                <a:latin typeface="Times New Roman" pitchFamily="18" charset="0"/>
                <a:ea typeface="Verdana" pitchFamily="34" charset="0"/>
                <a:cs typeface="Times New Roman" pitchFamily="18" charset="0"/>
              </a:rPr>
              <a:t>ta’e</a:t>
            </a:r>
            <a:r>
              <a:rPr lang="en-GB" b="1" dirty="0">
                <a:solidFill>
                  <a:srgbClr val="FF0000"/>
                </a:solidFill>
                <a:latin typeface="Times New Roman" pitchFamily="18" charset="0"/>
                <a:ea typeface="Verdana" pitchFamily="34" charset="0"/>
                <a:cs typeface="Times New Roman" pitchFamily="18" charset="0"/>
              </a:rPr>
              <a:t> </a:t>
            </a:r>
            <a:r>
              <a:rPr lang="en-GB" b="1" dirty="0" err="1">
                <a:solidFill>
                  <a:srgbClr val="FF0000"/>
                </a:solidFill>
                <a:latin typeface="Times New Roman" pitchFamily="18" charset="0"/>
                <a:ea typeface="Verdana" pitchFamily="34" charset="0"/>
                <a:cs typeface="Times New Roman" pitchFamily="18" charset="0"/>
              </a:rPr>
              <a:t>kennuu</a:t>
            </a:r>
            <a:r>
              <a:rPr lang="en-GB" b="1" dirty="0">
                <a:solidFill>
                  <a:srgbClr val="FF0000"/>
                </a:solidFill>
                <a:latin typeface="Times New Roman" pitchFamily="18" charset="0"/>
                <a:ea typeface="Verdana" pitchFamily="34" charset="0"/>
                <a:cs typeface="Times New Roman" pitchFamily="18" charset="0"/>
              </a:rPr>
              <a:t>,</a:t>
            </a:r>
            <a:endParaRPr lang="en-US" sz="2800" b="1" dirty="0">
              <a:solidFill>
                <a:srgbClr val="FF0000"/>
              </a:solidFill>
              <a:latin typeface="Times New Roman" pitchFamily="18" charset="0"/>
              <a:ea typeface="Verdana" pitchFamily="34" charset="0"/>
              <a:cs typeface="Times New Roman" pitchFamily="18" charset="0"/>
            </a:endParaRPr>
          </a:p>
          <a:p>
            <a:pPr lvl="0" algn="just">
              <a:lnSpc>
                <a:spcPct val="120000"/>
              </a:lnSpc>
              <a:spcBef>
                <a:spcPts val="0"/>
              </a:spcBef>
              <a:spcAft>
                <a:spcPts val="1000"/>
              </a:spcAft>
              <a:buFont typeface="Wingdings" pitchFamily="2" charset="2"/>
              <a:buChar char="ü"/>
            </a:pPr>
            <a:r>
              <a:rPr lang="en-GB" b="1" dirty="0" err="1">
                <a:solidFill>
                  <a:srgbClr val="FF0000"/>
                </a:solidFill>
                <a:latin typeface="Times New Roman" pitchFamily="18" charset="0"/>
                <a:ea typeface="Verdana" pitchFamily="34" charset="0"/>
                <a:cs typeface="Times New Roman" pitchFamily="18" charset="0"/>
              </a:rPr>
              <a:t>Hawaasa</a:t>
            </a:r>
            <a:r>
              <a:rPr lang="en-GB" b="1" dirty="0">
                <a:solidFill>
                  <a:srgbClr val="FF0000"/>
                </a:solidFill>
                <a:latin typeface="Times New Roman" pitchFamily="18" charset="0"/>
                <a:ea typeface="Verdana" pitchFamily="34" charset="0"/>
                <a:cs typeface="Times New Roman" pitchFamily="18" charset="0"/>
              </a:rPr>
              <a:t> </a:t>
            </a:r>
            <a:r>
              <a:rPr lang="en-GB" b="1" dirty="0" err="1">
                <a:solidFill>
                  <a:srgbClr val="FF0000"/>
                </a:solidFill>
                <a:latin typeface="Times New Roman" pitchFamily="18" charset="0"/>
                <a:ea typeface="Verdana" pitchFamily="34" charset="0"/>
                <a:cs typeface="Times New Roman" pitchFamily="18" charset="0"/>
              </a:rPr>
              <a:t>tajaajilamaa</a:t>
            </a:r>
            <a:r>
              <a:rPr lang="en-GB" b="1" dirty="0">
                <a:solidFill>
                  <a:srgbClr val="FF0000"/>
                </a:solidFill>
                <a:latin typeface="Times New Roman" pitchFamily="18" charset="0"/>
                <a:ea typeface="Verdana" pitchFamily="34" charset="0"/>
                <a:cs typeface="Times New Roman" pitchFamily="18" charset="0"/>
              </a:rPr>
              <a:t> </a:t>
            </a:r>
            <a:r>
              <a:rPr lang="en-GB" b="1" dirty="0" err="1">
                <a:solidFill>
                  <a:srgbClr val="FF0000"/>
                </a:solidFill>
                <a:latin typeface="Times New Roman" pitchFamily="18" charset="0"/>
                <a:ea typeface="Verdana" pitchFamily="34" charset="0"/>
                <a:cs typeface="Times New Roman" pitchFamily="18" charset="0"/>
              </a:rPr>
              <a:t>biratti</a:t>
            </a:r>
            <a:r>
              <a:rPr lang="en-GB" b="1" dirty="0">
                <a:solidFill>
                  <a:srgbClr val="FF0000"/>
                </a:solidFill>
                <a:latin typeface="Times New Roman" pitchFamily="18" charset="0"/>
                <a:ea typeface="Verdana" pitchFamily="34" charset="0"/>
                <a:cs typeface="Times New Roman" pitchFamily="18" charset="0"/>
              </a:rPr>
              <a:t> </a:t>
            </a:r>
            <a:r>
              <a:rPr lang="en-GB" b="1" dirty="0" err="1">
                <a:solidFill>
                  <a:srgbClr val="FF0000"/>
                </a:solidFill>
                <a:latin typeface="Times New Roman" pitchFamily="18" charset="0"/>
                <a:ea typeface="Verdana" pitchFamily="34" charset="0"/>
                <a:cs typeface="Times New Roman" pitchFamily="18" charset="0"/>
              </a:rPr>
              <a:t>qaamoleen</a:t>
            </a:r>
            <a:r>
              <a:rPr lang="en-GB" b="1" dirty="0">
                <a:solidFill>
                  <a:srgbClr val="FF0000"/>
                </a:solidFill>
                <a:latin typeface="Times New Roman" pitchFamily="18" charset="0"/>
                <a:ea typeface="Verdana" pitchFamily="34" charset="0"/>
                <a:cs typeface="Times New Roman" pitchFamily="18" charset="0"/>
              </a:rPr>
              <a:t> </a:t>
            </a:r>
            <a:r>
              <a:rPr lang="en-GB" b="1" dirty="0" err="1">
                <a:solidFill>
                  <a:srgbClr val="FF0000"/>
                </a:solidFill>
                <a:latin typeface="Times New Roman" pitchFamily="18" charset="0"/>
                <a:ea typeface="Verdana" pitchFamily="34" charset="0"/>
                <a:cs typeface="Times New Roman" pitchFamily="18" charset="0"/>
              </a:rPr>
              <a:t>haqaa</a:t>
            </a:r>
            <a:r>
              <a:rPr lang="en-GB" b="1" dirty="0">
                <a:latin typeface="Times New Roman" pitchFamily="18" charset="0"/>
                <a:ea typeface="Verdana" pitchFamily="34" charset="0"/>
                <a:cs typeface="Times New Roman" pitchFamily="18" charset="0"/>
              </a:rPr>
              <a:t> </a:t>
            </a:r>
            <a:r>
              <a:rPr lang="en-GB" b="1" dirty="0" err="1">
                <a:solidFill>
                  <a:srgbClr val="FF0000"/>
                </a:solidFill>
                <a:latin typeface="Times New Roman" pitchFamily="18" charset="0"/>
                <a:ea typeface="Verdana" pitchFamily="34" charset="0"/>
                <a:cs typeface="Times New Roman" pitchFamily="18" charset="0"/>
              </a:rPr>
              <a:t>murtii</a:t>
            </a:r>
            <a:r>
              <a:rPr lang="en-GB" b="1" dirty="0">
                <a:solidFill>
                  <a:srgbClr val="FF0000"/>
                </a:solidFill>
                <a:latin typeface="Times New Roman" pitchFamily="18" charset="0"/>
                <a:ea typeface="Verdana" pitchFamily="34" charset="0"/>
                <a:cs typeface="Times New Roman" pitchFamily="18" charset="0"/>
              </a:rPr>
              <a:t> haqa </a:t>
            </a:r>
            <a:r>
              <a:rPr lang="en-GB" b="1" dirty="0" err="1">
                <a:solidFill>
                  <a:srgbClr val="FF0000"/>
                </a:solidFill>
                <a:latin typeface="Times New Roman" pitchFamily="18" charset="0"/>
                <a:ea typeface="Verdana" pitchFamily="34" charset="0"/>
                <a:cs typeface="Times New Roman" pitchFamily="18" charset="0"/>
              </a:rPr>
              <a:t>qabeessa</a:t>
            </a:r>
            <a:r>
              <a:rPr lang="en-GB" b="1" dirty="0">
                <a:solidFill>
                  <a:srgbClr val="FF0000"/>
                </a:solidFill>
                <a:latin typeface="Times New Roman" pitchFamily="18" charset="0"/>
                <a:ea typeface="Verdana" pitchFamily="34" charset="0"/>
                <a:cs typeface="Times New Roman" pitchFamily="18" charset="0"/>
              </a:rPr>
              <a:t> ta’e </a:t>
            </a:r>
            <a:r>
              <a:rPr lang="en-GB" b="1" dirty="0" err="1">
                <a:solidFill>
                  <a:srgbClr val="FF0000"/>
                </a:solidFill>
                <a:latin typeface="Times New Roman" pitchFamily="18" charset="0"/>
                <a:ea typeface="Verdana" pitchFamily="34" charset="0"/>
                <a:cs typeface="Times New Roman" pitchFamily="18" charset="0"/>
              </a:rPr>
              <a:t>kennaa</a:t>
            </a:r>
            <a:r>
              <a:rPr lang="en-GB" b="1" dirty="0">
                <a:solidFill>
                  <a:srgbClr val="FF0000"/>
                </a:solidFill>
                <a:latin typeface="Times New Roman" pitchFamily="18" charset="0"/>
                <a:ea typeface="Verdana" pitchFamily="34" charset="0"/>
                <a:cs typeface="Times New Roman" pitchFamily="18" charset="0"/>
              </a:rPr>
              <a:t> akka jiran </a:t>
            </a:r>
            <a:r>
              <a:rPr lang="en-GB" b="1" dirty="0" err="1">
                <a:solidFill>
                  <a:srgbClr val="FF0000"/>
                </a:solidFill>
                <a:latin typeface="Times New Roman" pitchFamily="18" charset="0"/>
                <a:ea typeface="Verdana" pitchFamily="34" charset="0"/>
                <a:cs typeface="Times New Roman" pitchFamily="18" charset="0"/>
              </a:rPr>
              <a:t>amantaa</a:t>
            </a:r>
            <a:r>
              <a:rPr lang="en-GB" b="1" dirty="0">
                <a:solidFill>
                  <a:srgbClr val="FF0000"/>
                </a:solidFill>
                <a:latin typeface="Times New Roman" pitchFamily="18" charset="0"/>
                <a:ea typeface="Verdana" pitchFamily="34" charset="0"/>
                <a:cs typeface="Times New Roman" pitchFamily="18" charset="0"/>
              </a:rPr>
              <a:t> akka </a:t>
            </a:r>
            <a:r>
              <a:rPr lang="en-GB" b="1" dirty="0" err="1">
                <a:solidFill>
                  <a:srgbClr val="FF0000"/>
                </a:solidFill>
                <a:latin typeface="Times New Roman" pitchFamily="18" charset="0"/>
                <a:ea typeface="Verdana" pitchFamily="34" charset="0"/>
                <a:cs typeface="Times New Roman" pitchFamily="18" charset="0"/>
              </a:rPr>
              <a:t>horatan</a:t>
            </a:r>
            <a:r>
              <a:rPr lang="en-GB" b="1" dirty="0">
                <a:solidFill>
                  <a:srgbClr val="FF0000"/>
                </a:solidFill>
                <a:latin typeface="Times New Roman" pitchFamily="18" charset="0"/>
                <a:ea typeface="Verdana" pitchFamily="34" charset="0"/>
                <a:cs typeface="Times New Roman" pitchFamily="18" charset="0"/>
              </a:rPr>
              <a:t> </a:t>
            </a:r>
            <a:r>
              <a:rPr lang="en-GB" b="1" dirty="0" err="1">
                <a:solidFill>
                  <a:srgbClr val="FF0000"/>
                </a:solidFill>
                <a:latin typeface="Times New Roman" pitchFamily="18" charset="0"/>
                <a:ea typeface="Verdana" pitchFamily="34" charset="0"/>
                <a:cs typeface="Times New Roman" pitchFamily="18" charset="0"/>
              </a:rPr>
              <a:t>gochuu</a:t>
            </a:r>
            <a:r>
              <a:rPr lang="en-GB" b="1" dirty="0">
                <a:solidFill>
                  <a:srgbClr val="FF0000"/>
                </a:solidFill>
                <a:latin typeface="Times New Roman" pitchFamily="18" charset="0"/>
                <a:ea typeface="Verdana" pitchFamily="34" charset="0"/>
                <a:cs typeface="Times New Roman" pitchFamily="18" charset="0"/>
              </a:rPr>
              <a:t>.</a:t>
            </a:r>
            <a:endParaRPr lang="en-US" sz="2800" b="1" dirty="0">
              <a:solidFill>
                <a:srgbClr val="FF0000"/>
              </a:solidFill>
              <a:latin typeface="Times New Roman" pitchFamily="18" charset="0"/>
              <a:ea typeface="Verdana" pitchFamily="34" charset="0"/>
              <a:cs typeface="Times New Roman" pitchFamily="18" charset="0"/>
            </a:endParaRPr>
          </a:p>
        </p:txBody>
      </p:sp>
    </p:spTree>
    <p:extLst>
      <p:ext uri="{BB962C8B-B14F-4D97-AF65-F5344CB8AC3E}">
        <p14:creationId xmlns:p14="http://schemas.microsoft.com/office/powerpoint/2010/main" val="1102802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err="1">
                <a:solidFill>
                  <a:srgbClr val="FF0000"/>
                </a:solidFill>
              </a:rPr>
              <a:t>Duudhaalee</a:t>
            </a:r>
            <a:r>
              <a:rPr lang="en-GB" sz="2800" b="1" dirty="0">
                <a:solidFill>
                  <a:srgbClr val="FF0000"/>
                </a:solidFill>
              </a:rPr>
              <a:t> Fi </a:t>
            </a:r>
            <a:r>
              <a:rPr lang="en-GB" sz="2800" b="1" dirty="0" err="1">
                <a:solidFill>
                  <a:srgbClr val="FF0000"/>
                </a:solidFill>
              </a:rPr>
              <a:t>Qajeeltowwan</a:t>
            </a:r>
            <a:r>
              <a:rPr lang="en-GB" sz="2800" b="1" dirty="0">
                <a:solidFill>
                  <a:srgbClr val="FF0000"/>
                </a:solidFill>
              </a:rPr>
              <a:t> </a:t>
            </a:r>
            <a:r>
              <a:rPr lang="en-GB" sz="2800" b="1" dirty="0" err="1">
                <a:solidFill>
                  <a:srgbClr val="FF0000"/>
                </a:solidFill>
              </a:rPr>
              <a:t>Naamusa</a:t>
            </a:r>
            <a:r>
              <a:rPr lang="en-GB" sz="2800" b="1" dirty="0">
                <a:solidFill>
                  <a:srgbClr val="FF0000"/>
                </a:solidFill>
              </a:rPr>
              <a:t> </a:t>
            </a:r>
            <a:r>
              <a:rPr lang="en-GB" sz="2800" b="1" dirty="0" err="1">
                <a:solidFill>
                  <a:srgbClr val="FF0000"/>
                </a:solidFill>
              </a:rPr>
              <a:t>Ogummaa</a:t>
            </a:r>
            <a:r>
              <a:rPr lang="en-GB" sz="2800" b="1" dirty="0">
                <a:solidFill>
                  <a:srgbClr val="FF0000"/>
                </a:solidFill>
              </a:rPr>
              <a:t> </a:t>
            </a:r>
            <a:r>
              <a:rPr lang="en-GB" sz="2800" b="1" dirty="0" err="1">
                <a:solidFill>
                  <a:srgbClr val="FF0000"/>
                </a:solidFill>
              </a:rPr>
              <a:t>Abbaa</a:t>
            </a:r>
            <a:r>
              <a:rPr lang="en-GB" sz="2800" b="1" dirty="0">
                <a:solidFill>
                  <a:srgbClr val="FF0000"/>
                </a:solidFill>
              </a:rPr>
              <a:t> </a:t>
            </a:r>
            <a:r>
              <a:rPr lang="en-GB" sz="2800" b="1" dirty="0" err="1">
                <a:solidFill>
                  <a:srgbClr val="FF0000"/>
                </a:solidFill>
              </a:rPr>
              <a:t>Seerummaa</a:t>
            </a:r>
            <a:endParaRPr lang="en-GB" sz="2800" b="1" dirty="0">
              <a:solidFill>
                <a:srgbClr val="FF0000"/>
              </a:solidFill>
            </a:endParaRPr>
          </a:p>
        </p:txBody>
      </p:sp>
      <p:sp>
        <p:nvSpPr>
          <p:cNvPr id="3" name="Content Placeholder 2"/>
          <p:cNvSpPr>
            <a:spLocks noGrp="1"/>
          </p:cNvSpPr>
          <p:nvPr>
            <p:ph idx="1"/>
          </p:nvPr>
        </p:nvSpPr>
        <p:spPr>
          <a:effectLst>
            <a:outerShdw blurRad="50800" dist="38100" dir="10800000" algn="r" rotWithShape="0">
              <a:prstClr val="black">
                <a:alpha val="40000"/>
              </a:prstClr>
            </a:outerShdw>
          </a:effectLst>
        </p:spPr>
        <p:txBody>
          <a:bodyPr>
            <a:noAutofit/>
          </a:bodyPr>
          <a:lstStyle/>
          <a:p>
            <a:r>
              <a:rPr lang="en-GB" sz="2400" b="1" dirty="0" err="1">
                <a:solidFill>
                  <a:schemeClr val="tx2"/>
                </a:solidFill>
                <a:latin typeface="Times New Roman" pitchFamily="18" charset="0"/>
                <a:cs typeface="Times New Roman" pitchFamily="18" charset="0"/>
              </a:rPr>
              <a:t>Koodiin</a:t>
            </a:r>
            <a:r>
              <a:rPr lang="en-GB" sz="2400" b="1" dirty="0">
                <a:solidFill>
                  <a:schemeClr val="tx2"/>
                </a:solidFill>
                <a:latin typeface="Times New Roman" pitchFamily="18" charset="0"/>
                <a:cs typeface="Times New Roman" pitchFamily="18" charset="0"/>
              </a:rPr>
              <a:t> </a:t>
            </a:r>
            <a:r>
              <a:rPr lang="en-GB" sz="2400" b="1" dirty="0" err="1">
                <a:solidFill>
                  <a:schemeClr val="tx2"/>
                </a:solidFill>
                <a:latin typeface="Times New Roman" pitchFamily="18" charset="0"/>
                <a:cs typeface="Times New Roman" pitchFamily="18" charset="0"/>
              </a:rPr>
              <a:t>Naamusa</a:t>
            </a:r>
            <a:r>
              <a:rPr lang="en-GB" sz="2400" b="1" dirty="0">
                <a:solidFill>
                  <a:schemeClr val="tx2"/>
                </a:solidFill>
                <a:latin typeface="Times New Roman" pitchFamily="18" charset="0"/>
                <a:cs typeface="Times New Roman" pitchFamily="18" charset="0"/>
              </a:rPr>
              <a:t> </a:t>
            </a:r>
            <a:r>
              <a:rPr lang="en-GB" sz="2400" b="1" dirty="0" err="1">
                <a:solidFill>
                  <a:schemeClr val="tx2"/>
                </a:solidFill>
                <a:latin typeface="Times New Roman" pitchFamily="18" charset="0"/>
                <a:cs typeface="Times New Roman" pitchFamily="18" charset="0"/>
              </a:rPr>
              <a:t>Ogummaa</a:t>
            </a:r>
            <a:r>
              <a:rPr lang="en-GB" sz="2400" b="1" dirty="0">
                <a:solidFill>
                  <a:schemeClr val="tx2"/>
                </a:solidFill>
                <a:latin typeface="Times New Roman" pitchFamily="18" charset="0"/>
                <a:cs typeface="Times New Roman" pitchFamily="18" charset="0"/>
              </a:rPr>
              <a:t> AS lakk.1/2011 </a:t>
            </a:r>
            <a:r>
              <a:rPr lang="en-GB" sz="2400" b="1" dirty="0" err="1">
                <a:solidFill>
                  <a:schemeClr val="tx2"/>
                </a:solidFill>
                <a:latin typeface="Times New Roman" pitchFamily="18" charset="0"/>
                <a:cs typeface="Times New Roman" pitchFamily="18" charset="0"/>
              </a:rPr>
              <a:t>duudhaalee</a:t>
            </a:r>
            <a:r>
              <a:rPr lang="en-GB" sz="2400" b="1" dirty="0">
                <a:solidFill>
                  <a:schemeClr val="tx2"/>
                </a:solidFill>
                <a:latin typeface="Times New Roman" pitchFamily="18" charset="0"/>
                <a:cs typeface="Times New Roman" pitchFamily="18" charset="0"/>
              </a:rPr>
              <a:t> </a:t>
            </a:r>
            <a:r>
              <a:rPr lang="en-GB" sz="2400" b="1" dirty="0" err="1">
                <a:solidFill>
                  <a:schemeClr val="tx2"/>
                </a:solidFill>
                <a:latin typeface="Times New Roman" pitchFamily="18" charset="0"/>
                <a:cs typeface="Times New Roman" pitchFamily="18" charset="0"/>
              </a:rPr>
              <a:t>naamusaa</a:t>
            </a:r>
            <a:r>
              <a:rPr lang="en-GB" sz="2400" b="1" dirty="0">
                <a:solidFill>
                  <a:schemeClr val="tx2"/>
                </a:solidFill>
                <a:latin typeface="Times New Roman" pitchFamily="18" charset="0"/>
                <a:cs typeface="Times New Roman" pitchFamily="18" charset="0"/>
              </a:rPr>
              <a:t> </a:t>
            </a:r>
            <a:r>
              <a:rPr lang="en-GB" sz="2400" b="1" dirty="0" err="1">
                <a:solidFill>
                  <a:schemeClr val="tx2"/>
                </a:solidFill>
                <a:latin typeface="Times New Roman" pitchFamily="18" charset="0"/>
                <a:cs typeface="Times New Roman" pitchFamily="18" charset="0"/>
              </a:rPr>
              <a:t>abbaa</a:t>
            </a:r>
            <a:r>
              <a:rPr lang="en-GB" sz="2400" b="1" dirty="0">
                <a:solidFill>
                  <a:schemeClr val="tx2"/>
                </a:solidFill>
                <a:latin typeface="Times New Roman" pitchFamily="18" charset="0"/>
                <a:cs typeface="Times New Roman" pitchFamily="18" charset="0"/>
              </a:rPr>
              <a:t> </a:t>
            </a:r>
            <a:r>
              <a:rPr lang="en-GB" sz="2400" b="1" dirty="0" err="1">
                <a:solidFill>
                  <a:schemeClr val="tx2"/>
                </a:solidFill>
                <a:latin typeface="Times New Roman" pitchFamily="18" charset="0"/>
                <a:cs typeface="Times New Roman" pitchFamily="18" charset="0"/>
              </a:rPr>
              <a:t>seerummaa</a:t>
            </a:r>
            <a:r>
              <a:rPr lang="en-GB" sz="2400" b="1" dirty="0">
                <a:solidFill>
                  <a:schemeClr val="tx2"/>
                </a:solidFill>
                <a:latin typeface="Times New Roman" pitchFamily="18" charset="0"/>
                <a:cs typeface="Times New Roman" pitchFamily="18" charset="0"/>
              </a:rPr>
              <a:t> 8 </a:t>
            </a:r>
            <a:r>
              <a:rPr lang="en-GB" sz="2400" b="1" dirty="0" err="1">
                <a:solidFill>
                  <a:schemeClr val="tx2"/>
                </a:solidFill>
                <a:latin typeface="Times New Roman" pitchFamily="18" charset="0"/>
                <a:cs typeface="Times New Roman" pitchFamily="18" charset="0"/>
              </a:rPr>
              <a:t>ta’an</a:t>
            </a:r>
            <a:r>
              <a:rPr lang="en-GB" sz="2400" b="1" dirty="0">
                <a:solidFill>
                  <a:schemeClr val="tx2"/>
                </a:solidFill>
                <a:latin typeface="Times New Roman" pitchFamily="18" charset="0"/>
                <a:cs typeface="Times New Roman" pitchFamily="18" charset="0"/>
              </a:rPr>
              <a:t> of </a:t>
            </a:r>
            <a:r>
              <a:rPr lang="en-GB" sz="2400" b="1" dirty="0" err="1">
                <a:solidFill>
                  <a:schemeClr val="tx2"/>
                </a:solidFill>
                <a:latin typeface="Times New Roman" pitchFamily="18" charset="0"/>
                <a:cs typeface="Times New Roman" pitchFamily="18" charset="0"/>
              </a:rPr>
              <a:t>keessaa</a:t>
            </a:r>
            <a:r>
              <a:rPr lang="en-GB" sz="2400" b="1" dirty="0">
                <a:solidFill>
                  <a:schemeClr val="tx2"/>
                </a:solidFill>
                <a:latin typeface="Times New Roman" pitchFamily="18" charset="0"/>
                <a:cs typeface="Times New Roman" pitchFamily="18" charset="0"/>
              </a:rPr>
              <a:t> </a:t>
            </a:r>
            <a:r>
              <a:rPr lang="en-GB" sz="2400" b="1" dirty="0" err="1">
                <a:solidFill>
                  <a:schemeClr val="tx2"/>
                </a:solidFill>
                <a:latin typeface="Times New Roman" pitchFamily="18" charset="0"/>
                <a:cs typeface="Times New Roman" pitchFamily="18" charset="0"/>
              </a:rPr>
              <a:t>qaba</a:t>
            </a:r>
            <a:r>
              <a:rPr lang="en-GB" sz="2400" b="1" dirty="0">
                <a:solidFill>
                  <a:schemeClr val="tx2"/>
                </a:solidFill>
                <a:latin typeface="Times New Roman" pitchFamily="18" charset="0"/>
                <a:cs typeface="Times New Roman" pitchFamily="18" charset="0"/>
              </a:rPr>
              <a:t>.</a:t>
            </a:r>
          </a:p>
          <a:p>
            <a:pPr marL="514350" indent="-514350">
              <a:buFont typeface="+mj-lt"/>
              <a:buAutoNum type="arabicPeriod"/>
            </a:pPr>
            <a:r>
              <a:rPr lang="en-GB" sz="2400" b="1" dirty="0" err="1">
                <a:solidFill>
                  <a:schemeClr val="tx2"/>
                </a:solidFill>
                <a:latin typeface="Times New Roman" pitchFamily="18" charset="0"/>
                <a:cs typeface="Times New Roman" pitchFamily="18" charset="0"/>
              </a:rPr>
              <a:t>bilisummaa</a:t>
            </a:r>
            <a:r>
              <a:rPr lang="en-GB" sz="2400" b="1" dirty="0">
                <a:solidFill>
                  <a:schemeClr val="tx2"/>
                </a:solidFill>
                <a:latin typeface="Times New Roman" pitchFamily="18" charset="0"/>
                <a:cs typeface="Times New Roman" pitchFamily="18" charset="0"/>
              </a:rPr>
              <a:t> fi </a:t>
            </a:r>
            <a:r>
              <a:rPr lang="en-GB" sz="2400" b="1" dirty="0" err="1">
                <a:solidFill>
                  <a:schemeClr val="tx2"/>
                </a:solidFill>
                <a:latin typeface="Times New Roman" pitchFamily="18" charset="0"/>
                <a:cs typeface="Times New Roman" pitchFamily="18" charset="0"/>
              </a:rPr>
              <a:t>itti</a:t>
            </a:r>
            <a:r>
              <a:rPr lang="en-GB" sz="2400" b="1" dirty="0">
                <a:solidFill>
                  <a:schemeClr val="tx2"/>
                </a:solidFill>
                <a:latin typeface="Times New Roman" pitchFamily="18" charset="0"/>
                <a:cs typeface="Times New Roman" pitchFamily="18" charset="0"/>
              </a:rPr>
              <a:t> </a:t>
            </a:r>
            <a:r>
              <a:rPr lang="en-GB" sz="2400" b="1" dirty="0" err="1">
                <a:solidFill>
                  <a:schemeClr val="tx2"/>
                </a:solidFill>
                <a:latin typeface="Times New Roman" pitchFamily="18" charset="0"/>
                <a:cs typeface="Times New Roman" pitchFamily="18" charset="0"/>
              </a:rPr>
              <a:t>gaafatamummaa</a:t>
            </a:r>
            <a:r>
              <a:rPr lang="en-GB" sz="2400" b="1" dirty="0">
                <a:solidFill>
                  <a:schemeClr val="tx2"/>
                </a:solidFill>
                <a:latin typeface="Times New Roman" pitchFamily="18" charset="0"/>
                <a:cs typeface="Times New Roman" pitchFamily="18" charset="0"/>
              </a:rPr>
              <a:t> </a:t>
            </a:r>
          </a:p>
          <a:p>
            <a:pPr marL="514350" indent="-514350">
              <a:buFont typeface="+mj-lt"/>
              <a:buAutoNum type="arabicPeriod"/>
            </a:pPr>
            <a:r>
              <a:rPr lang="en-GB" sz="2400" b="1" dirty="0" err="1">
                <a:solidFill>
                  <a:schemeClr val="tx2"/>
                </a:solidFill>
                <a:latin typeface="Times New Roman" pitchFamily="18" charset="0"/>
                <a:cs typeface="Times New Roman" pitchFamily="18" charset="0"/>
              </a:rPr>
              <a:t>gartu-maleessummaa</a:t>
            </a:r>
            <a:r>
              <a:rPr lang="en-GB" sz="2400" b="1" dirty="0">
                <a:solidFill>
                  <a:schemeClr val="tx2"/>
                </a:solidFill>
                <a:latin typeface="Times New Roman" pitchFamily="18" charset="0"/>
                <a:cs typeface="Times New Roman" pitchFamily="18" charset="0"/>
              </a:rPr>
              <a:t> </a:t>
            </a:r>
            <a:r>
              <a:rPr lang="en-GB" sz="2400" b="1" dirty="0" err="1">
                <a:solidFill>
                  <a:schemeClr val="tx2"/>
                </a:solidFill>
                <a:latin typeface="Times New Roman" pitchFamily="18" charset="0"/>
                <a:cs typeface="Times New Roman" pitchFamily="18" charset="0"/>
              </a:rPr>
              <a:t>ykn</a:t>
            </a:r>
            <a:r>
              <a:rPr lang="en-GB" sz="2400" b="1" dirty="0">
                <a:solidFill>
                  <a:schemeClr val="tx2"/>
                </a:solidFill>
                <a:latin typeface="Times New Roman" pitchFamily="18" charset="0"/>
                <a:cs typeface="Times New Roman" pitchFamily="18" charset="0"/>
              </a:rPr>
              <a:t> al-</a:t>
            </a:r>
            <a:r>
              <a:rPr lang="en-GB" sz="2400" b="1" dirty="0" err="1">
                <a:solidFill>
                  <a:schemeClr val="tx2"/>
                </a:solidFill>
                <a:latin typeface="Times New Roman" pitchFamily="18" charset="0"/>
                <a:cs typeface="Times New Roman" pitchFamily="18" charset="0"/>
              </a:rPr>
              <a:t>loogummaa</a:t>
            </a:r>
            <a:r>
              <a:rPr lang="en-GB" sz="2400" b="1" dirty="0">
                <a:solidFill>
                  <a:schemeClr val="tx2"/>
                </a:solidFill>
                <a:latin typeface="Times New Roman" pitchFamily="18" charset="0"/>
                <a:cs typeface="Times New Roman" pitchFamily="18" charset="0"/>
              </a:rPr>
              <a:t> </a:t>
            </a:r>
          </a:p>
          <a:p>
            <a:pPr marL="514350" indent="-514350">
              <a:buFont typeface="+mj-lt"/>
              <a:buAutoNum type="arabicPeriod"/>
            </a:pPr>
            <a:r>
              <a:rPr lang="en-GB" sz="2400" b="1" dirty="0" err="1">
                <a:solidFill>
                  <a:schemeClr val="tx2"/>
                </a:solidFill>
                <a:latin typeface="Times New Roman" pitchFamily="18" charset="0"/>
                <a:cs typeface="Times New Roman" pitchFamily="18" charset="0"/>
              </a:rPr>
              <a:t>sochii</a:t>
            </a:r>
            <a:r>
              <a:rPr lang="en-GB" sz="2400" b="1" dirty="0">
                <a:solidFill>
                  <a:schemeClr val="tx2"/>
                </a:solidFill>
                <a:latin typeface="Times New Roman" pitchFamily="18" charset="0"/>
                <a:cs typeface="Times New Roman" pitchFamily="18" charset="0"/>
              </a:rPr>
              <a:t> </a:t>
            </a:r>
            <a:r>
              <a:rPr lang="en-GB" sz="2400" b="1" dirty="0" err="1">
                <a:solidFill>
                  <a:schemeClr val="tx2"/>
                </a:solidFill>
                <a:latin typeface="Times New Roman" pitchFamily="18" charset="0"/>
                <a:cs typeface="Times New Roman" pitchFamily="18" charset="0"/>
              </a:rPr>
              <a:t>siyaasaa</a:t>
            </a:r>
            <a:r>
              <a:rPr lang="en-GB" sz="2400" b="1" dirty="0">
                <a:solidFill>
                  <a:schemeClr val="tx2"/>
                </a:solidFill>
                <a:latin typeface="Times New Roman" pitchFamily="18" charset="0"/>
                <a:cs typeface="Times New Roman" pitchFamily="18" charset="0"/>
              </a:rPr>
              <a:t> </a:t>
            </a:r>
            <a:r>
              <a:rPr lang="en-GB" sz="2400" b="1" dirty="0" err="1">
                <a:solidFill>
                  <a:schemeClr val="tx2"/>
                </a:solidFill>
                <a:latin typeface="Times New Roman" pitchFamily="18" charset="0"/>
                <a:cs typeface="Times New Roman" pitchFamily="18" charset="0"/>
              </a:rPr>
              <a:t>irraa</a:t>
            </a:r>
            <a:r>
              <a:rPr lang="en-GB" sz="2400" b="1" dirty="0">
                <a:solidFill>
                  <a:schemeClr val="tx2"/>
                </a:solidFill>
                <a:latin typeface="Times New Roman" pitchFamily="18" charset="0"/>
                <a:cs typeface="Times New Roman" pitchFamily="18" charset="0"/>
              </a:rPr>
              <a:t> of </a:t>
            </a:r>
            <a:r>
              <a:rPr lang="en-GB" sz="2400" b="1" dirty="0" err="1">
                <a:solidFill>
                  <a:schemeClr val="tx2"/>
                </a:solidFill>
                <a:latin typeface="Times New Roman" pitchFamily="18" charset="0"/>
                <a:cs typeface="Times New Roman" pitchFamily="18" charset="0"/>
              </a:rPr>
              <a:t>qoqqobuu</a:t>
            </a:r>
            <a:endParaRPr lang="en-GB" sz="2400" b="1" dirty="0">
              <a:solidFill>
                <a:schemeClr val="tx2"/>
              </a:solidFill>
              <a:latin typeface="Times New Roman" pitchFamily="18" charset="0"/>
              <a:cs typeface="Times New Roman" pitchFamily="18" charset="0"/>
            </a:endParaRPr>
          </a:p>
          <a:p>
            <a:pPr marL="514350" indent="-514350">
              <a:buFont typeface="+mj-lt"/>
              <a:buAutoNum type="arabicPeriod"/>
            </a:pPr>
            <a:r>
              <a:rPr lang="en-GB" sz="2400" b="1" dirty="0">
                <a:solidFill>
                  <a:schemeClr val="tx2"/>
                </a:solidFill>
                <a:latin typeface="Times New Roman" pitchFamily="18" charset="0"/>
                <a:cs typeface="Times New Roman" pitchFamily="18" charset="0"/>
              </a:rPr>
              <a:t> </a:t>
            </a:r>
            <a:r>
              <a:rPr lang="en-GB" sz="2400" b="1" dirty="0" err="1">
                <a:solidFill>
                  <a:schemeClr val="tx2"/>
                </a:solidFill>
                <a:latin typeface="Times New Roman" pitchFamily="18" charset="0"/>
                <a:cs typeface="Times New Roman" pitchFamily="18" charset="0"/>
              </a:rPr>
              <a:t>ejjennoo</a:t>
            </a:r>
            <a:r>
              <a:rPr lang="en-GB" sz="2400" b="1" dirty="0">
                <a:solidFill>
                  <a:schemeClr val="tx2"/>
                </a:solidFill>
                <a:latin typeface="Times New Roman" pitchFamily="18" charset="0"/>
                <a:cs typeface="Times New Roman" pitchFamily="18" charset="0"/>
              </a:rPr>
              <a:t> Cimaa  </a:t>
            </a:r>
            <a:r>
              <a:rPr lang="en-GB" sz="2400" b="1" dirty="0" err="1">
                <a:solidFill>
                  <a:schemeClr val="tx2"/>
                </a:solidFill>
                <a:latin typeface="Times New Roman" pitchFamily="18" charset="0"/>
                <a:cs typeface="Times New Roman" pitchFamily="18" charset="0"/>
              </a:rPr>
              <a:t>qabaachuu</a:t>
            </a:r>
            <a:endParaRPr lang="en-GB" sz="2400" b="1" dirty="0">
              <a:solidFill>
                <a:schemeClr val="tx2"/>
              </a:solidFill>
              <a:latin typeface="Times New Roman" pitchFamily="18" charset="0"/>
              <a:cs typeface="Times New Roman" pitchFamily="18" charset="0"/>
            </a:endParaRPr>
          </a:p>
          <a:p>
            <a:pPr marL="514350" indent="-514350">
              <a:buFont typeface="+mj-lt"/>
              <a:buAutoNum type="arabicPeriod"/>
            </a:pPr>
            <a:r>
              <a:rPr lang="en-US" sz="2400" b="1" dirty="0" err="1">
                <a:solidFill>
                  <a:schemeClr val="tx2"/>
                </a:solidFill>
                <a:latin typeface="Times New Roman" pitchFamily="18" charset="0"/>
                <a:cs typeface="Times New Roman" pitchFamily="18" charset="0"/>
              </a:rPr>
              <a:t>Fayyaalummaa</a:t>
            </a:r>
            <a:r>
              <a:rPr lang="en-US" sz="2400" b="1" dirty="0">
                <a:solidFill>
                  <a:schemeClr val="tx2"/>
                </a:solidFill>
                <a:latin typeface="Times New Roman" pitchFamily="18" charset="0"/>
                <a:cs typeface="Times New Roman" pitchFamily="18" charset="0"/>
              </a:rPr>
              <a:t> </a:t>
            </a:r>
            <a:endParaRPr lang="en-GB" sz="2400" b="1" dirty="0">
              <a:solidFill>
                <a:schemeClr val="tx2"/>
              </a:solidFill>
              <a:latin typeface="Times New Roman" pitchFamily="18" charset="0"/>
              <a:cs typeface="Times New Roman" pitchFamily="18" charset="0"/>
            </a:endParaRPr>
          </a:p>
          <a:p>
            <a:pPr marL="514350" indent="-514350">
              <a:buFont typeface="+mj-lt"/>
              <a:buAutoNum type="arabicPeriod"/>
            </a:pPr>
            <a:r>
              <a:rPr lang="en-GB" sz="2400" b="1" dirty="0">
                <a:solidFill>
                  <a:schemeClr val="tx2"/>
                </a:solidFill>
                <a:latin typeface="Times New Roman" pitchFamily="18" charset="0"/>
                <a:cs typeface="Times New Roman" pitchFamily="18" charset="0"/>
              </a:rPr>
              <a:t> </a:t>
            </a:r>
            <a:r>
              <a:rPr lang="en-GB" sz="2400" b="1" dirty="0" err="1">
                <a:solidFill>
                  <a:schemeClr val="tx2"/>
                </a:solidFill>
                <a:latin typeface="Times New Roman" pitchFamily="18" charset="0"/>
                <a:cs typeface="Times New Roman" pitchFamily="18" charset="0"/>
              </a:rPr>
              <a:t>walqixxummaan</a:t>
            </a:r>
            <a:r>
              <a:rPr lang="en-GB" sz="2400" b="1" dirty="0">
                <a:solidFill>
                  <a:schemeClr val="tx2"/>
                </a:solidFill>
                <a:latin typeface="Times New Roman" pitchFamily="18" charset="0"/>
                <a:cs typeface="Times New Roman" pitchFamily="18" charset="0"/>
              </a:rPr>
              <a:t> </a:t>
            </a:r>
            <a:r>
              <a:rPr lang="en-GB" sz="2400" b="1" dirty="0" err="1">
                <a:solidFill>
                  <a:schemeClr val="tx2"/>
                </a:solidFill>
                <a:latin typeface="Times New Roman" pitchFamily="18" charset="0"/>
                <a:cs typeface="Times New Roman" pitchFamily="18" charset="0"/>
              </a:rPr>
              <a:t>tajaajiluu</a:t>
            </a:r>
            <a:endParaRPr lang="en-GB" sz="2400" b="1" dirty="0">
              <a:solidFill>
                <a:schemeClr val="tx2"/>
              </a:solidFill>
              <a:latin typeface="Times New Roman" pitchFamily="18" charset="0"/>
              <a:cs typeface="Times New Roman" pitchFamily="18" charset="0"/>
            </a:endParaRPr>
          </a:p>
          <a:p>
            <a:pPr marL="514350" indent="-514350">
              <a:buFont typeface="+mj-lt"/>
              <a:buAutoNum type="arabicPeriod"/>
            </a:pPr>
            <a:r>
              <a:rPr lang="en-GB" sz="2400" b="1" dirty="0">
                <a:solidFill>
                  <a:schemeClr val="tx2"/>
                </a:solidFill>
                <a:latin typeface="Times New Roman" pitchFamily="18" charset="0"/>
                <a:cs typeface="Times New Roman" pitchFamily="18" charset="0"/>
              </a:rPr>
              <a:t> </a:t>
            </a:r>
            <a:r>
              <a:rPr lang="en-GB" sz="2400" b="1" dirty="0" err="1">
                <a:solidFill>
                  <a:schemeClr val="tx2"/>
                </a:solidFill>
                <a:latin typeface="Times New Roman" pitchFamily="18" charset="0"/>
                <a:cs typeface="Times New Roman" pitchFamily="18" charset="0"/>
              </a:rPr>
              <a:t>kaka’umsa</a:t>
            </a:r>
            <a:r>
              <a:rPr lang="en-GB" sz="2400" b="1" dirty="0">
                <a:solidFill>
                  <a:schemeClr val="tx2"/>
                </a:solidFill>
                <a:latin typeface="Times New Roman" pitchFamily="18" charset="0"/>
                <a:cs typeface="Times New Roman" pitchFamily="18" charset="0"/>
              </a:rPr>
              <a:t> fi </a:t>
            </a:r>
            <a:r>
              <a:rPr lang="en-GB" sz="2400" b="1" dirty="0" err="1">
                <a:solidFill>
                  <a:schemeClr val="tx2"/>
                </a:solidFill>
                <a:latin typeface="Times New Roman" pitchFamily="18" charset="0"/>
                <a:cs typeface="Times New Roman" pitchFamily="18" charset="0"/>
              </a:rPr>
              <a:t>jabinaan</a:t>
            </a:r>
            <a:r>
              <a:rPr lang="en-GB" sz="2400" b="1" dirty="0">
                <a:solidFill>
                  <a:schemeClr val="tx2"/>
                </a:solidFill>
                <a:latin typeface="Times New Roman" pitchFamily="18" charset="0"/>
                <a:cs typeface="Times New Roman" pitchFamily="18" charset="0"/>
              </a:rPr>
              <a:t> </a:t>
            </a:r>
            <a:r>
              <a:rPr lang="en-GB" sz="2400" b="1" dirty="0" err="1">
                <a:solidFill>
                  <a:schemeClr val="tx2"/>
                </a:solidFill>
                <a:latin typeface="Times New Roman" pitchFamily="18" charset="0"/>
                <a:cs typeface="Times New Roman" pitchFamily="18" charset="0"/>
              </a:rPr>
              <a:t>hojjachuu</a:t>
            </a:r>
            <a:endParaRPr lang="en-GB" sz="2400" b="1" dirty="0">
              <a:solidFill>
                <a:schemeClr val="tx2"/>
              </a:solidFill>
              <a:latin typeface="Times New Roman" pitchFamily="18" charset="0"/>
              <a:cs typeface="Times New Roman" pitchFamily="18" charset="0"/>
            </a:endParaRPr>
          </a:p>
          <a:p>
            <a:pPr marL="514350" indent="-514350">
              <a:buFont typeface="+mj-lt"/>
              <a:buAutoNum type="arabicPeriod"/>
            </a:pPr>
            <a:r>
              <a:rPr lang="en-GB" sz="2400" b="1" dirty="0">
                <a:solidFill>
                  <a:schemeClr val="tx2"/>
                </a:solidFill>
                <a:latin typeface="Times New Roman" pitchFamily="18" charset="0"/>
                <a:cs typeface="Times New Roman" pitchFamily="18" charset="0"/>
              </a:rPr>
              <a:t> </a:t>
            </a:r>
            <a:r>
              <a:rPr lang="en-GB" sz="2400" b="1" dirty="0" err="1">
                <a:solidFill>
                  <a:schemeClr val="tx2"/>
                </a:solidFill>
                <a:latin typeface="Times New Roman" pitchFamily="18" charset="0"/>
                <a:cs typeface="Times New Roman" pitchFamily="18" charset="0"/>
              </a:rPr>
              <a:t>Gahuumsa</a:t>
            </a:r>
            <a:r>
              <a:rPr lang="en-GB" sz="2400" b="1" dirty="0">
                <a:solidFill>
                  <a:schemeClr val="tx2"/>
                </a:solidFill>
                <a:latin typeface="Times New Roman" pitchFamily="18" charset="0"/>
                <a:cs typeface="Times New Roman" pitchFamily="18" charset="0"/>
              </a:rPr>
              <a:t> </a:t>
            </a:r>
            <a:r>
              <a:rPr lang="en-GB" sz="2400" b="1" dirty="0" err="1">
                <a:solidFill>
                  <a:schemeClr val="tx2"/>
                </a:solidFill>
                <a:latin typeface="Times New Roman" pitchFamily="18" charset="0"/>
                <a:cs typeface="Times New Roman" pitchFamily="18" charset="0"/>
              </a:rPr>
              <a:t>hojii</a:t>
            </a:r>
            <a:r>
              <a:rPr lang="en-GB" sz="2400" b="1" dirty="0">
                <a:solidFill>
                  <a:schemeClr val="tx2"/>
                </a:solidFill>
                <a:latin typeface="Times New Roman" pitchFamily="18" charset="0"/>
                <a:cs typeface="Times New Roman" pitchFamily="18" charset="0"/>
              </a:rPr>
              <a:t> </a:t>
            </a:r>
            <a:r>
              <a:rPr lang="en-GB" sz="2400" b="1" dirty="0" err="1">
                <a:solidFill>
                  <a:schemeClr val="tx2"/>
                </a:solidFill>
                <a:latin typeface="Times New Roman" pitchFamily="18" charset="0"/>
                <a:cs typeface="Times New Roman" pitchFamily="18" charset="0"/>
              </a:rPr>
              <a:t>Abbaa</a:t>
            </a:r>
            <a:r>
              <a:rPr lang="en-GB" sz="2400" b="1" dirty="0">
                <a:solidFill>
                  <a:schemeClr val="tx2"/>
                </a:solidFill>
                <a:latin typeface="Times New Roman" pitchFamily="18" charset="0"/>
                <a:cs typeface="Times New Roman" pitchFamily="18" charset="0"/>
              </a:rPr>
              <a:t> </a:t>
            </a:r>
            <a:r>
              <a:rPr lang="en-GB" sz="2400" b="1" dirty="0" err="1">
                <a:solidFill>
                  <a:schemeClr val="tx2"/>
                </a:solidFill>
                <a:latin typeface="Times New Roman" pitchFamily="18" charset="0"/>
                <a:cs typeface="Times New Roman" pitchFamily="18" charset="0"/>
              </a:rPr>
              <a:t>seerummaa</a:t>
            </a:r>
            <a:r>
              <a:rPr lang="en-GB" sz="2400" b="1" dirty="0">
                <a:solidFill>
                  <a:schemeClr val="tx2"/>
                </a:solidFill>
                <a:latin typeface="Times New Roman" pitchFamily="18" charset="0"/>
                <a:cs typeface="Times New Roman" pitchFamily="18" charset="0"/>
              </a:rPr>
              <a:t> </a:t>
            </a:r>
            <a:r>
              <a:rPr lang="en-GB" sz="2400" b="1" dirty="0" err="1">
                <a:solidFill>
                  <a:schemeClr val="tx2"/>
                </a:solidFill>
                <a:latin typeface="Times New Roman" pitchFamily="18" charset="0"/>
                <a:cs typeface="Times New Roman" pitchFamily="18" charset="0"/>
              </a:rPr>
              <a:t>ta’anii</a:t>
            </a:r>
            <a:r>
              <a:rPr lang="en-GB" sz="2400" b="1" dirty="0">
                <a:solidFill>
                  <a:schemeClr val="tx2"/>
                </a:solidFill>
                <a:latin typeface="Times New Roman" pitchFamily="18" charset="0"/>
                <a:cs typeface="Times New Roman" pitchFamily="18" charset="0"/>
              </a:rPr>
              <a:t> </a:t>
            </a:r>
            <a:r>
              <a:rPr lang="en-GB" sz="2400" b="1" dirty="0" err="1">
                <a:solidFill>
                  <a:schemeClr val="tx2"/>
                </a:solidFill>
                <a:latin typeface="Times New Roman" pitchFamily="18" charset="0"/>
                <a:cs typeface="Times New Roman" pitchFamily="18" charset="0"/>
              </a:rPr>
              <a:t>tarreessee</a:t>
            </a:r>
            <a:r>
              <a:rPr lang="en-GB" sz="2400" b="1" dirty="0">
                <a:solidFill>
                  <a:schemeClr val="tx2"/>
                </a:solidFill>
                <a:latin typeface="Times New Roman" pitchFamily="18" charset="0"/>
                <a:cs typeface="Times New Roman" pitchFamily="18" charset="0"/>
              </a:rPr>
              <a:t> </a:t>
            </a:r>
            <a:r>
              <a:rPr lang="en-GB" sz="2400" b="1" dirty="0" err="1">
                <a:solidFill>
                  <a:schemeClr val="tx2"/>
                </a:solidFill>
                <a:latin typeface="Times New Roman" pitchFamily="18" charset="0"/>
                <a:cs typeface="Times New Roman" pitchFamily="18" charset="0"/>
              </a:rPr>
              <a:t>jira</a:t>
            </a:r>
            <a:endParaRPr lang="en-GB" sz="2400" b="1"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146255668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268760"/>
            <a:ext cx="8991600" cy="5055840"/>
          </a:xfrm>
          <a:effectLst>
            <a:outerShdw blurRad="50800" dist="38100" dir="2700000" algn="tl" rotWithShape="0">
              <a:prstClr val="black">
                <a:alpha val="40000"/>
              </a:prstClr>
            </a:outerShdw>
          </a:effectLst>
        </p:spPr>
        <p:txBody>
          <a:bodyPr>
            <a:noAutofit/>
          </a:bodyPr>
          <a:lstStyle/>
          <a:p>
            <a:pPr algn="just">
              <a:buFont typeface="Wingdings" pitchFamily="2" charset="2"/>
              <a:buChar char="ü"/>
            </a:pPr>
            <a:r>
              <a:rPr lang="en-US" sz="2800" b="1" dirty="0" err="1">
                <a:solidFill>
                  <a:srgbClr val="FF0000"/>
                </a:solidFill>
                <a:latin typeface="Times New Roman" pitchFamily="18" charset="0"/>
                <a:ea typeface="Verdana" pitchFamily="34" charset="0"/>
                <a:cs typeface="Times New Roman" pitchFamily="18" charset="0"/>
              </a:rPr>
              <a:t>Duudhaa</a:t>
            </a:r>
            <a:r>
              <a:rPr lang="en-US" sz="2800" b="1" dirty="0">
                <a:solidFill>
                  <a:srgbClr val="FF0000"/>
                </a:solidFill>
                <a:latin typeface="Times New Roman" pitchFamily="18" charset="0"/>
                <a:ea typeface="Verdana" pitchFamily="34" charset="0"/>
                <a:cs typeface="Times New Roman" pitchFamily="18" charset="0"/>
              </a:rPr>
              <a:t> kana </a:t>
            </a:r>
            <a:r>
              <a:rPr lang="en-US" sz="2800" b="1" dirty="0" err="1">
                <a:solidFill>
                  <a:srgbClr val="FF0000"/>
                </a:solidFill>
                <a:latin typeface="Times New Roman" pitchFamily="18" charset="0"/>
                <a:ea typeface="Verdana" pitchFamily="34" charset="0"/>
                <a:cs typeface="Times New Roman" pitchFamily="18" charset="0"/>
              </a:rPr>
              <a:t>irratti</a:t>
            </a:r>
            <a:r>
              <a:rPr lang="en-US" sz="2800" b="1" dirty="0">
                <a:solidFill>
                  <a:srgbClr val="FF0000"/>
                </a:solidFill>
                <a:latin typeface="Times New Roman" pitchFamily="18" charset="0"/>
                <a:ea typeface="Verdana" pitchFamily="34" charset="0"/>
                <a:cs typeface="Times New Roman" pitchFamily="18" charset="0"/>
              </a:rPr>
              <a:t> </a:t>
            </a:r>
            <a:r>
              <a:rPr lang="en-US" sz="2800" b="1" dirty="0" err="1">
                <a:solidFill>
                  <a:srgbClr val="FF0000"/>
                </a:solidFill>
                <a:latin typeface="Times New Roman" pitchFamily="18" charset="0"/>
                <a:ea typeface="Verdana" pitchFamily="34" charset="0"/>
                <a:cs typeface="Times New Roman" pitchFamily="18" charset="0"/>
              </a:rPr>
              <a:t>leenjiin</a:t>
            </a:r>
            <a:r>
              <a:rPr lang="en-US" sz="2800" b="1" dirty="0">
                <a:solidFill>
                  <a:srgbClr val="FF0000"/>
                </a:solidFill>
                <a:latin typeface="Times New Roman" pitchFamily="18" charset="0"/>
                <a:ea typeface="Verdana" pitchFamily="34" charset="0"/>
                <a:cs typeface="Times New Roman" pitchFamily="18" charset="0"/>
              </a:rPr>
              <a:t> of </a:t>
            </a:r>
            <a:r>
              <a:rPr lang="en-US" sz="2800" b="1" dirty="0" err="1">
                <a:solidFill>
                  <a:srgbClr val="FF0000"/>
                </a:solidFill>
                <a:latin typeface="Times New Roman" pitchFamily="18" charset="0"/>
                <a:ea typeface="Verdana" pitchFamily="34" charset="0"/>
                <a:cs typeface="Times New Roman" pitchFamily="18" charset="0"/>
              </a:rPr>
              <a:t>danda’e</a:t>
            </a:r>
            <a:r>
              <a:rPr lang="en-US" sz="2800" b="1" dirty="0">
                <a:solidFill>
                  <a:srgbClr val="FF0000"/>
                </a:solidFill>
                <a:latin typeface="Times New Roman" pitchFamily="18" charset="0"/>
                <a:ea typeface="Verdana" pitchFamily="34" charset="0"/>
                <a:cs typeface="Times New Roman" pitchFamily="18" charset="0"/>
              </a:rPr>
              <a:t> </a:t>
            </a:r>
            <a:r>
              <a:rPr lang="en-US" sz="2800" b="1" dirty="0" err="1">
                <a:solidFill>
                  <a:srgbClr val="FF0000"/>
                </a:solidFill>
                <a:latin typeface="Times New Roman" pitchFamily="18" charset="0"/>
                <a:ea typeface="Verdana" pitchFamily="34" charset="0"/>
                <a:cs typeface="Times New Roman" pitchFamily="18" charset="0"/>
              </a:rPr>
              <a:t>kennameera</a:t>
            </a:r>
            <a:r>
              <a:rPr lang="en-US" sz="2800" b="1" dirty="0">
                <a:solidFill>
                  <a:srgbClr val="FF0000"/>
                </a:solidFill>
                <a:latin typeface="Times New Roman" pitchFamily="18" charset="0"/>
                <a:ea typeface="Verdana" pitchFamily="34" charset="0"/>
                <a:cs typeface="Times New Roman" pitchFamily="18" charset="0"/>
              </a:rPr>
              <a:t>.</a:t>
            </a:r>
          </a:p>
          <a:p>
            <a:pPr algn="just"/>
            <a:r>
              <a:rPr lang="en-US" sz="2800" b="1" dirty="0" err="1">
                <a:latin typeface="Times New Roman" pitchFamily="18" charset="0"/>
                <a:ea typeface="Verdana" pitchFamily="34" charset="0"/>
                <a:cs typeface="Times New Roman" pitchFamily="18" charset="0"/>
              </a:rPr>
              <a:t>Waliigalteewwaan</a:t>
            </a:r>
            <a:r>
              <a:rPr lang="en-US" sz="2800" b="1" dirty="0">
                <a:latin typeface="Times New Roman" pitchFamily="18" charset="0"/>
                <a:ea typeface="Verdana" pitchFamily="34" charset="0"/>
                <a:cs typeface="Times New Roman" pitchFamily="18" charset="0"/>
              </a:rPr>
              <a:t> </a:t>
            </a:r>
            <a:r>
              <a:rPr lang="en-US" sz="2800" b="1" dirty="0" err="1">
                <a:latin typeface="Times New Roman" pitchFamily="18" charset="0"/>
                <a:ea typeface="Verdana" pitchFamily="34" charset="0"/>
                <a:cs typeface="Times New Roman" pitchFamily="18" charset="0"/>
              </a:rPr>
              <a:t>Idil-addunyaa</a:t>
            </a:r>
            <a:r>
              <a:rPr lang="en-US" sz="2800" b="1" dirty="0">
                <a:latin typeface="Times New Roman" pitchFamily="18" charset="0"/>
                <a:ea typeface="Verdana" pitchFamily="34" charset="0"/>
                <a:cs typeface="Times New Roman" pitchFamily="18" charset="0"/>
              </a:rPr>
              <a:t>, </a:t>
            </a:r>
            <a:r>
              <a:rPr lang="en-US" sz="2800" b="1" dirty="0" err="1">
                <a:latin typeface="Times New Roman" pitchFamily="18" charset="0"/>
                <a:ea typeface="Verdana" pitchFamily="34" charset="0"/>
                <a:cs typeface="Times New Roman" pitchFamily="18" charset="0"/>
              </a:rPr>
              <a:t>Ardii</a:t>
            </a:r>
            <a:r>
              <a:rPr lang="en-US" sz="2800" b="1" dirty="0">
                <a:latin typeface="Times New Roman" pitchFamily="18" charset="0"/>
                <a:ea typeface="Verdana" pitchFamily="34" charset="0"/>
                <a:cs typeface="Times New Roman" pitchFamily="18" charset="0"/>
              </a:rPr>
              <a:t> </a:t>
            </a:r>
            <a:r>
              <a:rPr lang="en-US" sz="2800" b="1" dirty="0" err="1">
                <a:latin typeface="Times New Roman" pitchFamily="18" charset="0"/>
                <a:ea typeface="Verdana" pitchFamily="34" charset="0"/>
                <a:cs typeface="Times New Roman" pitchFamily="18" charset="0"/>
              </a:rPr>
              <a:t>fi</a:t>
            </a:r>
            <a:r>
              <a:rPr lang="en-US" sz="2800" b="1" dirty="0">
                <a:latin typeface="Times New Roman" pitchFamily="18" charset="0"/>
                <a:ea typeface="Verdana" pitchFamily="34" charset="0"/>
                <a:cs typeface="Times New Roman" pitchFamily="18" charset="0"/>
              </a:rPr>
              <a:t> </a:t>
            </a:r>
            <a:r>
              <a:rPr lang="en-US" sz="2800" b="1" dirty="0" err="1">
                <a:latin typeface="Times New Roman" pitchFamily="18" charset="0"/>
                <a:ea typeface="Verdana" pitchFamily="34" charset="0"/>
                <a:cs typeface="Times New Roman" pitchFamily="18" charset="0"/>
              </a:rPr>
              <a:t>Gamtaa</a:t>
            </a:r>
            <a:r>
              <a:rPr lang="en-US" sz="2800" b="1" dirty="0">
                <a:latin typeface="Times New Roman" pitchFamily="18" charset="0"/>
                <a:ea typeface="Verdana" pitchFamily="34" charset="0"/>
                <a:cs typeface="Times New Roman" pitchFamily="18" charset="0"/>
              </a:rPr>
              <a:t> </a:t>
            </a:r>
            <a:r>
              <a:rPr lang="en-US" sz="2800" b="1" dirty="0" err="1">
                <a:latin typeface="Times New Roman" pitchFamily="18" charset="0"/>
                <a:ea typeface="Verdana" pitchFamily="34" charset="0"/>
                <a:cs typeface="Times New Roman" pitchFamily="18" charset="0"/>
              </a:rPr>
              <a:t>Biyyoota</a:t>
            </a:r>
            <a:r>
              <a:rPr lang="en-US" sz="2800" b="1" dirty="0">
                <a:latin typeface="Times New Roman" pitchFamily="18" charset="0"/>
                <a:ea typeface="Verdana" pitchFamily="34" charset="0"/>
                <a:cs typeface="Times New Roman" pitchFamily="18" charset="0"/>
              </a:rPr>
              <a:t> </a:t>
            </a:r>
            <a:r>
              <a:rPr lang="en-US" sz="2800" b="1" dirty="0" err="1">
                <a:latin typeface="Times New Roman" pitchFamily="18" charset="0"/>
                <a:ea typeface="Verdana" pitchFamily="34" charset="0"/>
                <a:cs typeface="Times New Roman" pitchFamily="18" charset="0"/>
              </a:rPr>
              <a:t>adda</a:t>
            </a:r>
            <a:r>
              <a:rPr lang="en-US" sz="2800" b="1" dirty="0">
                <a:latin typeface="Times New Roman" pitchFamily="18" charset="0"/>
                <a:ea typeface="Verdana" pitchFamily="34" charset="0"/>
                <a:cs typeface="Times New Roman" pitchFamily="18" charset="0"/>
              </a:rPr>
              <a:t> </a:t>
            </a:r>
            <a:r>
              <a:rPr lang="en-US" sz="2800" b="1" dirty="0" err="1">
                <a:latin typeface="Times New Roman" pitchFamily="18" charset="0"/>
                <a:ea typeface="Verdana" pitchFamily="34" charset="0"/>
                <a:cs typeface="Times New Roman" pitchFamily="18" charset="0"/>
              </a:rPr>
              <a:t>addaa</a:t>
            </a:r>
            <a:r>
              <a:rPr lang="en-US" sz="2800" b="1" dirty="0">
                <a:latin typeface="Times New Roman" pitchFamily="18" charset="0"/>
                <a:ea typeface="Verdana" pitchFamily="34" charset="0"/>
                <a:cs typeface="Times New Roman" pitchFamily="18" charset="0"/>
              </a:rPr>
              <a:t>;</a:t>
            </a:r>
          </a:p>
          <a:p>
            <a:pPr algn="just"/>
            <a:r>
              <a:rPr lang="en-US" sz="2800" b="1" dirty="0" err="1">
                <a:latin typeface="Times New Roman" pitchFamily="18" charset="0"/>
                <a:ea typeface="Verdana" pitchFamily="34" charset="0"/>
                <a:cs typeface="Times New Roman" pitchFamily="18" charset="0"/>
              </a:rPr>
              <a:t>Sanada</a:t>
            </a:r>
            <a:r>
              <a:rPr lang="en-US" sz="2800" b="1" dirty="0">
                <a:latin typeface="Times New Roman" pitchFamily="18" charset="0"/>
                <a:ea typeface="Verdana" pitchFamily="34" charset="0"/>
                <a:cs typeface="Times New Roman" pitchFamily="18" charset="0"/>
              </a:rPr>
              <a:t> </a:t>
            </a:r>
            <a:r>
              <a:rPr lang="en-US" sz="2800" b="1" dirty="0" err="1">
                <a:latin typeface="Times New Roman" pitchFamily="18" charset="0"/>
                <a:ea typeface="Verdana" pitchFamily="34" charset="0"/>
                <a:cs typeface="Times New Roman" pitchFamily="18" charset="0"/>
              </a:rPr>
              <a:t>Baangiloor</a:t>
            </a:r>
            <a:r>
              <a:rPr lang="en-US" sz="2800" b="1" dirty="0">
                <a:latin typeface="Times New Roman" pitchFamily="18" charset="0"/>
                <a:ea typeface="Verdana" pitchFamily="34" charset="0"/>
                <a:cs typeface="Times New Roman" pitchFamily="18" charset="0"/>
              </a:rPr>
              <a:t>,</a:t>
            </a:r>
          </a:p>
          <a:p>
            <a:pPr algn="just"/>
            <a:r>
              <a:rPr lang="en-US" sz="2800" b="1" dirty="0">
                <a:latin typeface="Times New Roman" pitchFamily="18" charset="0"/>
                <a:ea typeface="Verdana" pitchFamily="34" charset="0"/>
                <a:cs typeface="Times New Roman" pitchFamily="18" charset="0"/>
              </a:rPr>
              <a:t>HRDFI, HMNO,</a:t>
            </a:r>
          </a:p>
          <a:p>
            <a:pPr algn="just"/>
            <a:r>
              <a:rPr lang="en-US" sz="2800" b="1" dirty="0" err="1">
                <a:latin typeface="Times New Roman" pitchFamily="18" charset="0"/>
                <a:ea typeface="Verdana" pitchFamily="34" charset="0"/>
                <a:cs typeface="Times New Roman" pitchFamily="18" charset="0"/>
              </a:rPr>
              <a:t>Dambii</a:t>
            </a:r>
            <a:r>
              <a:rPr lang="en-US" sz="2800" b="1" dirty="0">
                <a:latin typeface="Times New Roman" pitchFamily="18" charset="0"/>
                <a:ea typeface="Verdana" pitchFamily="34" charset="0"/>
                <a:cs typeface="Times New Roman" pitchFamily="18" charset="0"/>
              </a:rPr>
              <a:t> ittiin Bulmaata </a:t>
            </a:r>
            <a:r>
              <a:rPr lang="en-US" sz="2800" b="1" dirty="0" err="1">
                <a:latin typeface="Times New Roman" pitchFamily="18" charset="0"/>
                <a:ea typeface="Verdana" pitchFamily="34" charset="0"/>
                <a:cs typeface="Times New Roman" pitchFamily="18" charset="0"/>
              </a:rPr>
              <a:t>abbootii</a:t>
            </a:r>
            <a:r>
              <a:rPr lang="en-US" sz="2800" b="1" dirty="0">
                <a:latin typeface="Times New Roman" pitchFamily="18" charset="0"/>
                <a:ea typeface="Verdana" pitchFamily="34" charset="0"/>
                <a:cs typeface="Times New Roman" pitchFamily="18" charset="0"/>
              </a:rPr>
              <a:t> </a:t>
            </a:r>
            <a:r>
              <a:rPr lang="en-US" sz="2800" b="1" dirty="0" err="1">
                <a:latin typeface="Times New Roman" pitchFamily="18" charset="0"/>
                <a:ea typeface="Verdana" pitchFamily="34" charset="0"/>
                <a:cs typeface="Times New Roman" pitchFamily="18" charset="0"/>
              </a:rPr>
              <a:t>seera</a:t>
            </a:r>
            <a:r>
              <a:rPr lang="en-US" sz="2800" b="1" dirty="0">
                <a:latin typeface="Times New Roman" pitchFamily="18" charset="0"/>
                <a:ea typeface="Verdana" pitchFamily="34" charset="0"/>
                <a:cs typeface="Times New Roman" pitchFamily="18" charset="0"/>
              </a:rPr>
              <a:t> </a:t>
            </a:r>
            <a:r>
              <a:rPr lang="en-US" sz="2800" b="1" dirty="0" err="1">
                <a:latin typeface="Times New Roman" pitchFamily="18" charset="0"/>
                <a:ea typeface="Verdana" pitchFamily="34" charset="0"/>
                <a:cs typeface="Times New Roman" pitchFamily="18" charset="0"/>
              </a:rPr>
              <a:t>Federaalaa</a:t>
            </a:r>
            <a:r>
              <a:rPr lang="en-US" sz="2800" b="1" dirty="0">
                <a:latin typeface="Times New Roman" pitchFamily="18" charset="0"/>
                <a:ea typeface="Verdana" pitchFamily="34" charset="0"/>
                <a:cs typeface="Times New Roman" pitchFamily="18" charset="0"/>
              </a:rPr>
              <a:t> </a:t>
            </a:r>
            <a:r>
              <a:rPr lang="en-US" sz="2800" b="1" dirty="0" err="1">
                <a:latin typeface="Times New Roman" pitchFamily="18" charset="0"/>
                <a:ea typeface="Verdana" pitchFamily="34" charset="0"/>
                <a:cs typeface="Times New Roman" pitchFamily="18" charset="0"/>
              </a:rPr>
              <a:t>keessattii</a:t>
            </a:r>
            <a:r>
              <a:rPr lang="en-US" sz="2800" b="1" dirty="0">
                <a:latin typeface="Times New Roman" pitchFamily="18" charset="0"/>
                <a:ea typeface="Verdana" pitchFamily="34" charset="0"/>
                <a:cs typeface="Times New Roman" pitchFamily="18" charset="0"/>
              </a:rPr>
              <a:t>  </a:t>
            </a:r>
            <a:r>
              <a:rPr lang="en-US" sz="2800" b="1" dirty="0" err="1">
                <a:latin typeface="Times New Roman" pitchFamily="18" charset="0"/>
                <a:ea typeface="Verdana" pitchFamily="34" charset="0"/>
                <a:cs typeface="Times New Roman" pitchFamily="18" charset="0"/>
              </a:rPr>
              <a:t>fi</a:t>
            </a:r>
            <a:r>
              <a:rPr lang="en-US" sz="2800" b="1" dirty="0">
                <a:latin typeface="Times New Roman" pitchFamily="18" charset="0"/>
                <a:ea typeface="Verdana" pitchFamily="34" charset="0"/>
                <a:cs typeface="Times New Roman" pitchFamily="18" charset="0"/>
              </a:rPr>
              <a:t>  </a:t>
            </a:r>
            <a:r>
              <a:rPr lang="en-US" sz="2800" b="1" dirty="0" err="1">
                <a:latin typeface="Times New Roman" pitchFamily="18" charset="0"/>
                <a:ea typeface="Verdana" pitchFamily="34" charset="0"/>
                <a:cs typeface="Times New Roman" pitchFamily="18" charset="0"/>
              </a:rPr>
              <a:t>Koodii</a:t>
            </a:r>
            <a:r>
              <a:rPr lang="en-US" sz="2800" b="1" dirty="0">
                <a:latin typeface="Times New Roman" pitchFamily="18" charset="0"/>
                <a:ea typeface="Verdana" pitchFamily="34" charset="0"/>
                <a:cs typeface="Times New Roman" pitchFamily="18" charset="0"/>
              </a:rPr>
              <a:t> </a:t>
            </a:r>
            <a:r>
              <a:rPr lang="en-US" sz="2800" b="1" dirty="0" err="1">
                <a:latin typeface="Times New Roman" pitchFamily="18" charset="0"/>
                <a:ea typeface="Verdana" pitchFamily="34" charset="0"/>
                <a:cs typeface="Times New Roman" pitchFamily="18" charset="0"/>
              </a:rPr>
              <a:t>naamusa</a:t>
            </a:r>
            <a:r>
              <a:rPr lang="en-US" sz="2800" b="1" dirty="0">
                <a:latin typeface="Times New Roman" pitchFamily="18" charset="0"/>
                <a:ea typeface="Verdana" pitchFamily="34" charset="0"/>
                <a:cs typeface="Times New Roman" pitchFamily="18" charset="0"/>
              </a:rPr>
              <a:t> A/s </a:t>
            </a:r>
            <a:r>
              <a:rPr lang="en-US" sz="2800" b="1" dirty="0" err="1">
                <a:latin typeface="Times New Roman" pitchFamily="18" charset="0"/>
                <a:ea typeface="Verdana" pitchFamily="34" charset="0"/>
                <a:cs typeface="Times New Roman" pitchFamily="18" charset="0"/>
              </a:rPr>
              <a:t>Oromiyaa</a:t>
            </a:r>
            <a:r>
              <a:rPr lang="en-US" sz="2800" b="1" dirty="0">
                <a:latin typeface="Times New Roman" pitchFamily="18" charset="0"/>
                <a:ea typeface="Verdana" pitchFamily="34" charset="0"/>
                <a:cs typeface="Times New Roman" pitchFamily="18" charset="0"/>
              </a:rPr>
              <a:t> </a:t>
            </a:r>
            <a:r>
              <a:rPr lang="en-US" sz="2800" b="1" dirty="0" err="1">
                <a:latin typeface="Times New Roman" pitchFamily="18" charset="0"/>
                <a:ea typeface="Verdana" pitchFamily="34" charset="0"/>
                <a:cs typeface="Times New Roman" pitchFamily="18" charset="0"/>
              </a:rPr>
              <a:t>keessatt</a:t>
            </a:r>
            <a:r>
              <a:rPr lang="en-US" sz="2800" b="1" dirty="0">
                <a:latin typeface="Times New Roman" pitchFamily="18" charset="0"/>
                <a:ea typeface="Verdana" pitchFamily="34" charset="0"/>
                <a:cs typeface="Times New Roman" pitchFamily="18" charset="0"/>
              </a:rPr>
              <a:t> </a:t>
            </a:r>
            <a:r>
              <a:rPr lang="en-US" sz="2800" b="1" dirty="0" err="1">
                <a:latin typeface="Times New Roman" pitchFamily="18" charset="0"/>
                <a:ea typeface="Verdana" pitchFamily="34" charset="0"/>
                <a:cs typeface="Times New Roman" pitchFamily="18" charset="0"/>
              </a:rPr>
              <a:t>beekamtii</a:t>
            </a:r>
            <a:r>
              <a:rPr lang="en-US" sz="2800" b="1" dirty="0">
                <a:latin typeface="Times New Roman" pitchFamily="18" charset="0"/>
                <a:ea typeface="Verdana" pitchFamily="34" charset="0"/>
                <a:cs typeface="Times New Roman" pitchFamily="18" charset="0"/>
              </a:rPr>
              <a:t> </a:t>
            </a:r>
            <a:r>
              <a:rPr lang="en-US" sz="2800" b="1" dirty="0" err="1">
                <a:latin typeface="Times New Roman" pitchFamily="18" charset="0"/>
                <a:ea typeface="Verdana" pitchFamily="34" charset="0"/>
                <a:cs typeface="Times New Roman" pitchFamily="18" charset="0"/>
              </a:rPr>
              <a:t>argateera</a:t>
            </a:r>
            <a:r>
              <a:rPr lang="en-US" sz="2800" b="1" dirty="0">
                <a:latin typeface="Times New Roman" pitchFamily="18" charset="0"/>
                <a:ea typeface="Verdana" pitchFamily="34" charset="0"/>
                <a:cs typeface="Times New Roman" pitchFamily="18" charset="0"/>
              </a:rPr>
              <a:t>.</a:t>
            </a:r>
          </a:p>
        </p:txBody>
      </p:sp>
      <p:sp>
        <p:nvSpPr>
          <p:cNvPr id="2" name="Title 1"/>
          <p:cNvSpPr>
            <a:spLocks noGrp="1"/>
          </p:cNvSpPr>
          <p:nvPr>
            <p:ph type="title"/>
          </p:nvPr>
        </p:nvSpPr>
        <p:spPr>
          <a:xfrm>
            <a:off x="457200" y="76200"/>
            <a:ext cx="8229600" cy="976536"/>
          </a:xfrm>
          <a:effectLst>
            <a:outerShdw blurRad="50800" dist="38100" dir="2700000" algn="tl" rotWithShape="0">
              <a:prstClr val="black">
                <a:alpha val="40000"/>
              </a:prstClr>
            </a:outerShdw>
          </a:effectLst>
        </p:spPr>
        <p:txBody>
          <a:bodyPr>
            <a:normAutofit fontScale="90000"/>
          </a:bodyPr>
          <a:lstStyle/>
          <a:p>
            <a:r>
              <a:rPr lang="en-US" dirty="0" err="1">
                <a:solidFill>
                  <a:srgbClr val="FF0000"/>
                </a:solidFill>
                <a:latin typeface="Times New Roman" pitchFamily="18" charset="0"/>
                <a:cs typeface="Times New Roman" pitchFamily="18" charset="0"/>
              </a:rPr>
              <a:t>Duudhaa</a:t>
            </a:r>
            <a:r>
              <a:rPr lang="en-US" dirty="0">
                <a:solidFill>
                  <a:srgbClr val="FF0000"/>
                </a:solidFill>
                <a:latin typeface="Times New Roman" pitchFamily="18" charset="0"/>
                <a:cs typeface="Times New Roman" pitchFamily="18" charset="0"/>
              </a:rPr>
              <a:t> 1ffaa, </a:t>
            </a:r>
            <a:r>
              <a:rPr lang="en-US" sz="3100" dirty="0" err="1">
                <a:solidFill>
                  <a:srgbClr val="FFC000"/>
                </a:solidFill>
                <a:latin typeface="Times New Roman" pitchFamily="18" charset="0"/>
                <a:cs typeface="Times New Roman" pitchFamily="18" charset="0"/>
              </a:rPr>
              <a:t>Bilisummaa</a:t>
            </a:r>
            <a:r>
              <a:rPr lang="en-US" sz="3100" dirty="0">
                <a:solidFill>
                  <a:srgbClr val="FFC000"/>
                </a:solidFill>
                <a:latin typeface="Times New Roman" pitchFamily="18" charset="0"/>
                <a:cs typeface="Times New Roman" pitchFamily="18" charset="0"/>
              </a:rPr>
              <a:t> Fi </a:t>
            </a:r>
            <a:r>
              <a:rPr lang="en-US" sz="3100" dirty="0" err="1">
                <a:solidFill>
                  <a:srgbClr val="FFC000"/>
                </a:solidFill>
                <a:latin typeface="Times New Roman" pitchFamily="18" charset="0"/>
                <a:cs typeface="Times New Roman" pitchFamily="18" charset="0"/>
              </a:rPr>
              <a:t>Itti</a:t>
            </a:r>
            <a:r>
              <a:rPr lang="en-US" sz="3100" dirty="0">
                <a:solidFill>
                  <a:srgbClr val="FFC000"/>
                </a:solidFill>
                <a:latin typeface="Times New Roman" pitchFamily="18" charset="0"/>
                <a:cs typeface="Times New Roman" pitchFamily="18" charset="0"/>
              </a:rPr>
              <a:t> </a:t>
            </a:r>
            <a:r>
              <a:rPr lang="en-US" sz="3100" dirty="0" err="1">
                <a:solidFill>
                  <a:srgbClr val="FFC000"/>
                </a:solidFill>
                <a:latin typeface="Times New Roman" pitchFamily="18" charset="0"/>
                <a:cs typeface="Times New Roman" pitchFamily="18" charset="0"/>
              </a:rPr>
              <a:t>Gaafatamummaa</a:t>
            </a:r>
            <a:r>
              <a:rPr lang="en-US" sz="3100" dirty="0">
                <a:solidFill>
                  <a:srgbClr val="FFC000"/>
                </a:solidFill>
                <a:latin typeface="Times New Roman" pitchFamily="18" charset="0"/>
                <a:cs typeface="Times New Roman" pitchFamily="18" charset="0"/>
              </a:rPr>
              <a:t> </a:t>
            </a:r>
          </a:p>
        </p:txBody>
      </p:sp>
    </p:spTree>
    <p:extLst>
      <p:ext uri="{BB962C8B-B14F-4D97-AF65-F5344CB8AC3E}">
        <p14:creationId xmlns:p14="http://schemas.microsoft.com/office/powerpoint/2010/main" val="37917060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836712"/>
            <a:ext cx="8915400" cy="5868888"/>
          </a:xfrm>
        </p:spPr>
        <p:txBody>
          <a:bodyPr>
            <a:noAutofit/>
          </a:bodyPr>
          <a:lstStyle/>
          <a:p>
            <a:pPr marL="0" marR="0" indent="0" algn="just">
              <a:spcBef>
                <a:spcPts val="0"/>
              </a:spcBef>
              <a:spcAft>
                <a:spcPts val="1000"/>
              </a:spcAft>
              <a:buNone/>
            </a:pPr>
            <a:r>
              <a:rPr lang="en-GB" b="1" i="1" dirty="0" err="1">
                <a:solidFill>
                  <a:srgbClr val="0070C0"/>
                </a:solidFill>
                <a:latin typeface="Times New Roman" pitchFamily="18" charset="0"/>
                <a:ea typeface="Verdana" pitchFamily="34" charset="0"/>
                <a:cs typeface="Times New Roman" pitchFamily="18" charset="0"/>
              </a:rPr>
              <a:t>Bilisummaan</a:t>
            </a:r>
            <a:r>
              <a:rPr lang="en-GB" b="1" i="1" dirty="0">
                <a:solidFill>
                  <a:srgbClr val="0070C0"/>
                </a:solidFill>
                <a:latin typeface="Times New Roman" pitchFamily="18" charset="0"/>
                <a:ea typeface="Verdana" pitchFamily="34" charset="0"/>
                <a:cs typeface="Times New Roman" pitchFamily="18" charset="0"/>
              </a:rPr>
              <a:t> </a:t>
            </a:r>
            <a:r>
              <a:rPr lang="en-GB" b="1" i="1" dirty="0" err="1">
                <a:solidFill>
                  <a:srgbClr val="0070C0"/>
                </a:solidFill>
                <a:latin typeface="Times New Roman" pitchFamily="18" charset="0"/>
                <a:ea typeface="Verdana" pitchFamily="34" charset="0"/>
                <a:cs typeface="Times New Roman" pitchFamily="18" charset="0"/>
              </a:rPr>
              <a:t>Dhaabbataa</a:t>
            </a:r>
            <a:endParaRPr lang="en-GB" b="1" i="1" dirty="0">
              <a:solidFill>
                <a:srgbClr val="0070C0"/>
              </a:solidFill>
              <a:latin typeface="Times New Roman" pitchFamily="18" charset="0"/>
              <a:ea typeface="Verdana" pitchFamily="34" charset="0"/>
              <a:cs typeface="Times New Roman" pitchFamily="18" charset="0"/>
            </a:endParaRPr>
          </a:p>
          <a:p>
            <a:pPr lvl="0" algn="just">
              <a:spcBef>
                <a:spcPts val="0"/>
              </a:spcBef>
              <a:buFont typeface="Wingdings" pitchFamily="2" charset="2"/>
              <a:buChar char="ü"/>
            </a:pPr>
            <a:r>
              <a:rPr lang="en-GB" b="1" dirty="0" err="1">
                <a:latin typeface="Times New Roman" pitchFamily="18" charset="0"/>
                <a:ea typeface="Verdana" pitchFamily="34" charset="0"/>
                <a:cs typeface="Times New Roman" pitchFamily="18" charset="0"/>
              </a:rPr>
              <a:t>Qaamni</a:t>
            </a:r>
            <a:r>
              <a:rPr lang="en-GB" b="1" dirty="0">
                <a:latin typeface="Times New Roman" pitchFamily="18" charset="0"/>
                <a:ea typeface="Verdana" pitchFamily="34" charset="0"/>
                <a:cs typeface="Times New Roman" pitchFamily="18" charset="0"/>
              </a:rPr>
              <a:t> abbaa seerummaa bilisa </a:t>
            </a:r>
            <a:r>
              <a:rPr lang="en-GB" b="1" dirty="0" err="1">
                <a:latin typeface="Times New Roman" pitchFamily="18" charset="0"/>
                <a:ea typeface="Verdana" pitchFamily="34" charset="0"/>
                <a:cs typeface="Times New Roman" pitchFamily="18" charset="0"/>
              </a:rPr>
              <a:t>ta’e</a:t>
            </a:r>
            <a:r>
              <a:rPr lang="en-GB" b="1" dirty="0">
                <a:latin typeface="Times New Roman" pitchFamily="18" charset="0"/>
                <a:ea typeface="Verdana" pitchFamily="34" charset="0"/>
                <a:cs typeface="Times New Roman" pitchFamily="18" charset="0"/>
              </a:rPr>
              <a:t> </a:t>
            </a:r>
            <a:r>
              <a:rPr lang="en-GB" b="1" dirty="0" err="1">
                <a:solidFill>
                  <a:srgbClr val="0070C0"/>
                </a:solidFill>
                <a:latin typeface="Times New Roman" pitchFamily="18" charset="0"/>
                <a:ea typeface="Verdana" pitchFamily="34" charset="0"/>
                <a:cs typeface="Times New Roman" pitchFamily="18" charset="0"/>
              </a:rPr>
              <a:t>heeraan</a:t>
            </a:r>
            <a:r>
              <a:rPr lang="en-GB" b="1" dirty="0">
                <a:solidFill>
                  <a:srgbClr val="0070C0"/>
                </a:solidFill>
                <a:latin typeface="Times New Roman" pitchFamily="18" charset="0"/>
                <a:ea typeface="Verdana" pitchFamily="34" charset="0"/>
                <a:cs typeface="Times New Roman" pitchFamily="18" charset="0"/>
              </a:rPr>
              <a:t> </a:t>
            </a:r>
            <a:r>
              <a:rPr lang="en-GB" b="1" dirty="0" err="1">
                <a:solidFill>
                  <a:srgbClr val="0070C0"/>
                </a:solidFill>
                <a:latin typeface="Times New Roman" pitchFamily="18" charset="0"/>
                <a:ea typeface="Verdana" pitchFamily="34" charset="0"/>
                <a:cs typeface="Times New Roman" pitchFamily="18" charset="0"/>
              </a:rPr>
              <a:t>hundeeffameera,FDRE</a:t>
            </a:r>
            <a:r>
              <a:rPr lang="en-GB" b="1" dirty="0">
                <a:solidFill>
                  <a:srgbClr val="0070C0"/>
                </a:solidFill>
                <a:latin typeface="Times New Roman" pitchFamily="18" charset="0"/>
                <a:ea typeface="Verdana" pitchFamily="34" charset="0"/>
                <a:cs typeface="Times New Roman" pitchFamily="18" charset="0"/>
              </a:rPr>
              <a:t> art.78, HMNO kwt.61</a:t>
            </a:r>
            <a:endParaRPr lang="en-US" b="1" dirty="0">
              <a:latin typeface="Times New Roman" pitchFamily="18" charset="0"/>
              <a:ea typeface="Verdana" pitchFamily="34" charset="0"/>
              <a:cs typeface="Times New Roman" pitchFamily="18" charset="0"/>
            </a:endParaRPr>
          </a:p>
          <a:p>
            <a:pPr lvl="0" algn="just">
              <a:spcBef>
                <a:spcPts val="0"/>
              </a:spcBef>
              <a:buFont typeface="Wingdings" pitchFamily="2" charset="2"/>
              <a:buChar char="ü"/>
            </a:pPr>
            <a:r>
              <a:rPr lang="en-GB" b="1" dirty="0" err="1">
                <a:latin typeface="Times New Roman" pitchFamily="18" charset="0"/>
                <a:ea typeface="Verdana" pitchFamily="34" charset="0"/>
                <a:cs typeface="Times New Roman" pitchFamily="18" charset="0"/>
              </a:rPr>
              <a:t>Qaamni</a:t>
            </a:r>
            <a:r>
              <a:rPr lang="en-GB" b="1" dirty="0">
                <a:latin typeface="Times New Roman" pitchFamily="18" charset="0"/>
                <a:ea typeface="Verdana" pitchFamily="34" charset="0"/>
                <a:cs typeface="Times New Roman" pitchFamily="18" charset="0"/>
              </a:rPr>
              <a:t> abbaa seerummaa </a:t>
            </a:r>
            <a:r>
              <a:rPr lang="en-GB" b="1" dirty="0" err="1">
                <a:latin typeface="Times New Roman" pitchFamily="18" charset="0"/>
                <a:ea typeface="Verdana" pitchFamily="34" charset="0"/>
                <a:cs typeface="Times New Roman" pitchFamily="18" charset="0"/>
              </a:rPr>
              <a:t>sadarkaa</a:t>
            </a:r>
            <a:r>
              <a:rPr lang="en-GB" b="1" dirty="0">
                <a:latin typeface="Times New Roman" pitchFamily="18" charset="0"/>
                <a:ea typeface="Verdana" pitchFamily="34" charset="0"/>
                <a:cs typeface="Times New Roman" pitchFamily="18" charset="0"/>
              </a:rPr>
              <a:t> </a:t>
            </a:r>
            <a:r>
              <a:rPr lang="en-GB" b="1" dirty="0" err="1">
                <a:latin typeface="Times New Roman" pitchFamily="18" charset="0"/>
                <a:ea typeface="Verdana" pitchFamily="34" charset="0"/>
                <a:cs typeface="Times New Roman" pitchFamily="18" charset="0"/>
              </a:rPr>
              <a:t>kamittuu</a:t>
            </a:r>
            <a:r>
              <a:rPr lang="en-GB" b="1" dirty="0">
                <a:latin typeface="Times New Roman" pitchFamily="18" charset="0"/>
                <a:ea typeface="Verdana" pitchFamily="34" charset="0"/>
                <a:cs typeface="Times New Roman" pitchFamily="18" charset="0"/>
              </a:rPr>
              <a:t> </a:t>
            </a:r>
            <a:r>
              <a:rPr lang="en-GB" b="1" dirty="0" err="1">
                <a:latin typeface="Times New Roman" pitchFamily="18" charset="0"/>
                <a:ea typeface="Verdana" pitchFamily="34" charset="0"/>
                <a:cs typeface="Times New Roman" pitchFamily="18" charset="0"/>
              </a:rPr>
              <a:t>argamu</a:t>
            </a:r>
            <a:r>
              <a:rPr lang="en-GB" b="1" dirty="0">
                <a:latin typeface="Times New Roman" pitchFamily="18" charset="0"/>
                <a:ea typeface="Verdana" pitchFamily="34" charset="0"/>
                <a:cs typeface="Times New Roman" pitchFamily="18" charset="0"/>
              </a:rPr>
              <a:t> </a:t>
            </a:r>
            <a:r>
              <a:rPr lang="en-GB" b="1" dirty="0" err="1">
                <a:solidFill>
                  <a:srgbClr val="0070C0"/>
                </a:solidFill>
                <a:latin typeface="Times New Roman" pitchFamily="18" charset="0"/>
                <a:ea typeface="Verdana" pitchFamily="34" charset="0"/>
                <a:cs typeface="Times New Roman" pitchFamily="18" charset="0"/>
              </a:rPr>
              <a:t>qaama</a:t>
            </a:r>
            <a:r>
              <a:rPr lang="en-GB" b="1" dirty="0">
                <a:solidFill>
                  <a:srgbClr val="0070C0"/>
                </a:solidFill>
                <a:latin typeface="Times New Roman" pitchFamily="18" charset="0"/>
                <a:ea typeface="Verdana" pitchFamily="34" charset="0"/>
                <a:cs typeface="Times New Roman" pitchFamily="18" charset="0"/>
              </a:rPr>
              <a:t> </a:t>
            </a:r>
            <a:r>
              <a:rPr lang="en-GB" b="1" dirty="0" err="1">
                <a:solidFill>
                  <a:srgbClr val="0070C0"/>
                </a:solidFill>
                <a:latin typeface="Times New Roman" pitchFamily="18" charset="0"/>
                <a:ea typeface="Verdana" pitchFamily="34" charset="0"/>
                <a:cs typeface="Times New Roman" pitchFamily="18" charset="0"/>
              </a:rPr>
              <a:t>mootummaa</a:t>
            </a:r>
            <a:r>
              <a:rPr lang="en-GB" b="1" dirty="0">
                <a:solidFill>
                  <a:srgbClr val="0070C0"/>
                </a:solidFill>
                <a:latin typeface="Times New Roman" pitchFamily="18" charset="0"/>
                <a:ea typeface="Verdana" pitchFamily="34" charset="0"/>
                <a:cs typeface="Times New Roman" pitchFamily="18" charset="0"/>
              </a:rPr>
              <a:t>,</a:t>
            </a:r>
            <a:r>
              <a:rPr lang="en-GB" b="1" dirty="0">
                <a:latin typeface="Times New Roman" pitchFamily="18" charset="0"/>
                <a:ea typeface="Verdana" pitchFamily="34" charset="0"/>
                <a:cs typeface="Times New Roman" pitchFamily="18" charset="0"/>
              </a:rPr>
              <a:t> </a:t>
            </a:r>
            <a:r>
              <a:rPr lang="en-GB" b="1" dirty="0">
                <a:solidFill>
                  <a:srgbClr val="FF0000"/>
                </a:solidFill>
                <a:latin typeface="Times New Roman" pitchFamily="18" charset="0"/>
                <a:ea typeface="Verdana" pitchFamily="34" charset="0"/>
                <a:cs typeface="Times New Roman" pitchFamily="18" charset="0"/>
              </a:rPr>
              <a:t>abbaa </a:t>
            </a:r>
            <a:r>
              <a:rPr lang="en-GB" b="1" dirty="0" err="1">
                <a:solidFill>
                  <a:srgbClr val="FF0000"/>
                </a:solidFill>
                <a:latin typeface="Times New Roman" pitchFamily="18" charset="0"/>
                <a:ea typeface="Verdana" pitchFamily="34" charset="0"/>
                <a:cs typeface="Times New Roman" pitchFamily="18" charset="0"/>
              </a:rPr>
              <a:t>taayitaa</a:t>
            </a:r>
            <a:r>
              <a:rPr lang="en-GB" b="1" dirty="0">
                <a:latin typeface="Times New Roman" pitchFamily="18" charset="0"/>
                <a:ea typeface="Verdana" pitchFamily="34" charset="0"/>
                <a:cs typeface="Times New Roman" pitchFamily="18" charset="0"/>
              </a:rPr>
              <a:t>, </a:t>
            </a:r>
            <a:r>
              <a:rPr lang="en-GB" b="1" dirty="0" err="1">
                <a:latin typeface="Times New Roman" pitchFamily="18" charset="0"/>
                <a:ea typeface="Verdana" pitchFamily="34" charset="0"/>
                <a:cs typeface="Times New Roman" pitchFamily="18" charset="0"/>
              </a:rPr>
              <a:t>ykn</a:t>
            </a:r>
            <a:r>
              <a:rPr lang="en-GB" b="1" dirty="0">
                <a:latin typeface="Times New Roman" pitchFamily="18" charset="0"/>
                <a:ea typeface="Verdana" pitchFamily="34" charset="0"/>
                <a:cs typeface="Times New Roman" pitchFamily="18" charset="0"/>
              </a:rPr>
              <a:t> </a:t>
            </a:r>
            <a:r>
              <a:rPr lang="en-GB" b="1" dirty="0" err="1">
                <a:solidFill>
                  <a:srgbClr val="FF0000"/>
                </a:solidFill>
                <a:latin typeface="Times New Roman" pitchFamily="18" charset="0"/>
                <a:ea typeface="Verdana" pitchFamily="34" charset="0"/>
                <a:cs typeface="Times New Roman" pitchFamily="18" charset="0"/>
              </a:rPr>
              <a:t>qaama</a:t>
            </a:r>
            <a:r>
              <a:rPr lang="en-GB" b="1" dirty="0">
                <a:solidFill>
                  <a:srgbClr val="FF0000"/>
                </a:solidFill>
                <a:latin typeface="Times New Roman" pitchFamily="18" charset="0"/>
                <a:ea typeface="Verdana" pitchFamily="34" charset="0"/>
                <a:cs typeface="Times New Roman" pitchFamily="18" charset="0"/>
              </a:rPr>
              <a:t> </a:t>
            </a:r>
            <a:r>
              <a:rPr lang="en-GB" b="1" dirty="0" err="1">
                <a:solidFill>
                  <a:srgbClr val="FF0000"/>
                </a:solidFill>
                <a:latin typeface="Times New Roman" pitchFamily="18" charset="0"/>
                <a:ea typeface="Verdana" pitchFamily="34" charset="0"/>
                <a:cs typeface="Times New Roman" pitchFamily="18" charset="0"/>
              </a:rPr>
              <a:t>biraa</a:t>
            </a:r>
            <a:r>
              <a:rPr lang="en-GB" b="1" dirty="0">
                <a:solidFill>
                  <a:srgbClr val="FF0000"/>
                </a:solidFill>
                <a:latin typeface="Times New Roman" pitchFamily="18" charset="0"/>
                <a:ea typeface="Verdana" pitchFamily="34" charset="0"/>
                <a:cs typeface="Times New Roman" pitchFamily="18" charset="0"/>
              </a:rPr>
              <a:t> </a:t>
            </a:r>
            <a:r>
              <a:rPr lang="en-GB" b="1" dirty="0" err="1">
                <a:solidFill>
                  <a:srgbClr val="FF0000"/>
                </a:solidFill>
                <a:latin typeface="Times New Roman" pitchFamily="18" charset="0"/>
                <a:ea typeface="Verdana" pitchFamily="34" charset="0"/>
                <a:cs typeface="Times New Roman" pitchFamily="18" charset="0"/>
              </a:rPr>
              <a:t>kamiraayyuu</a:t>
            </a:r>
            <a:r>
              <a:rPr lang="en-GB" b="1" dirty="0">
                <a:solidFill>
                  <a:srgbClr val="FF0000"/>
                </a:solidFill>
                <a:latin typeface="Times New Roman" pitchFamily="18" charset="0"/>
                <a:ea typeface="Verdana" pitchFamily="34" charset="0"/>
                <a:cs typeface="Times New Roman" pitchFamily="18" charset="0"/>
              </a:rPr>
              <a:t> </a:t>
            </a:r>
            <a:r>
              <a:rPr lang="en-GB" b="1" dirty="0" err="1">
                <a:solidFill>
                  <a:srgbClr val="FF0000"/>
                </a:solidFill>
                <a:latin typeface="Times New Roman" pitchFamily="18" charset="0"/>
                <a:ea typeface="Verdana" pitchFamily="34" charset="0"/>
                <a:cs typeface="Times New Roman" pitchFamily="18" charset="0"/>
              </a:rPr>
              <a:t>bilisaFDRE</a:t>
            </a:r>
            <a:r>
              <a:rPr lang="en-GB" b="1" dirty="0">
                <a:latin typeface="Times New Roman" pitchFamily="18" charset="0"/>
                <a:ea typeface="Verdana" pitchFamily="34" charset="0"/>
                <a:cs typeface="Times New Roman" pitchFamily="18" charset="0"/>
              </a:rPr>
              <a:t>(79/2),HMNO KWT.63</a:t>
            </a:r>
          </a:p>
          <a:p>
            <a:pPr lvl="0" algn="just">
              <a:spcBef>
                <a:spcPts val="0"/>
              </a:spcBef>
              <a:buNone/>
            </a:pPr>
            <a:endParaRPr lang="en-GB" b="1" dirty="0">
              <a:latin typeface="Times New Roman" pitchFamily="18" charset="0"/>
              <a:ea typeface="Verdana" pitchFamily="34" charset="0"/>
              <a:cs typeface="Times New Roman" pitchFamily="18" charset="0"/>
            </a:endParaRPr>
          </a:p>
          <a:p>
            <a:pPr lvl="0" algn="just">
              <a:spcBef>
                <a:spcPts val="0"/>
              </a:spcBef>
              <a:buFont typeface="Wingdings" pitchFamily="2" charset="2"/>
              <a:buChar char="ü"/>
            </a:pPr>
            <a:r>
              <a:rPr lang="en-GB" b="1" i="1" dirty="0">
                <a:solidFill>
                  <a:srgbClr val="FF0000"/>
                </a:solidFill>
                <a:latin typeface="Times New Roman" pitchFamily="18" charset="0"/>
                <a:ea typeface="Verdana" pitchFamily="34" charset="0"/>
                <a:cs typeface="Times New Roman" pitchFamily="18" charset="0"/>
              </a:rPr>
              <a:t>Financial independency FDRE ART.79(6),</a:t>
            </a:r>
            <a:r>
              <a:rPr lang="en-GB" b="1" i="1" dirty="0" err="1">
                <a:solidFill>
                  <a:srgbClr val="FF0000"/>
                </a:solidFill>
                <a:latin typeface="Times New Roman" pitchFamily="18" charset="0"/>
                <a:ea typeface="Verdana" pitchFamily="34" charset="0"/>
                <a:cs typeface="Times New Roman" pitchFamily="18" charset="0"/>
              </a:rPr>
              <a:t>hmno</a:t>
            </a:r>
            <a:r>
              <a:rPr lang="en-GB" b="1" i="1" dirty="0">
                <a:solidFill>
                  <a:srgbClr val="FF0000"/>
                </a:solidFill>
                <a:latin typeface="Times New Roman" pitchFamily="18" charset="0"/>
                <a:ea typeface="Verdana" pitchFamily="34" charset="0"/>
                <a:cs typeface="Times New Roman" pitchFamily="18" charset="0"/>
              </a:rPr>
              <a:t> kwt.64(7)</a:t>
            </a:r>
            <a:endParaRPr lang="en-US" b="1" i="1" dirty="0">
              <a:solidFill>
                <a:srgbClr val="FF0000"/>
              </a:solidFill>
              <a:latin typeface="Times New Roman" pitchFamily="18" charset="0"/>
              <a:ea typeface="Verdana" pitchFamily="34" charset="0"/>
              <a:cs typeface="Times New Roman" pitchFamily="18" charset="0"/>
            </a:endParaRPr>
          </a:p>
          <a:p>
            <a:pPr marL="0" marR="0" indent="0" algn="just">
              <a:spcBef>
                <a:spcPts val="0"/>
              </a:spcBef>
              <a:spcAft>
                <a:spcPts val="1000"/>
              </a:spcAft>
              <a:buNone/>
            </a:pPr>
            <a:endParaRPr lang="en-GB" dirty="0">
              <a:latin typeface="Times New Roman"/>
              <a:ea typeface="Calibri"/>
              <a:cs typeface="Times New Roman"/>
            </a:endParaRPr>
          </a:p>
          <a:p>
            <a:pPr marL="0" marR="0" indent="0" algn="just">
              <a:spcBef>
                <a:spcPts val="0"/>
              </a:spcBef>
              <a:spcAft>
                <a:spcPts val="1000"/>
              </a:spcAft>
              <a:buNone/>
            </a:pPr>
            <a:endParaRPr lang="en-US" sz="3600" dirty="0"/>
          </a:p>
        </p:txBody>
      </p:sp>
    </p:spTree>
    <p:extLst>
      <p:ext uri="{BB962C8B-B14F-4D97-AF65-F5344CB8AC3E}">
        <p14:creationId xmlns:p14="http://schemas.microsoft.com/office/powerpoint/2010/main" val="138977460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lnSpcReduction="10000"/>
          </a:bodyPr>
          <a:lstStyle/>
          <a:p>
            <a:pPr lvl="0" algn="just">
              <a:lnSpc>
                <a:spcPct val="120000"/>
              </a:lnSpc>
              <a:spcBef>
                <a:spcPts val="0"/>
              </a:spcBef>
              <a:spcAft>
                <a:spcPts val="1000"/>
              </a:spcAft>
              <a:buFont typeface="Wingdings" pitchFamily="2" charset="2"/>
              <a:buChar char="ü"/>
            </a:pPr>
            <a:r>
              <a:rPr lang="en-GB" sz="3600" b="1" dirty="0" err="1">
                <a:latin typeface="Cambria" pitchFamily="18" charset="0"/>
                <a:ea typeface="Verdana" pitchFamily="34" charset="0"/>
                <a:cs typeface="Times New Roman" pitchFamily="18" charset="0"/>
              </a:rPr>
              <a:t>Abbootiin</a:t>
            </a:r>
            <a:r>
              <a:rPr lang="en-GB" sz="3600" b="1" dirty="0">
                <a:latin typeface="Cambria" pitchFamily="18" charset="0"/>
                <a:ea typeface="Verdana" pitchFamily="34" charset="0"/>
                <a:cs typeface="Times New Roman" pitchFamily="18" charset="0"/>
              </a:rPr>
              <a:t> </a:t>
            </a:r>
            <a:r>
              <a:rPr lang="en-GB" sz="3600" b="1" dirty="0" err="1">
                <a:latin typeface="Cambria" pitchFamily="18" charset="0"/>
                <a:ea typeface="Verdana" pitchFamily="34" charset="0"/>
                <a:cs typeface="Times New Roman" pitchFamily="18" charset="0"/>
              </a:rPr>
              <a:t>seeraa</a:t>
            </a:r>
            <a:r>
              <a:rPr lang="en-GB" sz="3600" b="1" dirty="0">
                <a:latin typeface="Cambria" pitchFamily="18" charset="0"/>
                <a:ea typeface="Verdana" pitchFamily="34" charset="0"/>
                <a:cs typeface="Times New Roman" pitchFamily="18" charset="0"/>
              </a:rPr>
              <a:t> </a:t>
            </a:r>
            <a:r>
              <a:rPr lang="en-GB" sz="3600" b="1" dirty="0" err="1">
                <a:latin typeface="Cambria" pitchFamily="18" charset="0"/>
                <a:ea typeface="Verdana" pitchFamily="34" charset="0"/>
                <a:cs typeface="Times New Roman" pitchFamily="18" charset="0"/>
              </a:rPr>
              <a:t>hojii</a:t>
            </a:r>
            <a:r>
              <a:rPr lang="en-GB" sz="3600" b="1" dirty="0">
                <a:latin typeface="Cambria" pitchFamily="18" charset="0"/>
                <a:ea typeface="Verdana" pitchFamily="34" charset="0"/>
                <a:cs typeface="Times New Roman" pitchFamily="18" charset="0"/>
              </a:rPr>
              <a:t> </a:t>
            </a:r>
            <a:r>
              <a:rPr lang="en-GB" sz="3600" b="1" dirty="0" err="1">
                <a:latin typeface="Cambria" pitchFamily="18" charset="0"/>
                <a:ea typeface="Verdana" pitchFamily="34" charset="0"/>
                <a:cs typeface="Times New Roman" pitchFamily="18" charset="0"/>
              </a:rPr>
              <a:t>abbaa</a:t>
            </a:r>
            <a:r>
              <a:rPr lang="en-GB" sz="3600" b="1" dirty="0">
                <a:latin typeface="Cambria" pitchFamily="18" charset="0"/>
                <a:ea typeface="Verdana" pitchFamily="34" charset="0"/>
                <a:cs typeface="Times New Roman" pitchFamily="18" charset="0"/>
              </a:rPr>
              <a:t> </a:t>
            </a:r>
            <a:r>
              <a:rPr lang="en-GB" sz="3600" b="1" dirty="0" err="1">
                <a:latin typeface="Cambria" pitchFamily="18" charset="0"/>
                <a:ea typeface="Verdana" pitchFamily="34" charset="0"/>
                <a:cs typeface="Times New Roman" pitchFamily="18" charset="0"/>
              </a:rPr>
              <a:t>seerummaasaanii</a:t>
            </a:r>
            <a:r>
              <a:rPr lang="en-GB" sz="3600" b="1" dirty="0">
                <a:latin typeface="Cambria" pitchFamily="18" charset="0"/>
                <a:ea typeface="Verdana" pitchFamily="34" charset="0"/>
                <a:cs typeface="Times New Roman" pitchFamily="18" charset="0"/>
              </a:rPr>
              <a:t> </a:t>
            </a:r>
            <a:r>
              <a:rPr lang="en-GB" sz="3600" b="1" dirty="0" err="1">
                <a:solidFill>
                  <a:srgbClr val="0070C0"/>
                </a:solidFill>
                <a:latin typeface="Cambria" pitchFamily="18" charset="0"/>
                <a:ea typeface="Verdana" pitchFamily="34" charset="0"/>
                <a:cs typeface="Times New Roman" pitchFamily="18" charset="0"/>
              </a:rPr>
              <a:t>bilisummaa</a:t>
            </a:r>
            <a:r>
              <a:rPr lang="en-GB" sz="3600" b="1" dirty="0">
                <a:solidFill>
                  <a:srgbClr val="0070C0"/>
                </a:solidFill>
                <a:latin typeface="Cambria" pitchFamily="18" charset="0"/>
                <a:ea typeface="Verdana" pitchFamily="34" charset="0"/>
                <a:cs typeface="Times New Roman" pitchFamily="18" charset="0"/>
              </a:rPr>
              <a:t> </a:t>
            </a:r>
            <a:r>
              <a:rPr lang="en-GB" sz="3600" b="1" dirty="0" err="1">
                <a:solidFill>
                  <a:srgbClr val="0070C0"/>
                </a:solidFill>
                <a:latin typeface="Cambria" pitchFamily="18" charset="0"/>
                <a:ea typeface="Verdana" pitchFamily="34" charset="0"/>
                <a:cs typeface="Times New Roman" pitchFamily="18" charset="0"/>
              </a:rPr>
              <a:t>guutuun</a:t>
            </a:r>
            <a:r>
              <a:rPr lang="en-GB" sz="3600" b="1" dirty="0">
                <a:solidFill>
                  <a:srgbClr val="0070C0"/>
                </a:solidFill>
                <a:latin typeface="Cambria" pitchFamily="18" charset="0"/>
                <a:ea typeface="Verdana" pitchFamily="34" charset="0"/>
                <a:cs typeface="Times New Roman" pitchFamily="18" charset="0"/>
              </a:rPr>
              <a:t> </a:t>
            </a:r>
            <a:r>
              <a:rPr lang="en-GB" sz="3600" b="1" dirty="0" err="1">
                <a:solidFill>
                  <a:srgbClr val="0070C0"/>
                </a:solidFill>
                <a:latin typeface="Cambria" pitchFamily="18" charset="0"/>
                <a:ea typeface="Verdana" pitchFamily="34" charset="0"/>
                <a:cs typeface="Times New Roman" pitchFamily="18" charset="0"/>
              </a:rPr>
              <a:t>raawwatan</a:t>
            </a:r>
            <a:r>
              <a:rPr lang="en-GB" sz="3600" b="1" dirty="0">
                <a:latin typeface="Cambria" pitchFamily="18" charset="0"/>
                <a:ea typeface="Verdana" pitchFamily="34" charset="0"/>
                <a:cs typeface="Times New Roman" pitchFamily="18" charset="0"/>
              </a:rPr>
              <a:t>; </a:t>
            </a:r>
            <a:r>
              <a:rPr lang="en-GB" sz="3600" b="1" i="1" dirty="0" err="1">
                <a:solidFill>
                  <a:srgbClr val="0070C0"/>
                </a:solidFill>
                <a:latin typeface="Cambria" pitchFamily="18" charset="0"/>
                <a:ea typeface="Verdana" pitchFamily="34" charset="0"/>
                <a:cs typeface="Times New Roman" pitchFamily="18" charset="0"/>
              </a:rPr>
              <a:t>Seeraan</a:t>
            </a:r>
            <a:r>
              <a:rPr lang="en-GB" sz="3600" b="1" i="1" dirty="0">
                <a:solidFill>
                  <a:srgbClr val="0070C0"/>
                </a:solidFill>
                <a:latin typeface="Cambria" pitchFamily="18" charset="0"/>
                <a:ea typeface="Verdana" pitchFamily="34" charset="0"/>
                <a:cs typeface="Times New Roman" pitchFamily="18" charset="0"/>
              </a:rPr>
              <a:t> </a:t>
            </a:r>
            <a:r>
              <a:rPr lang="en-GB" sz="3600" b="1" i="1" dirty="0" err="1">
                <a:solidFill>
                  <a:srgbClr val="0070C0"/>
                </a:solidFill>
                <a:latin typeface="Cambria" pitchFamily="18" charset="0"/>
                <a:ea typeface="Verdana" pitchFamily="34" charset="0"/>
                <a:cs typeface="Times New Roman" pitchFamily="18" charset="0"/>
              </a:rPr>
              <a:t>malee</a:t>
            </a:r>
            <a:r>
              <a:rPr lang="en-GB" sz="3600" b="1" i="1" dirty="0">
                <a:solidFill>
                  <a:srgbClr val="0070C0"/>
                </a:solidFill>
                <a:latin typeface="Cambria" pitchFamily="18" charset="0"/>
                <a:ea typeface="Verdana" pitchFamily="34" charset="0"/>
                <a:cs typeface="Times New Roman" pitchFamily="18" charset="0"/>
              </a:rPr>
              <a:t> </a:t>
            </a:r>
            <a:r>
              <a:rPr lang="en-GB" sz="3600" b="1" i="1" dirty="0" err="1">
                <a:solidFill>
                  <a:srgbClr val="0070C0"/>
                </a:solidFill>
                <a:latin typeface="Cambria" pitchFamily="18" charset="0"/>
                <a:ea typeface="Verdana" pitchFamily="34" charset="0"/>
                <a:cs typeface="Times New Roman" pitchFamily="18" charset="0"/>
              </a:rPr>
              <a:t>wanta</a:t>
            </a:r>
            <a:r>
              <a:rPr lang="en-GB" sz="3600" b="1" i="1" dirty="0">
                <a:solidFill>
                  <a:srgbClr val="0070C0"/>
                </a:solidFill>
                <a:latin typeface="Cambria" pitchFamily="18" charset="0"/>
                <a:ea typeface="Verdana" pitchFamily="34" charset="0"/>
                <a:cs typeface="Times New Roman" pitchFamily="18" charset="0"/>
              </a:rPr>
              <a:t> </a:t>
            </a:r>
            <a:r>
              <a:rPr lang="en-GB" sz="3600" b="1" i="1" dirty="0" err="1">
                <a:solidFill>
                  <a:srgbClr val="0070C0"/>
                </a:solidFill>
                <a:latin typeface="Cambria" pitchFamily="18" charset="0"/>
                <a:ea typeface="Verdana" pitchFamily="34" charset="0"/>
                <a:cs typeface="Times New Roman" pitchFamily="18" charset="0"/>
              </a:rPr>
              <a:t>biraan</a:t>
            </a:r>
            <a:r>
              <a:rPr lang="en-GB" sz="3600" b="1" i="1" dirty="0">
                <a:solidFill>
                  <a:srgbClr val="0070C0"/>
                </a:solidFill>
                <a:latin typeface="Cambria" pitchFamily="18" charset="0"/>
                <a:ea typeface="Verdana" pitchFamily="34" charset="0"/>
                <a:cs typeface="Times New Roman" pitchFamily="18" charset="0"/>
              </a:rPr>
              <a:t> </a:t>
            </a:r>
            <a:r>
              <a:rPr lang="en-GB" sz="3600" b="1" i="1" dirty="0" err="1">
                <a:solidFill>
                  <a:srgbClr val="0070C0"/>
                </a:solidFill>
                <a:latin typeface="Cambria" pitchFamily="18" charset="0"/>
                <a:ea typeface="Verdana" pitchFamily="34" charset="0"/>
                <a:cs typeface="Times New Roman" pitchFamily="18" charset="0"/>
              </a:rPr>
              <a:t>hin</a:t>
            </a:r>
            <a:r>
              <a:rPr lang="en-GB" sz="3600" b="1" i="1" dirty="0">
                <a:solidFill>
                  <a:srgbClr val="0070C0"/>
                </a:solidFill>
                <a:latin typeface="Cambria" pitchFamily="18" charset="0"/>
                <a:ea typeface="Verdana" pitchFamily="34" charset="0"/>
                <a:cs typeface="Times New Roman" pitchFamily="18" charset="0"/>
              </a:rPr>
              <a:t> </a:t>
            </a:r>
            <a:r>
              <a:rPr lang="en-GB" sz="3600" b="1" i="1" dirty="0" err="1">
                <a:solidFill>
                  <a:srgbClr val="0070C0"/>
                </a:solidFill>
                <a:latin typeface="Cambria" pitchFamily="18" charset="0"/>
                <a:ea typeface="Verdana" pitchFamily="34" charset="0"/>
                <a:cs typeface="Times New Roman" pitchFamily="18" charset="0"/>
              </a:rPr>
              <a:t>qajeelfaman</a:t>
            </a:r>
            <a:r>
              <a:rPr lang="en-GB" sz="3600" b="1" i="1" dirty="0">
                <a:solidFill>
                  <a:srgbClr val="0070C0"/>
                </a:solidFill>
                <a:latin typeface="Cambria" pitchFamily="18" charset="0"/>
                <a:ea typeface="Verdana" pitchFamily="34" charset="0"/>
                <a:cs typeface="Times New Roman" pitchFamily="18" charset="0"/>
              </a:rPr>
              <a:t> </a:t>
            </a:r>
            <a:r>
              <a:rPr lang="en-GB" sz="3600" b="1" dirty="0">
                <a:latin typeface="Cambria" pitchFamily="18" charset="0"/>
                <a:ea typeface="Verdana" pitchFamily="34" charset="0"/>
                <a:cs typeface="Times New Roman" pitchFamily="18" charset="0"/>
              </a:rPr>
              <a:t>(79/3)  </a:t>
            </a:r>
          </a:p>
          <a:p>
            <a:pPr lvl="0" algn="just">
              <a:lnSpc>
                <a:spcPct val="120000"/>
              </a:lnSpc>
              <a:spcBef>
                <a:spcPts val="0"/>
              </a:spcBef>
              <a:spcAft>
                <a:spcPts val="1000"/>
              </a:spcAft>
              <a:buFont typeface="Wingdings" pitchFamily="2" charset="2"/>
              <a:buChar char="ü"/>
            </a:pPr>
            <a:r>
              <a:rPr lang="en-GB" sz="3600" b="1" i="1" dirty="0">
                <a:solidFill>
                  <a:srgbClr val="FF0000"/>
                </a:solidFill>
                <a:latin typeface="Cambria" pitchFamily="18" charset="0"/>
                <a:ea typeface="Verdana" pitchFamily="34" charset="0"/>
                <a:cs typeface="Times New Roman" pitchFamily="18" charset="0"/>
              </a:rPr>
              <a:t>it establish decisional or functional independence</a:t>
            </a:r>
          </a:p>
          <a:p>
            <a:pPr lvl="0" algn="just">
              <a:lnSpc>
                <a:spcPct val="120000"/>
              </a:lnSpc>
              <a:spcBef>
                <a:spcPts val="0"/>
              </a:spcBef>
              <a:spcAft>
                <a:spcPts val="1000"/>
              </a:spcAft>
              <a:buFont typeface="Wingdings" pitchFamily="2" charset="2"/>
              <a:buChar char="ü"/>
            </a:pPr>
            <a:endParaRPr lang="en-US" sz="3600" b="1" i="1" dirty="0">
              <a:solidFill>
                <a:srgbClr val="FF0000"/>
              </a:solidFill>
              <a:latin typeface="Cambria" pitchFamily="18" charset="0"/>
              <a:ea typeface="Verdana" pitchFamily="34" charset="0"/>
              <a:cs typeface="Times New Roman" pitchFamily="18" charset="0"/>
            </a:endParaRPr>
          </a:p>
          <a:p>
            <a:pPr marL="0" marR="0" indent="0" algn="just">
              <a:lnSpc>
                <a:spcPct val="150000"/>
              </a:lnSpc>
              <a:spcBef>
                <a:spcPts val="0"/>
              </a:spcBef>
              <a:spcAft>
                <a:spcPts val="1000"/>
              </a:spcAft>
              <a:buNone/>
            </a:pPr>
            <a:endParaRPr lang="en-GB" sz="3600" dirty="0">
              <a:latin typeface="Cambria" pitchFamily="18" charset="0"/>
              <a:ea typeface="Calibri"/>
              <a:cs typeface="Times New Roman"/>
            </a:endParaRPr>
          </a:p>
          <a:p>
            <a:pPr marL="0" marR="0" indent="0" algn="just">
              <a:lnSpc>
                <a:spcPct val="150000"/>
              </a:lnSpc>
              <a:spcBef>
                <a:spcPts val="0"/>
              </a:spcBef>
              <a:spcAft>
                <a:spcPts val="1000"/>
              </a:spcAft>
              <a:buNone/>
            </a:pPr>
            <a:endParaRPr lang="en-US" sz="3600" dirty="0">
              <a:latin typeface="Cambria" pitchFamily="18" charset="0"/>
            </a:endParaRPr>
          </a:p>
          <a:p>
            <a:endParaRPr lang="en-US" sz="3600" dirty="0">
              <a:latin typeface="Cambria" pitchFamily="18" charset="0"/>
            </a:endParaRPr>
          </a:p>
        </p:txBody>
      </p:sp>
      <p:sp>
        <p:nvSpPr>
          <p:cNvPr id="2" name="Title 1"/>
          <p:cNvSpPr>
            <a:spLocks noGrp="1"/>
          </p:cNvSpPr>
          <p:nvPr>
            <p:ph type="title"/>
          </p:nvPr>
        </p:nvSpPr>
        <p:spPr>
          <a:effectLst>
            <a:outerShdw blurRad="50800" dist="38100" dir="2700000" algn="tl" rotWithShape="0">
              <a:prstClr val="black">
                <a:alpha val="40000"/>
              </a:prstClr>
            </a:outerShdw>
          </a:effectLst>
        </p:spPr>
        <p:txBody>
          <a:bodyPr>
            <a:normAutofit/>
          </a:bodyPr>
          <a:lstStyle/>
          <a:p>
            <a:r>
              <a:rPr lang="en-US" sz="4000" dirty="0" err="1">
                <a:solidFill>
                  <a:srgbClr val="FF0000"/>
                </a:solidFill>
                <a:latin typeface="Times New Roman" pitchFamily="18" charset="0"/>
                <a:cs typeface="Times New Roman" pitchFamily="18" charset="0"/>
              </a:rPr>
              <a:t>Bilisummaa</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Dhuunfaa</a:t>
            </a:r>
            <a:r>
              <a:rPr lang="en-US" sz="4000" dirty="0">
                <a:solidFill>
                  <a:srgbClr val="FF0000"/>
                </a:solidFill>
                <a:latin typeface="Times New Roman" pitchFamily="18" charset="0"/>
                <a:cs typeface="Times New Roman" pitchFamily="18" charset="0"/>
              </a:rPr>
              <a:t> A/S</a:t>
            </a:r>
          </a:p>
        </p:txBody>
      </p:sp>
    </p:spTree>
    <p:extLst>
      <p:ext uri="{BB962C8B-B14F-4D97-AF65-F5344CB8AC3E}">
        <p14:creationId xmlns:p14="http://schemas.microsoft.com/office/powerpoint/2010/main" val="114646255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553200"/>
          </a:xfrm>
        </p:spPr>
        <p:txBody>
          <a:bodyPr>
            <a:normAutofit lnSpcReduction="10000"/>
          </a:bodyPr>
          <a:lstStyle/>
          <a:p>
            <a:pPr marR="0" algn="just">
              <a:lnSpc>
                <a:spcPct val="110000"/>
              </a:lnSpc>
              <a:spcBef>
                <a:spcPts val="0"/>
              </a:spcBef>
              <a:spcAft>
                <a:spcPts val="1000"/>
              </a:spcAft>
              <a:buFont typeface="Wingdings" pitchFamily="2" charset="2"/>
              <a:buChar char="v"/>
            </a:pPr>
            <a:r>
              <a:rPr lang="en-GB" b="1" dirty="0" err="1">
                <a:solidFill>
                  <a:srgbClr val="FF0000"/>
                </a:solidFill>
                <a:latin typeface="Times New Roman" pitchFamily="18" charset="0"/>
                <a:ea typeface="Verdana" pitchFamily="34" charset="0"/>
                <a:cs typeface="Times New Roman" pitchFamily="18" charset="0"/>
              </a:rPr>
              <a:t>Kanaafuu</a:t>
            </a:r>
            <a:r>
              <a:rPr lang="en-GB" b="1" dirty="0">
                <a:solidFill>
                  <a:srgbClr val="FF0000"/>
                </a:solidFill>
                <a:latin typeface="Times New Roman" pitchFamily="18" charset="0"/>
                <a:ea typeface="Verdana" pitchFamily="34" charset="0"/>
                <a:cs typeface="Times New Roman" pitchFamily="18" charset="0"/>
              </a:rPr>
              <a:t>, </a:t>
            </a:r>
            <a:r>
              <a:rPr lang="en-GB" b="1" dirty="0" err="1">
                <a:latin typeface="Times New Roman" pitchFamily="18" charset="0"/>
                <a:ea typeface="Verdana" pitchFamily="34" charset="0"/>
                <a:cs typeface="Times New Roman" pitchFamily="18" charset="0"/>
              </a:rPr>
              <a:t>biyya</a:t>
            </a:r>
            <a:r>
              <a:rPr lang="en-GB" b="1" dirty="0">
                <a:latin typeface="Times New Roman" pitchFamily="18" charset="0"/>
                <a:ea typeface="Verdana" pitchFamily="34" charset="0"/>
                <a:cs typeface="Times New Roman" pitchFamily="18" charset="0"/>
              </a:rPr>
              <a:t> </a:t>
            </a:r>
            <a:r>
              <a:rPr lang="en-GB" b="1" dirty="0" err="1">
                <a:latin typeface="Times New Roman" pitchFamily="18" charset="0"/>
                <a:ea typeface="Verdana" pitchFamily="34" charset="0"/>
                <a:cs typeface="Times New Roman" pitchFamily="18" charset="0"/>
              </a:rPr>
              <a:t>keenya</a:t>
            </a:r>
            <a:r>
              <a:rPr lang="en-GB" b="1" dirty="0">
                <a:latin typeface="Times New Roman" pitchFamily="18" charset="0"/>
                <a:ea typeface="Verdana" pitchFamily="34" charset="0"/>
                <a:cs typeface="Times New Roman" pitchFamily="18" charset="0"/>
              </a:rPr>
              <a:t> keessatti </a:t>
            </a:r>
            <a:r>
              <a:rPr lang="en-GB" b="1" dirty="0" err="1">
                <a:latin typeface="Times New Roman" pitchFamily="18" charset="0"/>
                <a:ea typeface="Verdana" pitchFamily="34" charset="0"/>
                <a:cs typeface="Times New Roman" pitchFamily="18" charset="0"/>
              </a:rPr>
              <a:t>bilisummaa</a:t>
            </a:r>
            <a:r>
              <a:rPr lang="en-GB" b="1" dirty="0">
                <a:latin typeface="Times New Roman" pitchFamily="18" charset="0"/>
                <a:ea typeface="Verdana" pitchFamily="34" charset="0"/>
                <a:cs typeface="Times New Roman" pitchFamily="18" charset="0"/>
              </a:rPr>
              <a:t> abbaa seerummaa </a:t>
            </a:r>
            <a:r>
              <a:rPr lang="en-GB" b="1" dirty="0" err="1">
                <a:latin typeface="Times New Roman" pitchFamily="18" charset="0"/>
                <a:ea typeface="Verdana" pitchFamily="34" charset="0"/>
                <a:cs typeface="Times New Roman" pitchFamily="18" charset="0"/>
              </a:rPr>
              <a:t>kabachiisuun</a:t>
            </a:r>
            <a:r>
              <a:rPr lang="en-GB" b="1" dirty="0">
                <a:latin typeface="Times New Roman" pitchFamily="18" charset="0"/>
                <a:ea typeface="Verdana" pitchFamily="34" charset="0"/>
                <a:cs typeface="Times New Roman" pitchFamily="18" charset="0"/>
              </a:rPr>
              <a:t> </a:t>
            </a:r>
            <a:r>
              <a:rPr lang="en-GB" b="1" dirty="0">
                <a:solidFill>
                  <a:srgbClr val="FF0000"/>
                </a:solidFill>
                <a:latin typeface="Times New Roman" pitchFamily="18" charset="0"/>
                <a:ea typeface="Verdana" pitchFamily="34" charset="0"/>
                <a:cs typeface="Times New Roman" pitchFamily="18" charset="0"/>
              </a:rPr>
              <a:t>dirqama </a:t>
            </a:r>
            <a:r>
              <a:rPr lang="en-GB" b="1" dirty="0" err="1">
                <a:solidFill>
                  <a:srgbClr val="FF0000"/>
                </a:solidFill>
                <a:latin typeface="Times New Roman" pitchFamily="18" charset="0"/>
                <a:ea typeface="Verdana" pitchFamily="34" charset="0"/>
                <a:cs typeface="Times New Roman" pitchFamily="18" charset="0"/>
              </a:rPr>
              <a:t>ogummaa</a:t>
            </a:r>
            <a:r>
              <a:rPr lang="en-GB" b="1" dirty="0">
                <a:solidFill>
                  <a:srgbClr val="FF0000"/>
                </a:solidFill>
                <a:latin typeface="Times New Roman" pitchFamily="18" charset="0"/>
                <a:ea typeface="Verdana" pitchFamily="34" charset="0"/>
                <a:cs typeface="Times New Roman" pitchFamily="18" charset="0"/>
              </a:rPr>
              <a:t> </a:t>
            </a:r>
            <a:r>
              <a:rPr lang="en-GB" b="1" dirty="0" err="1">
                <a:latin typeface="Times New Roman" pitchFamily="18" charset="0"/>
                <a:ea typeface="Verdana" pitchFamily="34" charset="0"/>
                <a:cs typeface="Times New Roman" pitchFamily="18" charset="0"/>
              </a:rPr>
              <a:t>qofa</a:t>
            </a:r>
            <a:r>
              <a:rPr lang="en-GB" b="1" dirty="0">
                <a:latin typeface="Times New Roman" pitchFamily="18" charset="0"/>
                <a:ea typeface="Verdana" pitchFamily="34" charset="0"/>
                <a:cs typeface="Times New Roman" pitchFamily="18" charset="0"/>
              </a:rPr>
              <a:t> </a:t>
            </a:r>
            <a:r>
              <a:rPr lang="en-GB" b="1" dirty="0" err="1">
                <a:latin typeface="Times New Roman" pitchFamily="18" charset="0"/>
                <a:ea typeface="Verdana" pitchFamily="34" charset="0"/>
                <a:cs typeface="Times New Roman" pitchFamily="18" charset="0"/>
              </a:rPr>
              <a:t>osoo</a:t>
            </a:r>
            <a:r>
              <a:rPr lang="en-GB" b="1" dirty="0">
                <a:latin typeface="Times New Roman" pitchFamily="18" charset="0"/>
                <a:ea typeface="Verdana" pitchFamily="34" charset="0"/>
                <a:cs typeface="Times New Roman" pitchFamily="18" charset="0"/>
              </a:rPr>
              <a:t> hin </a:t>
            </a:r>
            <a:r>
              <a:rPr lang="en-GB" b="1" dirty="0" err="1">
                <a:latin typeface="Times New Roman" pitchFamily="18" charset="0"/>
                <a:ea typeface="Verdana" pitchFamily="34" charset="0"/>
                <a:cs typeface="Times New Roman" pitchFamily="18" charset="0"/>
              </a:rPr>
              <a:t>taane</a:t>
            </a:r>
            <a:r>
              <a:rPr lang="en-GB" b="1" dirty="0">
                <a:latin typeface="Times New Roman" pitchFamily="18" charset="0"/>
                <a:ea typeface="Verdana" pitchFamily="34" charset="0"/>
                <a:cs typeface="Times New Roman" pitchFamily="18" charset="0"/>
              </a:rPr>
              <a:t> </a:t>
            </a:r>
            <a:r>
              <a:rPr lang="en-GB" b="1" dirty="0" err="1">
                <a:solidFill>
                  <a:srgbClr val="FF0000"/>
                </a:solidFill>
                <a:latin typeface="Times New Roman" pitchFamily="18" charset="0"/>
                <a:ea typeface="Verdana" pitchFamily="34" charset="0"/>
                <a:cs typeface="Times New Roman" pitchFamily="18" charset="0"/>
              </a:rPr>
              <a:t>dirqama</a:t>
            </a:r>
            <a:r>
              <a:rPr lang="en-GB" b="1" dirty="0">
                <a:solidFill>
                  <a:srgbClr val="FF0000"/>
                </a:solidFill>
                <a:latin typeface="Times New Roman" pitchFamily="18" charset="0"/>
                <a:ea typeface="Verdana" pitchFamily="34" charset="0"/>
                <a:cs typeface="Times New Roman" pitchFamily="18" charset="0"/>
              </a:rPr>
              <a:t> </a:t>
            </a:r>
            <a:r>
              <a:rPr lang="en-GB" b="1" dirty="0" err="1">
                <a:solidFill>
                  <a:srgbClr val="FF0000"/>
                </a:solidFill>
                <a:latin typeface="Times New Roman" pitchFamily="18" charset="0"/>
                <a:ea typeface="Verdana" pitchFamily="34" charset="0"/>
                <a:cs typeface="Times New Roman" pitchFamily="18" charset="0"/>
              </a:rPr>
              <a:t>heeraa</a:t>
            </a:r>
            <a:r>
              <a:rPr lang="en-GB" b="1" dirty="0">
                <a:solidFill>
                  <a:srgbClr val="FF0000"/>
                </a:solidFill>
                <a:latin typeface="Times New Roman" pitchFamily="18" charset="0"/>
                <a:ea typeface="Verdana" pitchFamily="34" charset="0"/>
                <a:cs typeface="Times New Roman" pitchFamily="18" charset="0"/>
              </a:rPr>
              <a:t> </a:t>
            </a:r>
            <a:r>
              <a:rPr lang="en-GB" b="1" dirty="0" err="1">
                <a:solidFill>
                  <a:srgbClr val="FF0000"/>
                </a:solidFill>
                <a:latin typeface="Times New Roman" pitchFamily="18" charset="0"/>
                <a:ea typeface="Verdana" pitchFamily="34" charset="0"/>
                <a:cs typeface="Times New Roman" pitchFamily="18" charset="0"/>
              </a:rPr>
              <a:t>ti</a:t>
            </a:r>
            <a:r>
              <a:rPr lang="en-GB" b="1" dirty="0">
                <a:solidFill>
                  <a:srgbClr val="FF0000"/>
                </a:solidFill>
                <a:latin typeface="Times New Roman" pitchFamily="18" charset="0"/>
                <a:ea typeface="Verdana" pitchFamily="34" charset="0"/>
                <a:cs typeface="Times New Roman" pitchFamily="18" charset="0"/>
              </a:rPr>
              <a:t>. </a:t>
            </a:r>
          </a:p>
          <a:p>
            <a:pPr marR="0" algn="just">
              <a:lnSpc>
                <a:spcPct val="110000"/>
              </a:lnSpc>
              <a:spcBef>
                <a:spcPts val="0"/>
              </a:spcBef>
              <a:spcAft>
                <a:spcPts val="1000"/>
              </a:spcAft>
              <a:buFont typeface="Wingdings" pitchFamily="2" charset="2"/>
              <a:buChar char="v"/>
            </a:pPr>
            <a:r>
              <a:rPr lang="en-GB" b="1" dirty="0" err="1">
                <a:solidFill>
                  <a:srgbClr val="0070C0"/>
                </a:solidFill>
                <a:latin typeface="Times New Roman" pitchFamily="18" charset="0"/>
                <a:ea typeface="Verdana" pitchFamily="34" charset="0"/>
                <a:cs typeface="Times New Roman" pitchFamily="18" charset="0"/>
              </a:rPr>
              <a:t>Dirqamni</a:t>
            </a:r>
            <a:r>
              <a:rPr lang="en-GB" b="1" dirty="0">
                <a:solidFill>
                  <a:srgbClr val="0070C0"/>
                </a:solidFill>
                <a:latin typeface="Times New Roman" pitchFamily="18" charset="0"/>
                <a:ea typeface="Verdana" pitchFamily="34" charset="0"/>
                <a:cs typeface="Times New Roman" pitchFamily="18" charset="0"/>
              </a:rPr>
              <a:t> kun kan </a:t>
            </a:r>
            <a:r>
              <a:rPr lang="en-GB" b="1" dirty="0" err="1">
                <a:solidFill>
                  <a:srgbClr val="0070C0"/>
                </a:solidFill>
                <a:latin typeface="Times New Roman" pitchFamily="18" charset="0"/>
                <a:ea typeface="Verdana" pitchFamily="34" charset="0"/>
                <a:cs typeface="Times New Roman" pitchFamily="18" charset="0"/>
              </a:rPr>
              <a:t>abbootii</a:t>
            </a:r>
            <a:r>
              <a:rPr lang="en-GB" b="1" dirty="0">
                <a:solidFill>
                  <a:srgbClr val="0070C0"/>
                </a:solidFill>
                <a:latin typeface="Times New Roman" pitchFamily="18" charset="0"/>
                <a:ea typeface="Verdana" pitchFamily="34" charset="0"/>
                <a:cs typeface="Times New Roman" pitchFamily="18" charset="0"/>
              </a:rPr>
              <a:t> seeraa </a:t>
            </a:r>
            <a:r>
              <a:rPr lang="en-GB" b="1" dirty="0" err="1">
                <a:solidFill>
                  <a:srgbClr val="0070C0"/>
                </a:solidFill>
                <a:latin typeface="Times New Roman" pitchFamily="18" charset="0"/>
                <a:ea typeface="Verdana" pitchFamily="34" charset="0"/>
                <a:cs typeface="Times New Roman" pitchFamily="18" charset="0"/>
              </a:rPr>
              <a:t>qofa</a:t>
            </a:r>
            <a:r>
              <a:rPr lang="en-GB" b="1" dirty="0">
                <a:solidFill>
                  <a:srgbClr val="0070C0"/>
                </a:solidFill>
                <a:latin typeface="Times New Roman" pitchFamily="18" charset="0"/>
                <a:ea typeface="Verdana" pitchFamily="34" charset="0"/>
                <a:cs typeface="Times New Roman" pitchFamily="18" charset="0"/>
              </a:rPr>
              <a:t>  </a:t>
            </a:r>
            <a:r>
              <a:rPr lang="en-GB" b="1" dirty="0" err="1">
                <a:solidFill>
                  <a:srgbClr val="0070C0"/>
                </a:solidFill>
                <a:latin typeface="Times New Roman" pitchFamily="18" charset="0"/>
                <a:ea typeface="Verdana" pitchFamily="34" charset="0"/>
                <a:cs typeface="Times New Roman" pitchFamily="18" charset="0"/>
              </a:rPr>
              <a:t>miti</a:t>
            </a:r>
            <a:r>
              <a:rPr lang="en-GB" b="1" dirty="0">
                <a:solidFill>
                  <a:srgbClr val="0070C0"/>
                </a:solidFill>
                <a:latin typeface="Times New Roman" pitchFamily="18" charset="0"/>
                <a:ea typeface="Verdana" pitchFamily="34" charset="0"/>
                <a:cs typeface="Times New Roman" pitchFamily="18" charset="0"/>
              </a:rPr>
              <a:t> </a:t>
            </a:r>
            <a:r>
              <a:rPr lang="en-GB" b="1" dirty="0" err="1">
                <a:solidFill>
                  <a:srgbClr val="0070C0"/>
                </a:solidFill>
                <a:latin typeface="Times New Roman" pitchFamily="18" charset="0"/>
                <a:ea typeface="Verdana" pitchFamily="34" charset="0"/>
                <a:cs typeface="Times New Roman" pitchFamily="18" charset="0"/>
              </a:rPr>
              <a:t>dirqama</a:t>
            </a:r>
            <a:r>
              <a:rPr lang="en-GB" b="1" dirty="0">
                <a:solidFill>
                  <a:srgbClr val="0070C0"/>
                </a:solidFill>
                <a:latin typeface="Times New Roman" pitchFamily="18" charset="0"/>
                <a:ea typeface="Verdana" pitchFamily="34" charset="0"/>
                <a:cs typeface="Times New Roman" pitchFamily="18" charset="0"/>
              </a:rPr>
              <a:t>: </a:t>
            </a:r>
          </a:p>
          <a:p>
            <a:pPr marR="0" algn="just">
              <a:lnSpc>
                <a:spcPct val="110000"/>
              </a:lnSpc>
              <a:spcBef>
                <a:spcPts val="0"/>
              </a:spcBef>
              <a:spcAft>
                <a:spcPts val="1000"/>
              </a:spcAft>
              <a:buFont typeface="Wingdings" pitchFamily="2" charset="2"/>
              <a:buChar char="ü"/>
            </a:pPr>
            <a:r>
              <a:rPr lang="en-GB" b="1" dirty="0" err="1">
                <a:latin typeface="Times New Roman" pitchFamily="18" charset="0"/>
                <a:ea typeface="Verdana" pitchFamily="34" charset="0"/>
                <a:cs typeface="Times New Roman" pitchFamily="18" charset="0"/>
              </a:rPr>
              <a:t>Qaamoolee</a:t>
            </a:r>
            <a:r>
              <a:rPr lang="en-GB" b="1" dirty="0">
                <a:latin typeface="Times New Roman" pitchFamily="18" charset="0"/>
                <a:ea typeface="Verdana" pitchFamily="34" charset="0"/>
                <a:cs typeface="Times New Roman" pitchFamily="18" charset="0"/>
              </a:rPr>
              <a:t> </a:t>
            </a:r>
            <a:r>
              <a:rPr lang="en-GB" b="1" dirty="0" err="1">
                <a:latin typeface="Times New Roman" pitchFamily="18" charset="0"/>
                <a:ea typeface="Verdana" pitchFamily="34" charset="0"/>
                <a:cs typeface="Times New Roman" pitchFamily="18" charset="0"/>
              </a:rPr>
              <a:t>Mootummaa</a:t>
            </a:r>
            <a:r>
              <a:rPr lang="en-GB" b="1" dirty="0">
                <a:latin typeface="Times New Roman" pitchFamily="18" charset="0"/>
                <a:ea typeface="Verdana" pitchFamily="34" charset="0"/>
                <a:cs typeface="Times New Roman" pitchFamily="18" charset="0"/>
              </a:rPr>
              <a:t>,</a:t>
            </a:r>
          </a:p>
          <a:p>
            <a:pPr marR="0" algn="just">
              <a:lnSpc>
                <a:spcPct val="110000"/>
              </a:lnSpc>
              <a:spcBef>
                <a:spcPts val="0"/>
              </a:spcBef>
              <a:spcAft>
                <a:spcPts val="1000"/>
              </a:spcAft>
              <a:buFont typeface="Wingdings" pitchFamily="2" charset="2"/>
              <a:buChar char="ü"/>
            </a:pPr>
            <a:r>
              <a:rPr lang="en-GB" b="1" dirty="0" err="1">
                <a:latin typeface="Times New Roman" pitchFamily="18" charset="0"/>
                <a:ea typeface="Verdana" pitchFamily="34" charset="0"/>
                <a:cs typeface="Times New Roman" pitchFamily="18" charset="0"/>
              </a:rPr>
              <a:t>Dhaabbilee</a:t>
            </a:r>
            <a:r>
              <a:rPr lang="en-GB" b="1" dirty="0">
                <a:latin typeface="Times New Roman" pitchFamily="18" charset="0"/>
                <a:ea typeface="Verdana" pitchFamily="34" charset="0"/>
                <a:cs typeface="Times New Roman" pitchFamily="18" charset="0"/>
              </a:rPr>
              <a:t> </a:t>
            </a:r>
            <a:r>
              <a:rPr lang="en-GB" b="1" dirty="0" err="1">
                <a:latin typeface="Times New Roman" pitchFamily="18" charset="0"/>
                <a:ea typeface="Verdana" pitchFamily="34" charset="0"/>
                <a:cs typeface="Times New Roman" pitchFamily="18" charset="0"/>
              </a:rPr>
              <a:t>Siyaasaa</a:t>
            </a:r>
            <a:r>
              <a:rPr lang="en-GB" b="1" dirty="0">
                <a:latin typeface="Times New Roman" pitchFamily="18" charset="0"/>
                <a:ea typeface="Verdana" pitchFamily="34" charset="0"/>
                <a:cs typeface="Times New Roman" pitchFamily="18" charset="0"/>
              </a:rPr>
              <a:t> </a:t>
            </a:r>
          </a:p>
          <a:p>
            <a:pPr marR="0" algn="just">
              <a:lnSpc>
                <a:spcPct val="110000"/>
              </a:lnSpc>
              <a:spcBef>
                <a:spcPts val="0"/>
              </a:spcBef>
              <a:spcAft>
                <a:spcPts val="1000"/>
              </a:spcAft>
              <a:buFont typeface="Wingdings" pitchFamily="2" charset="2"/>
              <a:buChar char="ü"/>
            </a:pPr>
            <a:r>
              <a:rPr lang="en-GB" b="1" dirty="0" err="1">
                <a:latin typeface="Times New Roman" pitchFamily="18" charset="0"/>
                <a:ea typeface="Verdana" pitchFamily="34" charset="0"/>
                <a:cs typeface="Times New Roman" pitchFamily="18" charset="0"/>
              </a:rPr>
              <a:t>Waldaalee</a:t>
            </a:r>
            <a:r>
              <a:rPr lang="en-GB" b="1" dirty="0">
                <a:latin typeface="Times New Roman" pitchFamily="18" charset="0"/>
                <a:ea typeface="Verdana" pitchFamily="34" charset="0"/>
                <a:cs typeface="Times New Roman" pitchFamily="18" charset="0"/>
              </a:rPr>
              <a:t> </a:t>
            </a:r>
            <a:r>
              <a:rPr lang="en-GB" b="1" dirty="0" err="1">
                <a:latin typeface="Times New Roman" pitchFamily="18" charset="0"/>
                <a:ea typeface="Verdana" pitchFamily="34" charset="0"/>
                <a:cs typeface="Times New Roman" pitchFamily="18" charset="0"/>
              </a:rPr>
              <a:t>Biroo</a:t>
            </a:r>
            <a:r>
              <a:rPr lang="en-GB" b="1" dirty="0">
                <a:latin typeface="Times New Roman" pitchFamily="18" charset="0"/>
                <a:ea typeface="Verdana" pitchFamily="34" charset="0"/>
                <a:cs typeface="Times New Roman" pitchFamily="18" charset="0"/>
              </a:rPr>
              <a:t>,</a:t>
            </a:r>
          </a:p>
          <a:p>
            <a:pPr marR="0" algn="just">
              <a:lnSpc>
                <a:spcPct val="110000"/>
              </a:lnSpc>
              <a:spcBef>
                <a:spcPts val="0"/>
              </a:spcBef>
              <a:spcAft>
                <a:spcPts val="1000"/>
              </a:spcAft>
              <a:buFont typeface="Wingdings" pitchFamily="2" charset="2"/>
              <a:buChar char="ü"/>
            </a:pPr>
            <a:r>
              <a:rPr lang="en-GB" b="1" dirty="0" err="1">
                <a:latin typeface="Times New Roman" pitchFamily="18" charset="0"/>
                <a:ea typeface="Verdana" pitchFamily="34" charset="0"/>
                <a:cs typeface="Times New Roman" pitchFamily="18" charset="0"/>
              </a:rPr>
              <a:t>Abbootii</a:t>
            </a:r>
            <a:r>
              <a:rPr lang="en-GB" b="1" dirty="0">
                <a:latin typeface="Times New Roman" pitchFamily="18" charset="0"/>
                <a:ea typeface="Verdana" pitchFamily="34" charset="0"/>
                <a:cs typeface="Times New Roman" pitchFamily="18" charset="0"/>
              </a:rPr>
              <a:t> </a:t>
            </a:r>
            <a:r>
              <a:rPr lang="en-GB" b="1" dirty="0" err="1">
                <a:latin typeface="Times New Roman" pitchFamily="18" charset="0"/>
                <a:ea typeface="Verdana" pitchFamily="34" charset="0"/>
                <a:cs typeface="Times New Roman" pitchFamily="18" charset="0"/>
              </a:rPr>
              <a:t>Taayitaa</a:t>
            </a:r>
            <a:r>
              <a:rPr lang="en-GB" b="1" dirty="0">
                <a:latin typeface="Times New Roman" pitchFamily="18" charset="0"/>
                <a:ea typeface="Verdana" pitchFamily="34" charset="0"/>
                <a:cs typeface="Times New Roman" pitchFamily="18" charset="0"/>
              </a:rPr>
              <a:t> (</a:t>
            </a:r>
            <a:r>
              <a:rPr lang="en-GB" b="1" dirty="0">
                <a:solidFill>
                  <a:srgbClr val="0070C0"/>
                </a:solidFill>
                <a:latin typeface="Times New Roman" pitchFamily="18" charset="0"/>
                <a:ea typeface="Verdana" pitchFamily="34" charset="0"/>
                <a:cs typeface="Times New Roman" pitchFamily="18" charset="0"/>
              </a:rPr>
              <a:t>kwt.9/2)</a:t>
            </a:r>
            <a:r>
              <a:rPr lang="en-GB" b="1" dirty="0">
                <a:latin typeface="Times New Roman" pitchFamily="18" charset="0"/>
                <a:ea typeface="Verdana" pitchFamily="34" charset="0"/>
                <a:cs typeface="Times New Roman" pitchFamily="18" charset="0"/>
              </a:rPr>
              <a:t> </a:t>
            </a:r>
          </a:p>
          <a:p>
            <a:pPr marR="0" algn="just">
              <a:lnSpc>
                <a:spcPct val="110000"/>
              </a:lnSpc>
              <a:spcBef>
                <a:spcPts val="0"/>
              </a:spcBef>
              <a:spcAft>
                <a:spcPts val="1000"/>
              </a:spcAft>
              <a:buFont typeface="Wingdings" pitchFamily="2" charset="2"/>
              <a:buChar char="ü"/>
            </a:pPr>
            <a:r>
              <a:rPr lang="en-GB" b="1" dirty="0">
                <a:latin typeface="Times New Roman" pitchFamily="18" charset="0"/>
                <a:ea typeface="Verdana" pitchFamily="34" charset="0"/>
                <a:cs typeface="Times New Roman" pitchFamily="18" charset="0"/>
              </a:rPr>
              <a:t>  </a:t>
            </a:r>
            <a:r>
              <a:rPr lang="en-GB" b="1" dirty="0" err="1">
                <a:latin typeface="Times New Roman" pitchFamily="18" charset="0"/>
                <a:ea typeface="Verdana" pitchFamily="34" charset="0"/>
                <a:cs typeface="Times New Roman" pitchFamily="18" charset="0"/>
              </a:rPr>
              <a:t>Kabajuu</a:t>
            </a:r>
            <a:r>
              <a:rPr lang="en-GB" b="1" dirty="0">
                <a:latin typeface="Times New Roman" pitchFamily="18" charset="0"/>
                <a:ea typeface="Verdana" pitchFamily="34" charset="0"/>
                <a:cs typeface="Times New Roman" pitchFamily="18" charset="0"/>
              </a:rPr>
              <a:t> fi kabachiisuuf dirqama qabu</a:t>
            </a:r>
            <a:endParaRPr lang="en-US" sz="2800" b="1" dirty="0">
              <a:latin typeface="Times New Roman" pitchFamily="18" charset="0"/>
              <a:ea typeface="Verdana" pitchFamily="34" charset="0"/>
              <a:cs typeface="Times New Roman" pitchFamily="18" charset="0"/>
            </a:endParaRPr>
          </a:p>
          <a:p>
            <a:pPr>
              <a:lnSpc>
                <a:spcPct val="110000"/>
              </a:lnSpc>
            </a:pPr>
            <a:endParaRPr lang="en-US" dirty="0">
              <a:latin typeface="Times New Roman" pitchFamily="18" charset="0"/>
              <a:ea typeface="Verdana" pitchFamily="34" charset="0"/>
              <a:cs typeface="Times New Roman" pitchFamily="18" charset="0"/>
            </a:endParaRPr>
          </a:p>
        </p:txBody>
      </p:sp>
    </p:spTree>
    <p:extLst>
      <p:ext uri="{BB962C8B-B14F-4D97-AF65-F5344CB8AC3E}">
        <p14:creationId xmlns:p14="http://schemas.microsoft.com/office/powerpoint/2010/main" val="3479070130"/>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487888"/>
          </a:xfrm>
          <a:effectLst>
            <a:outerShdw blurRad="50800" dist="38100" dir="5400000" algn="t" rotWithShape="0">
              <a:prstClr val="black">
                <a:alpha val="40000"/>
              </a:prstClr>
            </a:outerShdw>
          </a:effectLst>
        </p:spPr>
        <p:txBody>
          <a:bodyPr>
            <a:normAutofit/>
          </a:bodyPr>
          <a:lstStyle/>
          <a:p>
            <a:pPr marL="457200" indent="-457200" algn="just">
              <a:buNone/>
            </a:pPr>
            <a:r>
              <a:rPr lang="en-GB" sz="3200" dirty="0">
                <a:latin typeface="Times New Roman" pitchFamily="18" charset="0"/>
                <a:ea typeface="Calibri"/>
                <a:cs typeface="Times New Roman" pitchFamily="18" charset="0"/>
              </a:rPr>
              <a:t> </a:t>
            </a:r>
            <a:r>
              <a:rPr lang="en-GB" sz="3200" dirty="0" err="1">
                <a:latin typeface="Times New Roman" pitchFamily="18" charset="0"/>
                <a:ea typeface="Calibri"/>
                <a:cs typeface="Times New Roman" pitchFamily="18" charset="0"/>
              </a:rPr>
              <a:t>Giriikiitiin</a:t>
            </a:r>
            <a:r>
              <a:rPr lang="en-GB" sz="3200" dirty="0">
                <a:latin typeface="Times New Roman" pitchFamily="18" charset="0"/>
                <a:ea typeface="Calibri"/>
                <a:cs typeface="Times New Roman" pitchFamily="18" charset="0"/>
              </a:rPr>
              <a:t> </a:t>
            </a:r>
            <a:r>
              <a:rPr lang="en-GB" sz="3200" i="1" dirty="0">
                <a:solidFill>
                  <a:srgbClr val="FF0000"/>
                </a:solidFill>
                <a:latin typeface="Times New Roman" pitchFamily="18" charset="0"/>
                <a:ea typeface="Calibri"/>
                <a:cs typeface="Times New Roman" pitchFamily="18" charset="0"/>
              </a:rPr>
              <a:t>ethos</a:t>
            </a:r>
            <a:r>
              <a:rPr lang="en-GB" sz="3200" dirty="0">
                <a:latin typeface="Times New Roman" pitchFamily="18" charset="0"/>
                <a:ea typeface="Calibri"/>
                <a:cs typeface="Times New Roman" pitchFamily="18" charset="0"/>
              </a:rPr>
              <a:t> =In Latin </a:t>
            </a:r>
            <a:r>
              <a:rPr lang="en-GB" sz="3200" i="1" dirty="0" err="1">
                <a:solidFill>
                  <a:srgbClr val="FF0000"/>
                </a:solidFill>
                <a:latin typeface="Times New Roman" pitchFamily="18" charset="0"/>
                <a:ea typeface="Calibri"/>
                <a:cs typeface="Times New Roman" pitchFamily="18" charset="0"/>
              </a:rPr>
              <a:t>mos</a:t>
            </a:r>
            <a:r>
              <a:rPr lang="en-GB" sz="3200" i="1" dirty="0">
                <a:solidFill>
                  <a:srgbClr val="FF0000"/>
                </a:solidFill>
                <a:latin typeface="Times New Roman" pitchFamily="18" charset="0"/>
                <a:ea typeface="Calibri"/>
                <a:cs typeface="Times New Roman" pitchFamily="18" charset="0"/>
              </a:rPr>
              <a:t>”</a:t>
            </a:r>
            <a:r>
              <a:rPr lang="en-GB" sz="3200" i="1" dirty="0">
                <a:latin typeface="Times New Roman" pitchFamily="18" charset="0"/>
                <a:ea typeface="Calibri"/>
                <a:cs typeface="Times New Roman" pitchFamily="18" charset="0"/>
              </a:rPr>
              <a:t> </a:t>
            </a:r>
            <a:r>
              <a:rPr lang="en-GB" sz="3200" dirty="0" err="1">
                <a:latin typeface="Times New Roman" pitchFamily="18" charset="0"/>
                <a:ea typeface="Calibri"/>
                <a:cs typeface="Times New Roman" pitchFamily="18" charset="0"/>
              </a:rPr>
              <a:t>jedhuun</a:t>
            </a:r>
            <a:r>
              <a:rPr lang="en-GB" sz="3200" dirty="0">
                <a:latin typeface="Times New Roman" pitchFamily="18" charset="0"/>
                <a:ea typeface="Calibri"/>
                <a:cs typeface="Times New Roman" pitchFamily="18" charset="0"/>
              </a:rPr>
              <a:t> </a:t>
            </a:r>
            <a:r>
              <a:rPr lang="en-GB" sz="3200" dirty="0" err="1">
                <a:latin typeface="Times New Roman" pitchFamily="18" charset="0"/>
                <a:ea typeface="Calibri"/>
                <a:cs typeface="Times New Roman" pitchFamily="18" charset="0"/>
              </a:rPr>
              <a:t>bakka</a:t>
            </a:r>
            <a:r>
              <a:rPr lang="en-GB" sz="3200" dirty="0">
                <a:latin typeface="Times New Roman" pitchFamily="18" charset="0"/>
                <a:ea typeface="Calibri"/>
                <a:cs typeface="Times New Roman" pitchFamily="18" charset="0"/>
              </a:rPr>
              <a:t> </a:t>
            </a:r>
            <a:r>
              <a:rPr lang="en-GB" sz="3200" dirty="0" err="1">
                <a:latin typeface="Times New Roman" pitchFamily="18" charset="0"/>
                <a:ea typeface="Calibri"/>
                <a:cs typeface="Times New Roman" pitchFamily="18" charset="0"/>
              </a:rPr>
              <a:t>kan</a:t>
            </a:r>
            <a:r>
              <a:rPr lang="en-GB" sz="3200" dirty="0">
                <a:latin typeface="Times New Roman" pitchFamily="18" charset="0"/>
                <a:ea typeface="Calibri"/>
                <a:cs typeface="Times New Roman" pitchFamily="18" charset="0"/>
              </a:rPr>
              <a:t> </a:t>
            </a:r>
            <a:r>
              <a:rPr lang="en-GB" sz="3200" dirty="0" err="1">
                <a:latin typeface="Times New Roman" pitchFamily="18" charset="0"/>
                <a:ea typeface="Calibri"/>
                <a:cs typeface="Times New Roman" pitchFamily="18" charset="0"/>
              </a:rPr>
              <a:t>bu’u</a:t>
            </a:r>
            <a:r>
              <a:rPr lang="en-GB" sz="3200" dirty="0">
                <a:latin typeface="Times New Roman" pitchFamily="18" charset="0"/>
                <a:ea typeface="Calibri"/>
                <a:cs typeface="Times New Roman" pitchFamily="18" charset="0"/>
              </a:rPr>
              <a:t> </a:t>
            </a:r>
            <a:r>
              <a:rPr lang="en-GB" sz="3200" dirty="0" err="1">
                <a:latin typeface="Times New Roman" pitchFamily="18" charset="0"/>
                <a:ea typeface="Calibri"/>
                <a:cs typeface="Times New Roman" pitchFamily="18" charset="0"/>
              </a:rPr>
              <a:t>yoo</a:t>
            </a:r>
            <a:r>
              <a:rPr lang="en-GB" sz="3200" dirty="0">
                <a:latin typeface="Times New Roman" pitchFamily="18" charset="0"/>
                <a:ea typeface="Calibri"/>
                <a:cs typeface="Times New Roman" pitchFamily="18" charset="0"/>
              </a:rPr>
              <a:t> </a:t>
            </a:r>
            <a:r>
              <a:rPr lang="en-GB" sz="3200" dirty="0" err="1">
                <a:latin typeface="Times New Roman" pitchFamily="18" charset="0"/>
                <a:ea typeface="Calibri"/>
                <a:cs typeface="Times New Roman" pitchFamily="18" charset="0"/>
              </a:rPr>
              <a:t>ta’u</a:t>
            </a:r>
            <a:r>
              <a:rPr lang="en-GB" sz="3200" dirty="0">
                <a:latin typeface="Times New Roman" pitchFamily="18" charset="0"/>
                <a:ea typeface="Calibri"/>
                <a:cs typeface="Times New Roman" pitchFamily="18" charset="0"/>
              </a:rPr>
              <a:t>, </a:t>
            </a:r>
            <a:r>
              <a:rPr lang="en-GB" sz="3200" dirty="0" err="1">
                <a:latin typeface="Times New Roman" pitchFamily="18" charset="0"/>
                <a:ea typeface="Calibri"/>
                <a:cs typeface="Times New Roman" pitchFamily="18" charset="0"/>
              </a:rPr>
              <a:t>hiikkaan</a:t>
            </a:r>
            <a:r>
              <a:rPr lang="en-GB" sz="3200" dirty="0">
                <a:latin typeface="Times New Roman" pitchFamily="18" charset="0"/>
                <a:ea typeface="Calibri"/>
                <a:cs typeface="Times New Roman" pitchFamily="18" charset="0"/>
              </a:rPr>
              <a:t> </a:t>
            </a:r>
            <a:r>
              <a:rPr lang="en-GB" sz="3200" dirty="0" err="1">
                <a:latin typeface="Times New Roman" pitchFamily="18" charset="0"/>
                <a:ea typeface="Calibri"/>
                <a:cs typeface="Times New Roman" pitchFamily="18" charset="0"/>
              </a:rPr>
              <a:t>isaas</a:t>
            </a:r>
            <a:r>
              <a:rPr lang="en-GB" sz="3200" dirty="0">
                <a:latin typeface="Times New Roman" pitchFamily="18" charset="0"/>
                <a:ea typeface="Calibri"/>
                <a:cs typeface="Times New Roman" pitchFamily="18" charset="0"/>
              </a:rPr>
              <a:t> </a:t>
            </a:r>
            <a:r>
              <a:rPr lang="en-GB" sz="3200" i="1" dirty="0">
                <a:latin typeface="Times New Roman" pitchFamily="18" charset="0"/>
                <a:ea typeface="Calibri"/>
                <a:cs typeface="Times New Roman" pitchFamily="18" charset="0"/>
              </a:rPr>
              <a:t>ethos</a:t>
            </a:r>
            <a:r>
              <a:rPr lang="en-GB" sz="3200" dirty="0">
                <a:latin typeface="Times New Roman" pitchFamily="18" charset="0"/>
                <a:ea typeface="Calibri"/>
                <a:cs typeface="Times New Roman" pitchFamily="18" charset="0"/>
              </a:rPr>
              <a:t> </a:t>
            </a:r>
            <a:r>
              <a:rPr lang="en-GB" sz="3200" dirty="0" err="1">
                <a:latin typeface="Times New Roman" pitchFamily="18" charset="0"/>
                <a:ea typeface="Calibri"/>
                <a:cs typeface="Times New Roman" pitchFamily="18" charset="0"/>
              </a:rPr>
              <a:t>waliin</a:t>
            </a:r>
            <a:r>
              <a:rPr lang="en-GB" sz="3200" dirty="0">
                <a:latin typeface="Times New Roman" pitchFamily="18" charset="0"/>
                <a:ea typeface="Calibri"/>
                <a:cs typeface="Times New Roman" pitchFamily="18" charset="0"/>
              </a:rPr>
              <a:t> </a:t>
            </a:r>
            <a:r>
              <a:rPr lang="en-GB" sz="3200" dirty="0" err="1">
                <a:latin typeface="Times New Roman" pitchFamily="18" charset="0"/>
                <a:ea typeface="Calibri"/>
                <a:cs typeface="Times New Roman" pitchFamily="18" charset="0"/>
              </a:rPr>
              <a:t>tokkuma</a:t>
            </a:r>
            <a:r>
              <a:rPr lang="en-GB" sz="3200" dirty="0">
                <a:latin typeface="Times New Roman" pitchFamily="18" charset="0"/>
                <a:ea typeface="Calibri"/>
                <a:cs typeface="Times New Roman" pitchFamily="18" charset="0"/>
              </a:rPr>
              <a:t> </a:t>
            </a:r>
            <a:r>
              <a:rPr lang="en-GB" sz="3200" dirty="0" err="1">
                <a:latin typeface="Times New Roman" pitchFamily="18" charset="0"/>
                <a:ea typeface="Calibri"/>
                <a:cs typeface="Times New Roman" pitchFamily="18" charset="0"/>
              </a:rPr>
              <a:t>ta’ee</a:t>
            </a:r>
            <a:r>
              <a:rPr lang="en-GB" sz="3200" dirty="0">
                <a:latin typeface="Times New Roman" pitchFamily="18" charset="0"/>
                <a:ea typeface="Calibri"/>
                <a:cs typeface="Times New Roman" pitchFamily="18" charset="0"/>
              </a:rPr>
              <a:t> </a:t>
            </a:r>
            <a:r>
              <a:rPr lang="en-GB" sz="3200" dirty="0" err="1">
                <a:latin typeface="Times New Roman" pitchFamily="18" charset="0"/>
                <a:ea typeface="Calibri"/>
                <a:cs typeface="Times New Roman" pitchFamily="18" charset="0"/>
              </a:rPr>
              <a:t>dabalataan</a:t>
            </a:r>
            <a:r>
              <a:rPr lang="en-GB" sz="3200" dirty="0">
                <a:latin typeface="Times New Roman" pitchFamily="18" charset="0"/>
                <a:ea typeface="Calibri"/>
                <a:cs typeface="Times New Roman" pitchFamily="18" charset="0"/>
              </a:rPr>
              <a:t> </a:t>
            </a:r>
            <a:r>
              <a:rPr lang="en-GB" sz="3200" dirty="0" err="1">
                <a:solidFill>
                  <a:srgbClr val="FF0000"/>
                </a:solidFill>
                <a:latin typeface="Times New Roman" pitchFamily="18" charset="0"/>
                <a:ea typeface="Calibri"/>
                <a:cs typeface="Times New Roman" pitchFamily="18" charset="0"/>
              </a:rPr>
              <a:t>seera</a:t>
            </a:r>
            <a:r>
              <a:rPr lang="en-GB" sz="3200" dirty="0">
                <a:latin typeface="Times New Roman" pitchFamily="18" charset="0"/>
                <a:ea typeface="Calibri"/>
                <a:cs typeface="Times New Roman" pitchFamily="18" charset="0"/>
              </a:rPr>
              <a:t>, </a:t>
            </a:r>
            <a:r>
              <a:rPr lang="en-GB" sz="3200" dirty="0" err="1">
                <a:solidFill>
                  <a:srgbClr val="FF0000"/>
                </a:solidFill>
                <a:latin typeface="Times New Roman" pitchFamily="18" charset="0"/>
                <a:ea typeface="Calibri"/>
                <a:cs typeface="Times New Roman" pitchFamily="18" charset="0"/>
              </a:rPr>
              <a:t>danbii</a:t>
            </a:r>
            <a:r>
              <a:rPr lang="en-GB" sz="3200" dirty="0">
                <a:latin typeface="Times New Roman" pitchFamily="18" charset="0"/>
                <a:ea typeface="Calibri"/>
                <a:cs typeface="Times New Roman" pitchFamily="18" charset="0"/>
              </a:rPr>
              <a:t>, </a:t>
            </a:r>
            <a:r>
              <a:rPr lang="en-GB" sz="3200" dirty="0" err="1">
                <a:solidFill>
                  <a:srgbClr val="FF0000"/>
                </a:solidFill>
                <a:latin typeface="Times New Roman" pitchFamily="18" charset="0"/>
                <a:ea typeface="Calibri"/>
                <a:cs typeface="Times New Roman" pitchFamily="18" charset="0"/>
              </a:rPr>
              <a:t>sirna</a:t>
            </a:r>
            <a:r>
              <a:rPr lang="en-GB" sz="3200" dirty="0">
                <a:solidFill>
                  <a:srgbClr val="FF0000"/>
                </a:solidFill>
                <a:latin typeface="Times New Roman" pitchFamily="18" charset="0"/>
                <a:ea typeface="Calibri"/>
                <a:cs typeface="Times New Roman" pitchFamily="18" charset="0"/>
              </a:rPr>
              <a:t> </a:t>
            </a:r>
            <a:r>
              <a:rPr lang="en-GB" sz="3200" dirty="0" err="1">
                <a:solidFill>
                  <a:srgbClr val="FF0000"/>
                </a:solidFill>
                <a:latin typeface="Times New Roman" pitchFamily="18" charset="0"/>
                <a:ea typeface="Calibri"/>
                <a:cs typeface="Times New Roman" pitchFamily="18" charset="0"/>
              </a:rPr>
              <a:t>uffannaa</a:t>
            </a:r>
            <a:r>
              <a:rPr lang="en-GB" sz="3200" dirty="0">
                <a:solidFill>
                  <a:srgbClr val="FF0000"/>
                </a:solidFill>
                <a:latin typeface="Times New Roman" pitchFamily="18" charset="0"/>
                <a:ea typeface="Calibri"/>
                <a:cs typeface="Times New Roman" pitchFamily="18" charset="0"/>
              </a:rPr>
              <a:t>, fi </a:t>
            </a:r>
            <a:r>
              <a:rPr lang="en-GB" sz="3200" dirty="0" err="1">
                <a:latin typeface="Times New Roman" pitchFamily="18" charset="0"/>
                <a:ea typeface="Calibri"/>
                <a:cs typeface="Times New Roman" pitchFamily="18" charset="0"/>
              </a:rPr>
              <a:t>kkf</a:t>
            </a:r>
            <a:r>
              <a:rPr lang="en-GB" sz="3200" dirty="0">
                <a:latin typeface="Times New Roman" pitchFamily="18" charset="0"/>
                <a:ea typeface="Calibri"/>
                <a:cs typeface="Times New Roman" pitchFamily="18" charset="0"/>
              </a:rPr>
              <a:t> of </a:t>
            </a:r>
            <a:r>
              <a:rPr lang="en-GB" sz="3200" dirty="0" err="1">
                <a:latin typeface="Times New Roman" pitchFamily="18" charset="0"/>
                <a:ea typeface="Calibri"/>
                <a:cs typeface="Times New Roman" pitchFamily="18" charset="0"/>
              </a:rPr>
              <a:t>keessatti</a:t>
            </a:r>
            <a:r>
              <a:rPr lang="en-GB" sz="3200" dirty="0">
                <a:latin typeface="Times New Roman" pitchFamily="18" charset="0"/>
                <a:ea typeface="Calibri"/>
                <a:cs typeface="Times New Roman" pitchFamily="18" charset="0"/>
              </a:rPr>
              <a:t> </a:t>
            </a:r>
            <a:r>
              <a:rPr lang="en-GB" sz="3200" dirty="0" err="1">
                <a:latin typeface="Times New Roman" pitchFamily="18" charset="0"/>
                <a:ea typeface="Calibri"/>
                <a:cs typeface="Times New Roman" pitchFamily="18" charset="0"/>
              </a:rPr>
              <a:t>qabatee</a:t>
            </a:r>
            <a:r>
              <a:rPr lang="en-GB" sz="3200" dirty="0">
                <a:latin typeface="Times New Roman" pitchFamily="18" charset="0"/>
                <a:ea typeface="Calibri"/>
                <a:cs typeface="Times New Roman" pitchFamily="18" charset="0"/>
              </a:rPr>
              <a:t> </a:t>
            </a:r>
            <a:r>
              <a:rPr lang="en-GB" sz="3200" dirty="0" err="1">
                <a:latin typeface="Times New Roman" pitchFamily="18" charset="0"/>
                <a:ea typeface="Calibri"/>
                <a:cs typeface="Times New Roman" pitchFamily="18" charset="0"/>
              </a:rPr>
              <a:t>dha</a:t>
            </a:r>
            <a:r>
              <a:rPr lang="en-GB" sz="3200" dirty="0">
                <a:latin typeface="Times New Roman" pitchFamily="18" charset="0"/>
                <a:ea typeface="Calibri"/>
                <a:cs typeface="Times New Roman" pitchFamily="18" charset="0"/>
              </a:rPr>
              <a:t>. </a:t>
            </a:r>
          </a:p>
          <a:p>
            <a:pPr marL="457200" indent="-457200" algn="just">
              <a:buFont typeface="Wingdings" pitchFamily="2" charset="2"/>
              <a:buChar char="ü"/>
            </a:pPr>
            <a:r>
              <a:rPr lang="en-GB" sz="3200" dirty="0" err="1">
                <a:latin typeface="Times New Roman" pitchFamily="18" charset="0"/>
                <a:ea typeface="Calibri"/>
                <a:cs typeface="Times New Roman" pitchFamily="18" charset="0"/>
              </a:rPr>
              <a:t>Jechi</a:t>
            </a:r>
            <a:r>
              <a:rPr lang="en-GB" sz="3200" dirty="0">
                <a:latin typeface="Times New Roman" pitchFamily="18" charset="0"/>
                <a:ea typeface="Calibri"/>
                <a:cs typeface="Times New Roman" pitchFamily="18" charset="0"/>
              </a:rPr>
              <a:t> </a:t>
            </a:r>
            <a:r>
              <a:rPr lang="en-GB" sz="3200" dirty="0" err="1">
                <a:latin typeface="Times New Roman" pitchFamily="18" charset="0"/>
                <a:ea typeface="Calibri"/>
                <a:cs typeface="Times New Roman" pitchFamily="18" charset="0"/>
              </a:rPr>
              <a:t>afaan</a:t>
            </a:r>
            <a:r>
              <a:rPr lang="en-GB" sz="3200" dirty="0">
                <a:latin typeface="Times New Roman" pitchFamily="18" charset="0"/>
                <a:ea typeface="Calibri"/>
                <a:cs typeface="Times New Roman" pitchFamily="18" charset="0"/>
              </a:rPr>
              <a:t> </a:t>
            </a:r>
            <a:r>
              <a:rPr lang="en-GB" sz="3200" dirty="0" err="1">
                <a:latin typeface="Times New Roman" pitchFamily="18" charset="0"/>
                <a:ea typeface="Calibri"/>
                <a:cs typeface="Times New Roman" pitchFamily="18" charset="0"/>
              </a:rPr>
              <a:t>Ingiliziin</a:t>
            </a:r>
            <a:r>
              <a:rPr lang="en-GB" sz="3200" dirty="0">
                <a:latin typeface="Times New Roman" pitchFamily="18" charset="0"/>
                <a:ea typeface="Calibri"/>
                <a:cs typeface="Times New Roman" pitchFamily="18" charset="0"/>
              </a:rPr>
              <a:t> </a:t>
            </a:r>
            <a:r>
              <a:rPr lang="en-GB" sz="3200" i="1" dirty="0">
                <a:solidFill>
                  <a:srgbClr val="FF0000"/>
                </a:solidFill>
                <a:latin typeface="Times New Roman" pitchFamily="18" charset="0"/>
                <a:ea typeface="Calibri"/>
                <a:cs typeface="Times New Roman" pitchFamily="18" charset="0"/>
              </a:rPr>
              <a:t>morality</a:t>
            </a:r>
            <a:r>
              <a:rPr lang="en-GB" sz="3200" i="1" dirty="0">
                <a:latin typeface="Times New Roman" pitchFamily="18" charset="0"/>
                <a:ea typeface="Calibri"/>
                <a:cs typeface="Times New Roman" pitchFamily="18" charset="0"/>
              </a:rPr>
              <a:t> </a:t>
            </a:r>
            <a:r>
              <a:rPr lang="en-GB" sz="3200" dirty="0" err="1">
                <a:latin typeface="Times New Roman" pitchFamily="18" charset="0"/>
                <a:ea typeface="Calibri"/>
                <a:cs typeface="Times New Roman" pitchFamily="18" charset="0"/>
              </a:rPr>
              <a:t>jedhus</a:t>
            </a:r>
            <a:r>
              <a:rPr lang="en-GB" sz="3200" dirty="0">
                <a:latin typeface="Times New Roman" pitchFamily="18" charset="0"/>
                <a:ea typeface="Calibri"/>
                <a:cs typeface="Times New Roman" pitchFamily="18" charset="0"/>
              </a:rPr>
              <a:t> </a:t>
            </a:r>
            <a:r>
              <a:rPr lang="en-GB" sz="3200" dirty="0" err="1">
                <a:latin typeface="Times New Roman" pitchFamily="18" charset="0"/>
                <a:ea typeface="Calibri"/>
                <a:cs typeface="Times New Roman" pitchFamily="18" charset="0"/>
              </a:rPr>
              <a:t>kan</a:t>
            </a:r>
            <a:r>
              <a:rPr lang="en-GB" sz="3200" dirty="0">
                <a:latin typeface="Times New Roman" pitchFamily="18" charset="0"/>
                <a:ea typeface="Calibri"/>
                <a:cs typeface="Times New Roman" pitchFamily="18" charset="0"/>
              </a:rPr>
              <a:t> </a:t>
            </a:r>
            <a:r>
              <a:rPr lang="en-GB" sz="3200" dirty="0" err="1">
                <a:latin typeface="Times New Roman" pitchFamily="18" charset="0"/>
                <a:ea typeface="Calibri"/>
                <a:cs typeface="Times New Roman" pitchFamily="18" charset="0"/>
              </a:rPr>
              <a:t>dhufe</a:t>
            </a:r>
            <a:r>
              <a:rPr lang="en-GB" sz="3200" dirty="0">
                <a:latin typeface="Times New Roman" pitchFamily="18" charset="0"/>
                <a:ea typeface="Calibri"/>
                <a:cs typeface="Times New Roman" pitchFamily="18" charset="0"/>
              </a:rPr>
              <a:t> </a:t>
            </a:r>
            <a:r>
              <a:rPr lang="en-GB" sz="3200" dirty="0" err="1">
                <a:latin typeface="Times New Roman" pitchFamily="18" charset="0"/>
                <a:ea typeface="Calibri"/>
                <a:cs typeface="Times New Roman" pitchFamily="18" charset="0"/>
              </a:rPr>
              <a:t>jechuma</a:t>
            </a:r>
            <a:r>
              <a:rPr lang="en-GB" sz="3200" dirty="0">
                <a:latin typeface="Times New Roman" pitchFamily="18" charset="0"/>
                <a:ea typeface="Calibri"/>
                <a:cs typeface="Times New Roman" pitchFamily="18" charset="0"/>
              </a:rPr>
              <a:t> </a:t>
            </a:r>
            <a:r>
              <a:rPr lang="en-GB" sz="3200" dirty="0" err="1">
                <a:latin typeface="Times New Roman" pitchFamily="18" charset="0"/>
                <a:ea typeface="Calibri"/>
                <a:cs typeface="Times New Roman" pitchFamily="18" charset="0"/>
              </a:rPr>
              <a:t>Laatinii</a:t>
            </a:r>
            <a:r>
              <a:rPr lang="en-GB" sz="3200" i="1" dirty="0">
                <a:latin typeface="Times New Roman" pitchFamily="18" charset="0"/>
                <a:ea typeface="Calibri"/>
                <a:cs typeface="Times New Roman" pitchFamily="18" charset="0"/>
              </a:rPr>
              <a:t> </a:t>
            </a:r>
            <a:r>
              <a:rPr lang="en-GB" sz="3200" i="1" dirty="0" err="1">
                <a:solidFill>
                  <a:srgbClr val="FF0000"/>
                </a:solidFill>
                <a:latin typeface="Times New Roman" pitchFamily="18" charset="0"/>
                <a:ea typeface="Calibri"/>
                <a:cs typeface="Times New Roman" pitchFamily="18" charset="0"/>
              </a:rPr>
              <a:t>mos</a:t>
            </a:r>
            <a:r>
              <a:rPr lang="en-GB" sz="3200" i="1" dirty="0">
                <a:latin typeface="Times New Roman" pitchFamily="18" charset="0"/>
                <a:ea typeface="Calibri"/>
                <a:cs typeface="Times New Roman" pitchFamily="18" charset="0"/>
              </a:rPr>
              <a:t> </a:t>
            </a:r>
            <a:r>
              <a:rPr lang="en-GB" sz="3200" dirty="0" err="1">
                <a:latin typeface="Times New Roman" pitchFamily="18" charset="0"/>
                <a:ea typeface="Calibri"/>
                <a:cs typeface="Times New Roman" pitchFamily="18" charset="0"/>
              </a:rPr>
              <a:t>jedhu</a:t>
            </a:r>
            <a:r>
              <a:rPr lang="en-GB" sz="3200" dirty="0">
                <a:latin typeface="Times New Roman" pitchFamily="18" charset="0"/>
                <a:ea typeface="Calibri"/>
                <a:cs typeface="Times New Roman" pitchFamily="18" charset="0"/>
              </a:rPr>
              <a:t> kana </a:t>
            </a:r>
            <a:r>
              <a:rPr lang="en-GB" sz="3200" dirty="0" err="1">
                <a:latin typeface="Times New Roman" pitchFamily="18" charset="0"/>
                <a:ea typeface="Calibri"/>
                <a:cs typeface="Times New Roman" pitchFamily="18" charset="0"/>
              </a:rPr>
              <a:t>irraati</a:t>
            </a:r>
            <a:r>
              <a:rPr lang="en-GB" sz="3200" dirty="0">
                <a:latin typeface="Times New Roman" pitchFamily="18" charset="0"/>
                <a:ea typeface="Calibri"/>
                <a:cs typeface="Times New Roman" pitchFamily="18" charset="0"/>
              </a:rPr>
              <a:t>. </a:t>
            </a:r>
          </a:p>
          <a:p>
            <a:pPr marL="0" indent="0" algn="just">
              <a:buNone/>
            </a:pPr>
            <a:r>
              <a:rPr lang="en-GB" sz="3200" dirty="0">
                <a:latin typeface="Times New Roman" pitchFamily="18" charset="0"/>
                <a:ea typeface="Calibri"/>
                <a:cs typeface="Times New Roman" pitchFamily="18" charset="0"/>
              </a:rPr>
              <a:t>So </a:t>
            </a:r>
            <a:r>
              <a:rPr lang="en-US" dirty="0">
                <a:latin typeface="Times New Roman" pitchFamily="18" charset="0"/>
                <a:ea typeface="Calibri"/>
                <a:cs typeface="Times New Roman" pitchFamily="18" charset="0"/>
              </a:rPr>
              <a:t>ethos    </a:t>
            </a:r>
            <a:r>
              <a:rPr lang="en-US" dirty="0" err="1">
                <a:latin typeface="Times New Roman" pitchFamily="18" charset="0"/>
                <a:ea typeface="Calibri"/>
                <a:cs typeface="Times New Roman" pitchFamily="18" charset="0"/>
              </a:rPr>
              <a:t>mos</a:t>
            </a:r>
            <a:r>
              <a:rPr lang="en-US" dirty="0">
                <a:latin typeface="Times New Roman" pitchFamily="18" charset="0"/>
                <a:ea typeface="Calibri"/>
                <a:cs typeface="Times New Roman" pitchFamily="18" charset="0"/>
              </a:rPr>
              <a:t>= morality=</a:t>
            </a:r>
            <a:r>
              <a:rPr lang="en-US" dirty="0" err="1">
                <a:latin typeface="Times New Roman" pitchFamily="18" charset="0"/>
                <a:ea typeface="Calibri"/>
                <a:cs typeface="Times New Roman" pitchFamily="18" charset="0"/>
              </a:rPr>
              <a:t>safuu</a:t>
            </a:r>
            <a:r>
              <a:rPr lang="en-US" dirty="0">
                <a:latin typeface="Times New Roman" pitchFamily="18" charset="0"/>
                <a:ea typeface="Calibri"/>
                <a:cs typeface="Times New Roman" pitchFamily="18" charset="0"/>
              </a:rPr>
              <a:t> </a:t>
            </a:r>
            <a:endParaRPr lang="en-US" sz="3200" dirty="0">
              <a:latin typeface="Times New Roman" pitchFamily="18" charset="0"/>
              <a:cs typeface="Times New Roman" pitchFamily="18" charset="0"/>
            </a:endParaRPr>
          </a:p>
          <a:p>
            <a:pPr marL="0" indent="0">
              <a:buNone/>
            </a:pPr>
            <a:endParaRPr lang="en-US" sz="3200" dirty="0">
              <a:latin typeface="Times New Roman" pitchFamily="18" charset="0"/>
              <a:cs typeface="Times New Roman" pitchFamily="18" charset="0"/>
            </a:endParaRPr>
          </a:p>
        </p:txBody>
      </p:sp>
      <p:sp>
        <p:nvSpPr>
          <p:cNvPr id="5" name="Right Arrow 4"/>
          <p:cNvSpPr/>
          <p:nvPr/>
        </p:nvSpPr>
        <p:spPr>
          <a:xfrm>
            <a:off x="2058438" y="4365104"/>
            <a:ext cx="144016"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551217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371600"/>
            <a:ext cx="8839200" cy="5486400"/>
          </a:xfrm>
        </p:spPr>
        <p:txBody>
          <a:bodyPr>
            <a:normAutofit/>
          </a:bodyPr>
          <a:lstStyle/>
          <a:p>
            <a:pPr marL="114300" marR="0" indent="-457200" algn="just">
              <a:lnSpc>
                <a:spcPct val="110000"/>
              </a:lnSpc>
              <a:spcBef>
                <a:spcPts val="0"/>
              </a:spcBef>
              <a:spcAft>
                <a:spcPts val="1000"/>
              </a:spcAft>
              <a:buFont typeface="Wingdings" pitchFamily="2" charset="2"/>
              <a:buChar char="ü"/>
            </a:pPr>
            <a:r>
              <a:rPr lang="en-GB" sz="3400" b="1" dirty="0">
                <a:solidFill>
                  <a:srgbClr val="FF0000"/>
                </a:solidFill>
                <a:latin typeface="Times New Roman" pitchFamily="18" charset="0"/>
                <a:ea typeface="Verdana" pitchFamily="34" charset="0"/>
                <a:cs typeface="Times New Roman" pitchFamily="18" charset="0"/>
              </a:rPr>
              <a:t>HRDFI kwt.9(2) </a:t>
            </a:r>
            <a:r>
              <a:rPr lang="en-GB" sz="3400" b="1" dirty="0" err="1">
                <a:solidFill>
                  <a:srgbClr val="FF0000"/>
                </a:solidFill>
                <a:latin typeface="Times New Roman" pitchFamily="18" charset="0"/>
                <a:ea typeface="Verdana" pitchFamily="34" charset="0"/>
                <a:cs typeface="Times New Roman" pitchFamily="18" charset="0"/>
              </a:rPr>
              <a:t>kabajuu</a:t>
            </a:r>
            <a:r>
              <a:rPr lang="en-GB" sz="3400" b="1" dirty="0">
                <a:solidFill>
                  <a:srgbClr val="FF0000"/>
                </a:solidFill>
                <a:latin typeface="Times New Roman" pitchFamily="18" charset="0"/>
                <a:ea typeface="Verdana" pitchFamily="34" charset="0"/>
                <a:cs typeface="Times New Roman" pitchFamily="18" charset="0"/>
              </a:rPr>
              <a:t> </a:t>
            </a:r>
            <a:r>
              <a:rPr lang="en-GB" sz="3400" b="1" dirty="0" err="1">
                <a:solidFill>
                  <a:srgbClr val="FF0000"/>
                </a:solidFill>
                <a:latin typeface="Times New Roman" pitchFamily="18" charset="0"/>
                <a:ea typeface="Verdana" pitchFamily="34" charset="0"/>
                <a:cs typeface="Times New Roman" pitchFamily="18" charset="0"/>
              </a:rPr>
              <a:t>fi</a:t>
            </a:r>
            <a:r>
              <a:rPr lang="en-GB" sz="3400" b="1" dirty="0">
                <a:solidFill>
                  <a:srgbClr val="FF0000"/>
                </a:solidFill>
                <a:latin typeface="Times New Roman" pitchFamily="18" charset="0"/>
                <a:ea typeface="Verdana" pitchFamily="34" charset="0"/>
                <a:cs typeface="Times New Roman" pitchFamily="18" charset="0"/>
              </a:rPr>
              <a:t> </a:t>
            </a:r>
            <a:r>
              <a:rPr lang="en-GB" sz="3400" b="1" dirty="0" err="1">
                <a:solidFill>
                  <a:srgbClr val="FF0000"/>
                </a:solidFill>
                <a:latin typeface="Times New Roman" pitchFamily="18" charset="0"/>
                <a:ea typeface="Verdana" pitchFamily="34" charset="0"/>
                <a:cs typeface="Times New Roman" pitchFamily="18" charset="0"/>
              </a:rPr>
              <a:t>kabachiisuu</a:t>
            </a:r>
            <a:endParaRPr lang="en-GB" sz="3400" b="1" dirty="0">
              <a:latin typeface="Times New Roman" pitchFamily="18" charset="0"/>
              <a:ea typeface="Verdana" pitchFamily="34" charset="0"/>
              <a:cs typeface="Times New Roman" pitchFamily="18" charset="0"/>
            </a:endParaRPr>
          </a:p>
          <a:p>
            <a:pPr marL="0" marR="0" indent="0" algn="just">
              <a:lnSpc>
                <a:spcPct val="110000"/>
              </a:lnSpc>
              <a:spcBef>
                <a:spcPts val="0"/>
              </a:spcBef>
              <a:spcAft>
                <a:spcPts val="1000"/>
              </a:spcAft>
              <a:buNone/>
            </a:pPr>
            <a:r>
              <a:rPr lang="en-GB" sz="3400" b="1" dirty="0">
                <a:latin typeface="Times New Roman" pitchFamily="18" charset="0"/>
                <a:ea typeface="Verdana" pitchFamily="34" charset="0"/>
                <a:cs typeface="Times New Roman" pitchFamily="18" charset="0"/>
              </a:rPr>
              <a:t> </a:t>
            </a:r>
            <a:r>
              <a:rPr lang="en-GB" sz="3400" b="1" dirty="0">
                <a:solidFill>
                  <a:schemeClr val="accent1"/>
                </a:solidFill>
                <a:latin typeface="Times New Roman" pitchFamily="18" charset="0"/>
                <a:ea typeface="Verdana" pitchFamily="34" charset="0"/>
                <a:cs typeface="Times New Roman" pitchFamily="18" charset="0"/>
              </a:rPr>
              <a:t>“Murtii fi ajaja </a:t>
            </a:r>
            <a:r>
              <a:rPr lang="en-GB" sz="3400" b="1" dirty="0" err="1">
                <a:solidFill>
                  <a:schemeClr val="accent1"/>
                </a:solidFill>
                <a:latin typeface="Times New Roman" pitchFamily="18" charset="0"/>
                <a:ea typeface="Verdana" pitchFamily="34" charset="0"/>
                <a:cs typeface="Times New Roman" pitchFamily="18" charset="0"/>
              </a:rPr>
              <a:t>kennu</a:t>
            </a:r>
            <a:r>
              <a:rPr lang="en-GB" sz="3400" b="1" dirty="0">
                <a:solidFill>
                  <a:schemeClr val="accent1"/>
                </a:solidFill>
                <a:latin typeface="Times New Roman" pitchFamily="18" charset="0"/>
                <a:ea typeface="Verdana" pitchFamily="34" charset="0"/>
                <a:cs typeface="Times New Roman" pitchFamily="18" charset="0"/>
              </a:rPr>
              <a:t> </a:t>
            </a:r>
            <a:r>
              <a:rPr lang="en-GB" sz="3400" b="1" dirty="0" err="1">
                <a:solidFill>
                  <a:schemeClr val="accent1"/>
                </a:solidFill>
                <a:latin typeface="Times New Roman" pitchFamily="18" charset="0"/>
                <a:ea typeface="Verdana" pitchFamily="34" charset="0"/>
                <a:cs typeface="Times New Roman" pitchFamily="18" charset="0"/>
              </a:rPr>
              <a:t>hunda</a:t>
            </a:r>
            <a:r>
              <a:rPr lang="en-GB" sz="3400" b="1" dirty="0">
                <a:solidFill>
                  <a:schemeClr val="accent1"/>
                </a:solidFill>
                <a:latin typeface="Times New Roman" pitchFamily="18" charset="0"/>
                <a:ea typeface="Verdana" pitchFamily="34" charset="0"/>
                <a:cs typeface="Times New Roman" pitchFamily="18" charset="0"/>
              </a:rPr>
              <a:t> irratti </a:t>
            </a:r>
            <a:r>
              <a:rPr lang="en-GB" sz="3400" b="1" dirty="0">
                <a:solidFill>
                  <a:srgbClr val="FF0000"/>
                </a:solidFill>
                <a:latin typeface="Times New Roman" pitchFamily="18" charset="0"/>
                <a:ea typeface="Verdana" pitchFamily="34" charset="0"/>
                <a:cs typeface="Times New Roman" pitchFamily="18" charset="0"/>
              </a:rPr>
              <a:t>“</a:t>
            </a:r>
            <a:r>
              <a:rPr lang="en-GB" sz="3400" b="1" dirty="0" err="1">
                <a:solidFill>
                  <a:srgbClr val="FF0000"/>
                </a:solidFill>
                <a:latin typeface="Times New Roman" pitchFamily="18" charset="0"/>
                <a:ea typeface="Verdana" pitchFamily="34" charset="0"/>
                <a:cs typeface="Times New Roman" pitchFamily="18" charset="0"/>
              </a:rPr>
              <a:t>seeronni</a:t>
            </a:r>
            <a:r>
              <a:rPr lang="en-GB" sz="3400" b="1" dirty="0">
                <a:solidFill>
                  <a:srgbClr val="FF0000"/>
                </a:solidFill>
                <a:latin typeface="Times New Roman" pitchFamily="18" charset="0"/>
                <a:ea typeface="Verdana" pitchFamily="34" charset="0"/>
                <a:cs typeface="Times New Roman" pitchFamily="18" charset="0"/>
              </a:rPr>
              <a:t> </a:t>
            </a:r>
            <a:r>
              <a:rPr lang="en-GB" sz="3400" b="1" dirty="0" err="1">
                <a:solidFill>
                  <a:srgbClr val="FF0000"/>
                </a:solidFill>
                <a:latin typeface="Times New Roman" pitchFamily="18" charset="0"/>
                <a:ea typeface="Verdana" pitchFamily="34" charset="0"/>
                <a:cs typeface="Times New Roman" pitchFamily="18" charset="0"/>
              </a:rPr>
              <a:t>biyyattiin</a:t>
            </a:r>
            <a:r>
              <a:rPr lang="en-GB" sz="3400" b="1" dirty="0">
                <a:solidFill>
                  <a:srgbClr val="FF0000"/>
                </a:solidFill>
                <a:latin typeface="Times New Roman" pitchFamily="18" charset="0"/>
                <a:ea typeface="Verdana" pitchFamily="34" charset="0"/>
                <a:cs typeface="Times New Roman" pitchFamily="18" charset="0"/>
              </a:rPr>
              <a:t> </a:t>
            </a:r>
            <a:r>
              <a:rPr lang="en-GB" sz="3400" b="1" dirty="0" err="1">
                <a:solidFill>
                  <a:srgbClr val="FF0000"/>
                </a:solidFill>
                <a:latin typeface="Times New Roman" pitchFamily="18" charset="0"/>
                <a:ea typeface="Verdana" pitchFamily="34" charset="0"/>
                <a:cs typeface="Times New Roman" pitchFamily="18" charset="0"/>
              </a:rPr>
              <a:t>bahan</a:t>
            </a:r>
            <a:r>
              <a:rPr lang="en-GB" sz="3400" b="1" dirty="0">
                <a:solidFill>
                  <a:srgbClr val="FF0000"/>
                </a:solidFill>
                <a:latin typeface="Times New Roman" pitchFamily="18" charset="0"/>
                <a:ea typeface="Verdana" pitchFamily="34" charset="0"/>
                <a:cs typeface="Times New Roman" pitchFamily="18" charset="0"/>
              </a:rPr>
              <a:t> sirriitti </a:t>
            </a:r>
            <a:r>
              <a:rPr lang="en-GB" sz="3400" b="1" dirty="0" err="1">
                <a:solidFill>
                  <a:srgbClr val="FF0000"/>
                </a:solidFill>
                <a:latin typeface="Times New Roman" pitchFamily="18" charset="0"/>
                <a:ea typeface="Verdana" pitchFamily="34" charset="0"/>
                <a:cs typeface="Times New Roman" pitchFamily="18" charset="0"/>
              </a:rPr>
              <a:t>hojiirra</a:t>
            </a:r>
            <a:r>
              <a:rPr lang="en-GB" sz="3400" b="1" dirty="0">
                <a:solidFill>
                  <a:srgbClr val="FF0000"/>
                </a:solidFill>
                <a:latin typeface="Times New Roman" pitchFamily="18" charset="0"/>
                <a:ea typeface="Verdana" pitchFamily="34" charset="0"/>
                <a:cs typeface="Times New Roman" pitchFamily="18" charset="0"/>
              </a:rPr>
              <a:t> akka </a:t>
            </a:r>
            <a:r>
              <a:rPr lang="en-GB" sz="3400" b="1" dirty="0" err="1">
                <a:solidFill>
                  <a:srgbClr val="FF0000"/>
                </a:solidFill>
                <a:latin typeface="Times New Roman" pitchFamily="18" charset="0"/>
                <a:ea typeface="Verdana" pitchFamily="34" charset="0"/>
                <a:cs typeface="Times New Roman" pitchFamily="18" charset="0"/>
              </a:rPr>
              <a:t>oolan</a:t>
            </a:r>
            <a:r>
              <a:rPr lang="en-GB" sz="3400" b="1" dirty="0">
                <a:solidFill>
                  <a:srgbClr val="FF0000"/>
                </a:solidFill>
                <a:latin typeface="Times New Roman" pitchFamily="18" charset="0"/>
                <a:ea typeface="Verdana" pitchFamily="34" charset="0"/>
                <a:cs typeface="Times New Roman" pitchFamily="18" charset="0"/>
              </a:rPr>
              <a:t> gochuun”</a:t>
            </a:r>
            <a:r>
              <a:rPr lang="en-GB" sz="3400" b="1" dirty="0">
                <a:solidFill>
                  <a:schemeClr val="accent1"/>
                </a:solidFill>
                <a:latin typeface="Times New Roman" pitchFamily="18" charset="0"/>
                <a:ea typeface="Verdana" pitchFamily="34" charset="0"/>
                <a:cs typeface="Times New Roman" pitchFamily="18" charset="0"/>
              </a:rPr>
              <a:t> </a:t>
            </a:r>
            <a:r>
              <a:rPr lang="en-GB" sz="3400" b="1" dirty="0">
                <a:latin typeface="Times New Roman" pitchFamily="18" charset="0"/>
                <a:ea typeface="Verdana" pitchFamily="34" charset="0"/>
                <a:cs typeface="Times New Roman" pitchFamily="18" charset="0"/>
              </a:rPr>
              <a:t>hojii </a:t>
            </a:r>
            <a:r>
              <a:rPr lang="en-GB" sz="3400" b="1" dirty="0" err="1">
                <a:latin typeface="Times New Roman" pitchFamily="18" charset="0"/>
                <a:ea typeface="Verdana" pitchFamily="34" charset="0"/>
                <a:cs typeface="Times New Roman" pitchFamily="18" charset="0"/>
              </a:rPr>
              <a:t>jalqabaa</a:t>
            </a:r>
            <a:r>
              <a:rPr lang="en-GB" sz="3400" b="1" dirty="0">
                <a:latin typeface="Times New Roman" pitchFamily="18" charset="0"/>
                <a:ea typeface="Verdana" pitchFamily="34" charset="0"/>
                <a:cs typeface="Times New Roman" pitchFamily="18" charset="0"/>
              </a:rPr>
              <a:t> abbaa </a:t>
            </a:r>
            <a:r>
              <a:rPr lang="en-GB" sz="3400" b="1" dirty="0" err="1">
                <a:latin typeface="Times New Roman" pitchFamily="18" charset="0"/>
                <a:ea typeface="Verdana" pitchFamily="34" charset="0"/>
                <a:cs typeface="Times New Roman" pitchFamily="18" charset="0"/>
              </a:rPr>
              <a:t>seeraa</a:t>
            </a:r>
            <a:r>
              <a:rPr lang="en-GB" sz="3400" b="1" dirty="0">
                <a:latin typeface="Times New Roman" pitchFamily="18" charset="0"/>
                <a:ea typeface="Verdana" pitchFamily="34" charset="0"/>
                <a:cs typeface="Times New Roman" pitchFamily="18" charset="0"/>
              </a:rPr>
              <a:t> </a:t>
            </a:r>
            <a:r>
              <a:rPr lang="en-GB" sz="3400" b="1" dirty="0" err="1">
                <a:latin typeface="Times New Roman" pitchFamily="18" charset="0"/>
                <a:ea typeface="Verdana" pitchFamily="34" charset="0"/>
                <a:cs typeface="Times New Roman" pitchFamily="18" charset="0"/>
              </a:rPr>
              <a:t>ti</a:t>
            </a:r>
            <a:r>
              <a:rPr lang="en-GB" sz="3400" b="1" dirty="0">
                <a:latin typeface="Times New Roman" pitchFamily="18" charset="0"/>
                <a:ea typeface="Verdana" pitchFamily="34" charset="0"/>
                <a:cs typeface="Times New Roman" pitchFamily="18" charset="0"/>
              </a:rPr>
              <a:t>.</a:t>
            </a:r>
          </a:p>
          <a:p>
            <a:pPr marL="0" marR="0" indent="0" algn="just">
              <a:lnSpc>
                <a:spcPct val="110000"/>
              </a:lnSpc>
              <a:spcBef>
                <a:spcPts val="0"/>
              </a:spcBef>
              <a:spcAft>
                <a:spcPts val="1000"/>
              </a:spcAft>
              <a:buNone/>
            </a:pPr>
            <a:r>
              <a:rPr lang="en-GB" sz="3400" b="1" dirty="0" err="1">
                <a:latin typeface="Times New Roman" pitchFamily="18" charset="0"/>
                <a:ea typeface="Verdana" pitchFamily="34" charset="0"/>
                <a:cs typeface="Times New Roman" pitchFamily="18" charset="0"/>
              </a:rPr>
              <a:t>Fdre</a:t>
            </a:r>
            <a:r>
              <a:rPr lang="en-GB" sz="3400" b="1" dirty="0">
                <a:latin typeface="Times New Roman" pitchFamily="18" charset="0"/>
                <a:ea typeface="Verdana" pitchFamily="34" charset="0"/>
                <a:cs typeface="Times New Roman" pitchFamily="18" charset="0"/>
              </a:rPr>
              <a:t> kwt.12 </a:t>
            </a:r>
            <a:r>
              <a:rPr lang="en-GB" sz="3400" b="1" dirty="0" err="1">
                <a:latin typeface="Times New Roman" pitchFamily="18" charset="0"/>
                <a:ea typeface="Verdana" pitchFamily="34" charset="0"/>
                <a:cs typeface="Times New Roman" pitchFamily="18" charset="0"/>
              </a:rPr>
              <a:t>murtii</a:t>
            </a:r>
            <a:r>
              <a:rPr lang="en-GB" sz="3400" b="1" dirty="0">
                <a:latin typeface="Times New Roman" pitchFamily="18" charset="0"/>
                <a:ea typeface="Verdana" pitchFamily="34" charset="0"/>
                <a:cs typeface="Times New Roman" pitchFamily="18" charset="0"/>
              </a:rPr>
              <a:t> </a:t>
            </a:r>
            <a:r>
              <a:rPr lang="en-GB" sz="3400" b="1" dirty="0" err="1">
                <a:latin typeface="Times New Roman" pitchFamily="18" charset="0"/>
                <a:ea typeface="Verdana" pitchFamily="34" charset="0"/>
                <a:cs typeface="Times New Roman" pitchFamily="18" charset="0"/>
              </a:rPr>
              <a:t>dabarseef</a:t>
            </a:r>
            <a:r>
              <a:rPr lang="en-GB" sz="3400" b="1" dirty="0">
                <a:latin typeface="Times New Roman" pitchFamily="18" charset="0"/>
                <a:ea typeface="Verdana" pitchFamily="34" charset="0"/>
                <a:cs typeface="Times New Roman" pitchFamily="18" charset="0"/>
              </a:rPr>
              <a:t> </a:t>
            </a:r>
            <a:r>
              <a:rPr lang="en-GB" sz="3400" b="1" dirty="0" err="1">
                <a:latin typeface="Times New Roman" pitchFamily="18" charset="0"/>
                <a:ea typeface="Verdana" pitchFamily="34" charset="0"/>
                <a:cs typeface="Times New Roman" pitchFamily="18" charset="0"/>
              </a:rPr>
              <a:t>itti</a:t>
            </a:r>
            <a:r>
              <a:rPr lang="en-GB" sz="3400" b="1" dirty="0">
                <a:latin typeface="Times New Roman" pitchFamily="18" charset="0"/>
                <a:ea typeface="Verdana" pitchFamily="34" charset="0"/>
                <a:cs typeface="Times New Roman" pitchFamily="18" charset="0"/>
              </a:rPr>
              <a:t> </a:t>
            </a:r>
            <a:r>
              <a:rPr lang="en-GB" sz="3400" b="1" dirty="0" err="1">
                <a:latin typeface="Times New Roman" pitchFamily="18" charset="0"/>
                <a:ea typeface="Verdana" pitchFamily="34" charset="0"/>
                <a:cs typeface="Times New Roman" pitchFamily="18" charset="0"/>
              </a:rPr>
              <a:t>gaafatamummaa</a:t>
            </a:r>
            <a:r>
              <a:rPr lang="en-GB" sz="3400" b="1" dirty="0">
                <a:latin typeface="Times New Roman" pitchFamily="18" charset="0"/>
                <a:ea typeface="Verdana" pitchFamily="34" charset="0"/>
                <a:cs typeface="Times New Roman" pitchFamily="18" charset="0"/>
              </a:rPr>
              <a:t> </a:t>
            </a:r>
            <a:r>
              <a:rPr lang="en-GB" sz="3400" b="1" dirty="0" err="1">
                <a:latin typeface="Times New Roman" pitchFamily="18" charset="0"/>
                <a:ea typeface="Verdana" pitchFamily="34" charset="0"/>
                <a:cs typeface="Times New Roman" pitchFamily="18" charset="0"/>
              </a:rPr>
              <a:t>fudhachuu</a:t>
            </a:r>
            <a:endParaRPr lang="en-GB" sz="3400" b="1" dirty="0">
              <a:latin typeface="Times New Roman" pitchFamily="18" charset="0"/>
              <a:ea typeface="Verdana" pitchFamily="34" charset="0"/>
              <a:cs typeface="Times New Roman" pitchFamily="18" charset="0"/>
            </a:endParaRPr>
          </a:p>
          <a:p>
            <a:pPr marL="0" indent="0" algn="just">
              <a:lnSpc>
                <a:spcPct val="110000"/>
              </a:lnSpc>
              <a:spcBef>
                <a:spcPts val="0"/>
              </a:spcBef>
              <a:spcAft>
                <a:spcPts val="1000"/>
              </a:spcAft>
              <a:buNone/>
            </a:pPr>
            <a:r>
              <a:rPr lang="en-GB" sz="3600" b="1" dirty="0" err="1">
                <a:solidFill>
                  <a:srgbClr val="0070C0"/>
                </a:solidFill>
                <a:latin typeface="Times New Roman" pitchFamily="18" charset="0"/>
                <a:ea typeface="Calibri"/>
                <a:cs typeface="Times New Roman" pitchFamily="18" charset="0"/>
              </a:rPr>
              <a:t>Sirni</a:t>
            </a:r>
            <a:r>
              <a:rPr lang="en-GB" sz="3600" b="1" dirty="0">
                <a:solidFill>
                  <a:srgbClr val="0070C0"/>
                </a:solidFill>
                <a:latin typeface="Times New Roman" pitchFamily="18" charset="0"/>
                <a:ea typeface="Calibri"/>
                <a:cs typeface="Times New Roman" pitchFamily="18" charset="0"/>
              </a:rPr>
              <a:t> </a:t>
            </a:r>
            <a:r>
              <a:rPr lang="en-GB" sz="3600" b="1" dirty="0" err="1">
                <a:solidFill>
                  <a:srgbClr val="0070C0"/>
                </a:solidFill>
                <a:latin typeface="Times New Roman" pitchFamily="18" charset="0"/>
                <a:ea typeface="Calibri"/>
                <a:cs typeface="Times New Roman" pitchFamily="18" charset="0"/>
              </a:rPr>
              <a:t>ol</a:t>
            </a:r>
            <a:r>
              <a:rPr lang="en-GB" sz="3600" b="1" dirty="0">
                <a:solidFill>
                  <a:srgbClr val="0070C0"/>
                </a:solidFill>
                <a:latin typeface="Times New Roman" pitchFamily="18" charset="0"/>
                <a:ea typeface="Calibri"/>
                <a:cs typeface="Times New Roman" pitchFamily="18" charset="0"/>
              </a:rPr>
              <a:t> </a:t>
            </a:r>
            <a:r>
              <a:rPr lang="en-GB" sz="3600" b="1" dirty="0" err="1">
                <a:solidFill>
                  <a:srgbClr val="0070C0"/>
                </a:solidFill>
                <a:latin typeface="Times New Roman" pitchFamily="18" charset="0"/>
                <a:ea typeface="Calibri"/>
                <a:cs typeface="Times New Roman" pitchFamily="18" charset="0"/>
              </a:rPr>
              <a:t>iyyannoo</a:t>
            </a:r>
            <a:r>
              <a:rPr lang="en-GB" sz="3600" b="1" dirty="0">
                <a:solidFill>
                  <a:srgbClr val="0070C0"/>
                </a:solidFill>
                <a:latin typeface="Times New Roman" pitchFamily="18" charset="0"/>
                <a:ea typeface="Calibri"/>
                <a:cs typeface="Times New Roman" pitchFamily="18" charset="0"/>
              </a:rPr>
              <a:t> /</a:t>
            </a:r>
            <a:r>
              <a:rPr lang="en-GB" sz="3600" b="1" dirty="0" err="1">
                <a:solidFill>
                  <a:srgbClr val="0070C0"/>
                </a:solidFill>
                <a:latin typeface="Times New Roman" pitchFamily="18" charset="0"/>
                <a:ea typeface="Calibri"/>
                <a:cs typeface="Times New Roman" pitchFamily="18" charset="0"/>
              </a:rPr>
              <a:t>komii</a:t>
            </a:r>
            <a:r>
              <a:rPr lang="en-GB" sz="3600" b="1" dirty="0">
                <a:solidFill>
                  <a:srgbClr val="0070C0"/>
                </a:solidFill>
                <a:latin typeface="Times New Roman" pitchFamily="18" charset="0"/>
                <a:ea typeface="Calibri"/>
                <a:cs typeface="Times New Roman" pitchFamily="18" charset="0"/>
              </a:rPr>
              <a:t> </a:t>
            </a:r>
            <a:r>
              <a:rPr lang="en-GB" sz="3600" b="1" dirty="0" err="1">
                <a:solidFill>
                  <a:srgbClr val="0070C0"/>
                </a:solidFill>
                <a:latin typeface="Times New Roman" pitchFamily="18" charset="0"/>
                <a:ea typeface="Calibri"/>
                <a:cs typeface="Times New Roman" pitchFamily="18" charset="0"/>
              </a:rPr>
              <a:t>kabajuun</a:t>
            </a:r>
            <a:r>
              <a:rPr lang="en-GB" sz="3600" b="1" dirty="0">
                <a:solidFill>
                  <a:srgbClr val="0070C0"/>
                </a:solidFill>
                <a:latin typeface="Times New Roman" pitchFamily="18" charset="0"/>
                <a:ea typeface="Calibri"/>
                <a:cs typeface="Times New Roman" pitchFamily="18" charset="0"/>
              </a:rPr>
              <a:t> </a:t>
            </a:r>
            <a:r>
              <a:rPr lang="en-GB" sz="3600" b="1" dirty="0" err="1">
                <a:solidFill>
                  <a:srgbClr val="0070C0"/>
                </a:solidFill>
                <a:latin typeface="Times New Roman" pitchFamily="18" charset="0"/>
                <a:ea typeface="Calibri"/>
                <a:cs typeface="Times New Roman" pitchFamily="18" charset="0"/>
              </a:rPr>
              <a:t>kabachiisuu</a:t>
            </a:r>
            <a:r>
              <a:rPr lang="en-GB" sz="3600" b="1" dirty="0">
                <a:solidFill>
                  <a:srgbClr val="0070C0"/>
                </a:solidFill>
                <a:latin typeface="Times New Roman" pitchFamily="18" charset="0"/>
                <a:ea typeface="Calibri"/>
                <a:cs typeface="Times New Roman" pitchFamily="18" charset="0"/>
              </a:rPr>
              <a:t>.</a:t>
            </a:r>
            <a:endParaRPr lang="en-US" sz="3600" b="1" dirty="0">
              <a:solidFill>
                <a:srgbClr val="0070C0"/>
              </a:solidFill>
              <a:latin typeface="Times New Roman" pitchFamily="18" charset="0"/>
              <a:ea typeface="Calibri"/>
              <a:cs typeface="Times New Roman" pitchFamily="18" charset="0"/>
            </a:endParaRPr>
          </a:p>
          <a:p>
            <a:pPr marL="0" marR="0" indent="0" algn="just">
              <a:lnSpc>
                <a:spcPct val="110000"/>
              </a:lnSpc>
              <a:spcBef>
                <a:spcPts val="0"/>
              </a:spcBef>
              <a:spcAft>
                <a:spcPts val="1000"/>
              </a:spcAft>
              <a:buNone/>
            </a:pPr>
            <a:endParaRPr lang="en-GB" sz="3400" b="1" dirty="0">
              <a:latin typeface="Times New Roman" pitchFamily="18" charset="0"/>
              <a:ea typeface="Verdana" pitchFamily="34" charset="0"/>
              <a:cs typeface="Times New Roman" pitchFamily="18" charset="0"/>
            </a:endParaRPr>
          </a:p>
          <a:p>
            <a:pPr marL="0" marR="0" indent="0" algn="just">
              <a:lnSpc>
                <a:spcPct val="150000"/>
              </a:lnSpc>
              <a:spcBef>
                <a:spcPts val="0"/>
              </a:spcBef>
              <a:spcAft>
                <a:spcPts val="1000"/>
              </a:spcAft>
              <a:buNone/>
            </a:pPr>
            <a:endParaRPr lang="en-GB" sz="3400" b="1" dirty="0">
              <a:solidFill>
                <a:schemeClr val="accent1"/>
              </a:solidFill>
              <a:latin typeface="Verdana" pitchFamily="34" charset="0"/>
              <a:ea typeface="Verdana" pitchFamily="34" charset="0"/>
              <a:cs typeface="Verdana" pitchFamily="34" charset="0"/>
            </a:endParaRPr>
          </a:p>
        </p:txBody>
      </p:sp>
      <p:sp>
        <p:nvSpPr>
          <p:cNvPr id="2" name="Title 1"/>
          <p:cNvSpPr>
            <a:spLocks noGrp="1"/>
          </p:cNvSpPr>
          <p:nvPr>
            <p:ph type="title"/>
          </p:nvPr>
        </p:nvSpPr>
        <p:spPr>
          <a:xfrm>
            <a:off x="457200" y="0"/>
            <a:ext cx="8229600" cy="1371600"/>
          </a:xfrm>
        </p:spPr>
        <p:txBody>
          <a:bodyPr>
            <a:normAutofit/>
          </a:bodyPr>
          <a:lstStyle/>
          <a:p>
            <a:r>
              <a:rPr lang="en-US" dirty="0" err="1">
                <a:latin typeface="Times New Roman" pitchFamily="18" charset="0"/>
                <a:cs typeface="Times New Roman" pitchFamily="18" charset="0"/>
              </a:rPr>
              <a:t>Itti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Gaafatamummaa</a:t>
            </a:r>
            <a:r>
              <a:rPr 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3630243082"/>
      </p:ext>
    </p:extLst>
  </p:cSld>
  <p:clrMapOvr>
    <a:masterClrMapping/>
  </p:clrMapOvr>
  <p:transition spd="slow">
    <p:cove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457200"/>
            <a:ext cx="8915400" cy="6172200"/>
          </a:xfrm>
        </p:spPr>
        <p:txBody>
          <a:bodyPr>
            <a:normAutofit fontScale="92500"/>
          </a:bodyPr>
          <a:lstStyle/>
          <a:p>
            <a:pPr marL="0" marR="0" indent="0" algn="just">
              <a:lnSpc>
                <a:spcPct val="150000"/>
              </a:lnSpc>
              <a:spcBef>
                <a:spcPts val="0"/>
              </a:spcBef>
              <a:spcAft>
                <a:spcPts val="1000"/>
              </a:spcAft>
              <a:buNone/>
            </a:pPr>
            <a:r>
              <a:rPr lang="en-GB" b="1" dirty="0" err="1">
                <a:solidFill>
                  <a:schemeClr val="accent1"/>
                </a:solidFill>
                <a:latin typeface="Times New Roman" pitchFamily="18" charset="0"/>
                <a:ea typeface="Verdana" pitchFamily="34" charset="0"/>
                <a:cs typeface="Times New Roman" pitchFamily="18" charset="0"/>
              </a:rPr>
              <a:t>Abbaan</a:t>
            </a:r>
            <a:r>
              <a:rPr lang="en-GB" b="1" dirty="0">
                <a:solidFill>
                  <a:schemeClr val="accent1"/>
                </a:solidFill>
                <a:latin typeface="Times New Roman" pitchFamily="18" charset="0"/>
                <a:ea typeface="Verdana" pitchFamily="34" charset="0"/>
                <a:cs typeface="Times New Roman" pitchFamily="18" charset="0"/>
              </a:rPr>
              <a:t> </a:t>
            </a:r>
            <a:r>
              <a:rPr lang="en-GB" b="1" dirty="0" err="1">
                <a:solidFill>
                  <a:schemeClr val="accent1"/>
                </a:solidFill>
                <a:latin typeface="Times New Roman" pitchFamily="18" charset="0"/>
                <a:ea typeface="Verdana" pitchFamily="34" charset="0"/>
                <a:cs typeface="Times New Roman" pitchFamily="18" charset="0"/>
              </a:rPr>
              <a:t>seeraa</a:t>
            </a:r>
            <a:r>
              <a:rPr lang="en-GB" b="1" dirty="0">
                <a:solidFill>
                  <a:schemeClr val="accent1"/>
                </a:solidFill>
                <a:latin typeface="Times New Roman" pitchFamily="18" charset="0"/>
                <a:ea typeface="Verdana" pitchFamily="34" charset="0"/>
                <a:cs typeface="Times New Roman" pitchFamily="18" charset="0"/>
              </a:rPr>
              <a:t> </a:t>
            </a:r>
            <a:r>
              <a:rPr lang="en-GB" b="1" dirty="0" err="1">
                <a:solidFill>
                  <a:schemeClr val="accent1"/>
                </a:solidFill>
                <a:latin typeface="Times New Roman" pitchFamily="18" charset="0"/>
                <a:ea typeface="Verdana" pitchFamily="34" charset="0"/>
                <a:cs typeface="Times New Roman" pitchFamily="18" charset="0"/>
              </a:rPr>
              <a:t>hojii</a:t>
            </a:r>
            <a:r>
              <a:rPr lang="en-GB" b="1" dirty="0">
                <a:solidFill>
                  <a:schemeClr val="accent1"/>
                </a:solidFill>
                <a:latin typeface="Times New Roman" pitchFamily="18" charset="0"/>
                <a:ea typeface="Verdana" pitchFamily="34" charset="0"/>
                <a:cs typeface="Times New Roman" pitchFamily="18" charset="0"/>
              </a:rPr>
              <a:t> </a:t>
            </a:r>
            <a:r>
              <a:rPr lang="en-GB" b="1" dirty="0" err="1">
                <a:solidFill>
                  <a:schemeClr val="accent1"/>
                </a:solidFill>
                <a:latin typeface="Times New Roman" pitchFamily="18" charset="0"/>
                <a:ea typeface="Verdana" pitchFamily="34" charset="0"/>
                <a:cs typeface="Times New Roman" pitchFamily="18" charset="0"/>
              </a:rPr>
              <a:t>abbaa</a:t>
            </a:r>
            <a:r>
              <a:rPr lang="en-GB" b="1" dirty="0">
                <a:solidFill>
                  <a:schemeClr val="accent1"/>
                </a:solidFill>
                <a:latin typeface="Times New Roman" pitchFamily="18" charset="0"/>
                <a:ea typeface="Verdana" pitchFamily="34" charset="0"/>
                <a:cs typeface="Times New Roman" pitchFamily="18" charset="0"/>
              </a:rPr>
              <a:t> </a:t>
            </a:r>
            <a:r>
              <a:rPr lang="en-GB" b="1" dirty="0" err="1">
                <a:solidFill>
                  <a:schemeClr val="accent1"/>
                </a:solidFill>
                <a:latin typeface="Times New Roman" pitchFamily="18" charset="0"/>
                <a:ea typeface="Verdana" pitchFamily="34" charset="0"/>
                <a:cs typeface="Times New Roman" pitchFamily="18" charset="0"/>
              </a:rPr>
              <a:t>seerummaa</a:t>
            </a:r>
            <a:r>
              <a:rPr lang="en-GB" b="1" dirty="0">
                <a:solidFill>
                  <a:schemeClr val="accent1"/>
                </a:solidFill>
                <a:latin typeface="Times New Roman" pitchFamily="18" charset="0"/>
                <a:ea typeface="Verdana" pitchFamily="34" charset="0"/>
                <a:cs typeface="Times New Roman" pitchFamily="18" charset="0"/>
              </a:rPr>
              <a:t> </a:t>
            </a:r>
            <a:r>
              <a:rPr lang="en-GB" b="1" dirty="0" err="1">
                <a:solidFill>
                  <a:schemeClr val="accent1"/>
                </a:solidFill>
                <a:latin typeface="Times New Roman" pitchFamily="18" charset="0"/>
                <a:ea typeface="Verdana" pitchFamily="34" charset="0"/>
                <a:cs typeface="Times New Roman" pitchFamily="18" charset="0"/>
              </a:rPr>
              <a:t>isaa</a:t>
            </a:r>
            <a:r>
              <a:rPr lang="en-GB" b="1" dirty="0">
                <a:solidFill>
                  <a:schemeClr val="accent1"/>
                </a:solidFill>
                <a:latin typeface="Times New Roman" pitchFamily="18" charset="0"/>
                <a:ea typeface="Verdana" pitchFamily="34" charset="0"/>
                <a:cs typeface="Times New Roman" pitchFamily="18" charset="0"/>
              </a:rPr>
              <a:t> </a:t>
            </a:r>
            <a:r>
              <a:rPr lang="en-GB" b="1" dirty="0" err="1">
                <a:solidFill>
                  <a:schemeClr val="accent1"/>
                </a:solidFill>
                <a:latin typeface="Times New Roman" pitchFamily="18" charset="0"/>
                <a:ea typeface="Verdana" pitchFamily="34" charset="0"/>
                <a:cs typeface="Times New Roman" pitchFamily="18" charset="0"/>
              </a:rPr>
              <a:t>yoo</a:t>
            </a:r>
            <a:r>
              <a:rPr lang="en-GB" b="1" dirty="0">
                <a:solidFill>
                  <a:schemeClr val="accent1"/>
                </a:solidFill>
                <a:latin typeface="Times New Roman" pitchFamily="18" charset="0"/>
                <a:ea typeface="Verdana" pitchFamily="34" charset="0"/>
                <a:cs typeface="Times New Roman" pitchFamily="18" charset="0"/>
              </a:rPr>
              <a:t> </a:t>
            </a:r>
            <a:r>
              <a:rPr lang="en-GB" b="1" dirty="0" err="1">
                <a:solidFill>
                  <a:schemeClr val="accent1"/>
                </a:solidFill>
                <a:latin typeface="Times New Roman" pitchFamily="18" charset="0"/>
                <a:ea typeface="Verdana" pitchFamily="34" charset="0"/>
                <a:cs typeface="Times New Roman" pitchFamily="18" charset="0"/>
              </a:rPr>
              <a:t>hojjetu</a:t>
            </a:r>
            <a:r>
              <a:rPr lang="en-GB" b="1" dirty="0">
                <a:solidFill>
                  <a:schemeClr val="accent1"/>
                </a:solidFill>
                <a:latin typeface="Times New Roman" pitchFamily="18" charset="0"/>
                <a:ea typeface="Verdana" pitchFamily="34" charset="0"/>
                <a:cs typeface="Times New Roman" pitchFamily="18" charset="0"/>
              </a:rPr>
              <a:t> </a:t>
            </a:r>
            <a:r>
              <a:rPr lang="en-GB" b="1" dirty="0" err="1">
                <a:solidFill>
                  <a:srgbClr val="002060"/>
                </a:solidFill>
                <a:latin typeface="Times New Roman" pitchFamily="18" charset="0"/>
                <a:ea typeface="Verdana" pitchFamily="34" charset="0"/>
                <a:cs typeface="Times New Roman" pitchFamily="18" charset="0"/>
              </a:rPr>
              <a:t>jaalala</a:t>
            </a:r>
            <a:r>
              <a:rPr lang="en-GB" b="1" dirty="0">
                <a:solidFill>
                  <a:srgbClr val="002060"/>
                </a:solidFill>
                <a:latin typeface="Times New Roman" pitchFamily="18" charset="0"/>
                <a:ea typeface="Verdana" pitchFamily="34" charset="0"/>
                <a:cs typeface="Times New Roman" pitchFamily="18" charset="0"/>
              </a:rPr>
              <a:t> </a:t>
            </a:r>
            <a:r>
              <a:rPr lang="en-GB" b="1" dirty="0" err="1">
                <a:solidFill>
                  <a:srgbClr val="002060"/>
                </a:solidFill>
                <a:latin typeface="Times New Roman" pitchFamily="18" charset="0"/>
                <a:ea typeface="Verdana" pitchFamily="34" charset="0"/>
                <a:cs typeface="Times New Roman" pitchFamily="18" charset="0"/>
              </a:rPr>
              <a:t>osoo</a:t>
            </a:r>
            <a:r>
              <a:rPr lang="en-GB" b="1" dirty="0">
                <a:solidFill>
                  <a:srgbClr val="002060"/>
                </a:solidFill>
                <a:latin typeface="Times New Roman" pitchFamily="18" charset="0"/>
                <a:ea typeface="Verdana" pitchFamily="34" charset="0"/>
                <a:cs typeface="Times New Roman" pitchFamily="18" charset="0"/>
              </a:rPr>
              <a:t> </a:t>
            </a:r>
            <a:r>
              <a:rPr lang="en-GB" b="1" dirty="0" err="1">
                <a:solidFill>
                  <a:srgbClr val="002060"/>
                </a:solidFill>
                <a:latin typeface="Times New Roman" pitchFamily="18" charset="0"/>
                <a:ea typeface="Verdana" pitchFamily="34" charset="0"/>
                <a:cs typeface="Times New Roman" pitchFamily="18" charset="0"/>
              </a:rPr>
              <a:t>hin</a:t>
            </a:r>
            <a:r>
              <a:rPr lang="en-GB" b="1" dirty="0">
                <a:solidFill>
                  <a:srgbClr val="002060"/>
                </a:solidFill>
                <a:latin typeface="Times New Roman" pitchFamily="18" charset="0"/>
                <a:ea typeface="Verdana" pitchFamily="34" charset="0"/>
                <a:cs typeface="Times New Roman" pitchFamily="18" charset="0"/>
              </a:rPr>
              <a:t> </a:t>
            </a:r>
            <a:r>
              <a:rPr lang="en-GB" b="1" dirty="0" err="1">
                <a:solidFill>
                  <a:srgbClr val="002060"/>
                </a:solidFill>
                <a:latin typeface="Times New Roman" pitchFamily="18" charset="0"/>
                <a:ea typeface="Verdana" pitchFamily="34" charset="0"/>
                <a:cs typeface="Times New Roman" pitchFamily="18" charset="0"/>
              </a:rPr>
              <a:t>barbaadiin</a:t>
            </a:r>
            <a:r>
              <a:rPr lang="en-GB" b="1" dirty="0">
                <a:solidFill>
                  <a:srgbClr val="7030A0"/>
                </a:solidFill>
                <a:latin typeface="Times New Roman" pitchFamily="18" charset="0"/>
                <a:ea typeface="Verdana" pitchFamily="34" charset="0"/>
                <a:cs typeface="Times New Roman" pitchFamily="18" charset="0"/>
              </a:rPr>
              <a:t>;</a:t>
            </a:r>
            <a:r>
              <a:rPr lang="en-GB" b="1" dirty="0">
                <a:solidFill>
                  <a:schemeClr val="accent1"/>
                </a:solidFill>
                <a:latin typeface="Times New Roman" pitchFamily="18" charset="0"/>
                <a:ea typeface="Verdana" pitchFamily="34" charset="0"/>
                <a:cs typeface="Times New Roman" pitchFamily="18" charset="0"/>
              </a:rPr>
              <a:t> </a:t>
            </a:r>
            <a:r>
              <a:rPr lang="en-GB" b="1" i="1" dirty="0" err="1">
                <a:solidFill>
                  <a:srgbClr val="FF0000"/>
                </a:solidFill>
                <a:latin typeface="Times New Roman" pitchFamily="18" charset="0"/>
                <a:ea typeface="Verdana" pitchFamily="34" charset="0"/>
                <a:cs typeface="Times New Roman" pitchFamily="18" charset="0"/>
              </a:rPr>
              <a:t>miiraanis</a:t>
            </a:r>
            <a:r>
              <a:rPr lang="en-GB" b="1" i="1" dirty="0">
                <a:solidFill>
                  <a:srgbClr val="FF0000"/>
                </a:solidFill>
                <a:latin typeface="Times New Roman" pitchFamily="18" charset="0"/>
                <a:ea typeface="Verdana" pitchFamily="34" charset="0"/>
                <a:cs typeface="Times New Roman" pitchFamily="18" charset="0"/>
              </a:rPr>
              <a:t> </a:t>
            </a:r>
            <a:r>
              <a:rPr lang="en-GB" b="1" i="1" dirty="0" err="1">
                <a:solidFill>
                  <a:srgbClr val="FF0000"/>
                </a:solidFill>
                <a:latin typeface="Times New Roman" pitchFamily="18" charset="0"/>
                <a:ea typeface="Verdana" pitchFamily="34" charset="0"/>
                <a:cs typeface="Times New Roman" pitchFamily="18" charset="0"/>
              </a:rPr>
              <a:t>osoo</a:t>
            </a:r>
            <a:r>
              <a:rPr lang="en-GB" b="1" i="1" dirty="0">
                <a:solidFill>
                  <a:srgbClr val="FF0000"/>
                </a:solidFill>
                <a:latin typeface="Times New Roman" pitchFamily="18" charset="0"/>
                <a:ea typeface="Verdana" pitchFamily="34" charset="0"/>
                <a:cs typeface="Times New Roman" pitchFamily="18" charset="0"/>
              </a:rPr>
              <a:t> </a:t>
            </a:r>
            <a:r>
              <a:rPr lang="en-GB" b="1" i="1" dirty="0" err="1">
                <a:solidFill>
                  <a:srgbClr val="FF0000"/>
                </a:solidFill>
                <a:latin typeface="Times New Roman" pitchFamily="18" charset="0"/>
                <a:ea typeface="Verdana" pitchFamily="34" charset="0"/>
                <a:cs typeface="Times New Roman" pitchFamily="18" charset="0"/>
              </a:rPr>
              <a:t>hin</a:t>
            </a:r>
            <a:r>
              <a:rPr lang="en-GB" b="1" i="1" dirty="0">
                <a:solidFill>
                  <a:srgbClr val="FF0000"/>
                </a:solidFill>
                <a:latin typeface="Times New Roman" pitchFamily="18" charset="0"/>
                <a:ea typeface="Verdana" pitchFamily="34" charset="0"/>
                <a:cs typeface="Times New Roman" pitchFamily="18" charset="0"/>
              </a:rPr>
              <a:t> </a:t>
            </a:r>
            <a:r>
              <a:rPr lang="en-GB" b="1" i="1" dirty="0" err="1">
                <a:solidFill>
                  <a:srgbClr val="FF0000"/>
                </a:solidFill>
                <a:latin typeface="Times New Roman" pitchFamily="18" charset="0"/>
                <a:ea typeface="Verdana" pitchFamily="34" charset="0"/>
                <a:cs typeface="Times New Roman" pitchFamily="18" charset="0"/>
              </a:rPr>
              <a:t>hogganamiin</a:t>
            </a:r>
            <a:r>
              <a:rPr lang="en-GB" b="1" dirty="0">
                <a:latin typeface="Times New Roman" pitchFamily="18" charset="0"/>
                <a:ea typeface="Verdana" pitchFamily="34" charset="0"/>
                <a:cs typeface="Times New Roman" pitchFamily="18" charset="0"/>
              </a:rPr>
              <a:t>; </a:t>
            </a:r>
            <a:r>
              <a:rPr lang="en-GB" b="1" dirty="0" err="1">
                <a:solidFill>
                  <a:schemeClr val="accent1"/>
                </a:solidFill>
                <a:latin typeface="Times New Roman" pitchFamily="18" charset="0"/>
                <a:ea typeface="Verdana" pitchFamily="34" charset="0"/>
                <a:cs typeface="Times New Roman" pitchFamily="18" charset="0"/>
              </a:rPr>
              <a:t>sodaa</a:t>
            </a:r>
            <a:r>
              <a:rPr lang="en-GB" b="1" dirty="0">
                <a:solidFill>
                  <a:schemeClr val="accent1"/>
                </a:solidFill>
                <a:latin typeface="Times New Roman" pitchFamily="18" charset="0"/>
                <a:ea typeface="Verdana" pitchFamily="34" charset="0"/>
                <a:cs typeface="Times New Roman" pitchFamily="18" charset="0"/>
              </a:rPr>
              <a:t> </a:t>
            </a:r>
            <a:r>
              <a:rPr lang="en-GB" b="1" dirty="0" err="1">
                <a:solidFill>
                  <a:schemeClr val="accent1"/>
                </a:solidFill>
                <a:latin typeface="Times New Roman" pitchFamily="18" charset="0"/>
                <a:ea typeface="Verdana" pitchFamily="34" charset="0"/>
                <a:cs typeface="Times New Roman" pitchFamily="18" charset="0"/>
              </a:rPr>
              <a:t>tokko</a:t>
            </a:r>
            <a:r>
              <a:rPr lang="en-GB" b="1" dirty="0">
                <a:solidFill>
                  <a:schemeClr val="accent1"/>
                </a:solidFill>
                <a:latin typeface="Times New Roman" pitchFamily="18" charset="0"/>
                <a:ea typeface="Verdana" pitchFamily="34" charset="0"/>
                <a:cs typeface="Times New Roman" pitchFamily="18" charset="0"/>
              </a:rPr>
              <a:t> </a:t>
            </a:r>
            <a:r>
              <a:rPr lang="en-GB" b="1" dirty="0" err="1">
                <a:solidFill>
                  <a:schemeClr val="accent1"/>
                </a:solidFill>
                <a:latin typeface="Times New Roman" pitchFamily="18" charset="0"/>
                <a:ea typeface="Verdana" pitchFamily="34" charset="0"/>
                <a:cs typeface="Times New Roman" pitchFamily="18" charset="0"/>
              </a:rPr>
              <a:t>malee</a:t>
            </a:r>
            <a:r>
              <a:rPr lang="en-GB" b="1" dirty="0">
                <a:solidFill>
                  <a:schemeClr val="accent1"/>
                </a:solidFill>
                <a:latin typeface="Times New Roman" pitchFamily="18" charset="0"/>
                <a:ea typeface="Verdana" pitchFamily="34" charset="0"/>
                <a:cs typeface="Times New Roman" pitchFamily="18" charset="0"/>
              </a:rPr>
              <a:t> </a:t>
            </a:r>
            <a:r>
              <a:rPr lang="en-GB" b="1" dirty="0" err="1">
                <a:solidFill>
                  <a:srgbClr val="FF0000"/>
                </a:solidFill>
                <a:latin typeface="Times New Roman" pitchFamily="18" charset="0"/>
                <a:ea typeface="Verdana" pitchFamily="34" charset="0"/>
                <a:cs typeface="Times New Roman" pitchFamily="18" charset="0"/>
              </a:rPr>
              <a:t>seeraan</a:t>
            </a:r>
            <a:r>
              <a:rPr lang="en-GB" b="1" dirty="0">
                <a:solidFill>
                  <a:srgbClr val="FF0000"/>
                </a:solidFill>
                <a:latin typeface="Times New Roman" pitchFamily="18" charset="0"/>
                <a:ea typeface="Verdana" pitchFamily="34" charset="0"/>
                <a:cs typeface="Times New Roman" pitchFamily="18" charset="0"/>
              </a:rPr>
              <a:t> </a:t>
            </a:r>
            <a:r>
              <a:rPr lang="en-GB" b="1" dirty="0" err="1">
                <a:solidFill>
                  <a:srgbClr val="FF0000"/>
                </a:solidFill>
                <a:latin typeface="Times New Roman" pitchFamily="18" charset="0"/>
                <a:ea typeface="Verdana" pitchFamily="34" charset="0"/>
                <a:cs typeface="Times New Roman" pitchFamily="18" charset="0"/>
              </a:rPr>
              <a:t>hojjechuu</a:t>
            </a:r>
            <a:r>
              <a:rPr lang="en-GB" b="1" dirty="0">
                <a:solidFill>
                  <a:srgbClr val="FF0000"/>
                </a:solidFill>
                <a:latin typeface="Times New Roman" pitchFamily="18" charset="0"/>
                <a:ea typeface="Verdana" pitchFamily="34" charset="0"/>
                <a:cs typeface="Times New Roman" pitchFamily="18" charset="0"/>
              </a:rPr>
              <a:t> </a:t>
            </a:r>
            <a:r>
              <a:rPr lang="en-GB" b="1" dirty="0" err="1">
                <a:solidFill>
                  <a:srgbClr val="FF0000"/>
                </a:solidFill>
                <a:latin typeface="Times New Roman" pitchFamily="18" charset="0"/>
                <a:ea typeface="Verdana" pitchFamily="34" charset="0"/>
                <a:cs typeface="Times New Roman" pitchFamily="18" charset="0"/>
              </a:rPr>
              <a:t>qaba</a:t>
            </a:r>
            <a:endParaRPr lang="en-GB" b="1" dirty="0">
              <a:solidFill>
                <a:schemeClr val="accent1"/>
              </a:solidFill>
              <a:latin typeface="Times New Roman" pitchFamily="18" charset="0"/>
              <a:ea typeface="Verdana" pitchFamily="34" charset="0"/>
              <a:cs typeface="Times New Roman" pitchFamily="18" charset="0"/>
            </a:endParaRPr>
          </a:p>
          <a:p>
            <a:pPr marL="0" marR="0" indent="0" algn="just">
              <a:lnSpc>
                <a:spcPct val="150000"/>
              </a:lnSpc>
              <a:spcBef>
                <a:spcPts val="0"/>
              </a:spcBef>
              <a:spcAft>
                <a:spcPts val="1000"/>
              </a:spcAft>
              <a:buNone/>
            </a:pPr>
            <a:r>
              <a:rPr lang="en-GB" b="1" i="1" dirty="0" err="1">
                <a:solidFill>
                  <a:schemeClr val="accent1"/>
                </a:solidFill>
                <a:latin typeface="Times New Roman" pitchFamily="18" charset="0"/>
                <a:ea typeface="Verdana" pitchFamily="34" charset="0"/>
                <a:cs typeface="Times New Roman" pitchFamily="18" charset="0"/>
              </a:rPr>
              <a:t>Hariiroo</a:t>
            </a:r>
            <a:r>
              <a:rPr lang="en-GB" b="1" i="1" dirty="0">
                <a:solidFill>
                  <a:schemeClr val="accent1"/>
                </a:solidFill>
                <a:latin typeface="Times New Roman" pitchFamily="18" charset="0"/>
                <a:ea typeface="Verdana" pitchFamily="34" charset="0"/>
                <a:cs typeface="Times New Roman" pitchFamily="18" charset="0"/>
              </a:rPr>
              <a:t> </a:t>
            </a:r>
            <a:r>
              <a:rPr lang="en-GB" b="1" i="1" dirty="0" err="1">
                <a:solidFill>
                  <a:schemeClr val="accent1"/>
                </a:solidFill>
                <a:latin typeface="Times New Roman" pitchFamily="18" charset="0"/>
                <a:ea typeface="Verdana" pitchFamily="34" charset="0"/>
                <a:cs typeface="Times New Roman" pitchFamily="18" charset="0"/>
              </a:rPr>
              <a:t>Falmitoota</a:t>
            </a:r>
            <a:r>
              <a:rPr lang="en-GB" b="1" i="1" dirty="0">
                <a:solidFill>
                  <a:schemeClr val="accent1"/>
                </a:solidFill>
                <a:latin typeface="Times New Roman" pitchFamily="18" charset="0"/>
                <a:ea typeface="Verdana" pitchFamily="34" charset="0"/>
                <a:cs typeface="Times New Roman" pitchFamily="18" charset="0"/>
              </a:rPr>
              <a:t> </a:t>
            </a:r>
            <a:r>
              <a:rPr lang="en-GB" b="1" i="1" dirty="0" err="1">
                <a:solidFill>
                  <a:schemeClr val="accent1"/>
                </a:solidFill>
                <a:latin typeface="Times New Roman" pitchFamily="18" charset="0"/>
                <a:ea typeface="Verdana" pitchFamily="34" charset="0"/>
                <a:cs typeface="Times New Roman" pitchFamily="18" charset="0"/>
              </a:rPr>
              <a:t>fi</a:t>
            </a:r>
            <a:r>
              <a:rPr lang="en-GB" b="1" i="1" dirty="0">
                <a:solidFill>
                  <a:schemeClr val="accent1"/>
                </a:solidFill>
                <a:latin typeface="Times New Roman" pitchFamily="18" charset="0"/>
                <a:ea typeface="Verdana" pitchFamily="34" charset="0"/>
                <a:cs typeface="Times New Roman" pitchFamily="18" charset="0"/>
              </a:rPr>
              <a:t> </a:t>
            </a:r>
            <a:r>
              <a:rPr lang="en-GB" b="1" i="1" dirty="0" err="1">
                <a:solidFill>
                  <a:schemeClr val="accent1"/>
                </a:solidFill>
                <a:latin typeface="Times New Roman" pitchFamily="18" charset="0"/>
                <a:ea typeface="Verdana" pitchFamily="34" charset="0"/>
                <a:cs typeface="Times New Roman" pitchFamily="18" charset="0"/>
              </a:rPr>
              <a:t>hawaasa</a:t>
            </a:r>
            <a:r>
              <a:rPr lang="en-GB" b="1" i="1" dirty="0">
                <a:solidFill>
                  <a:schemeClr val="accent1"/>
                </a:solidFill>
                <a:latin typeface="Times New Roman" pitchFamily="18" charset="0"/>
                <a:ea typeface="Verdana" pitchFamily="34" charset="0"/>
                <a:cs typeface="Times New Roman" pitchFamily="18" charset="0"/>
              </a:rPr>
              <a:t> </a:t>
            </a:r>
            <a:r>
              <a:rPr lang="en-GB" b="1" i="1" dirty="0" err="1">
                <a:solidFill>
                  <a:schemeClr val="accent1"/>
                </a:solidFill>
                <a:latin typeface="Times New Roman" pitchFamily="18" charset="0"/>
                <a:ea typeface="Verdana" pitchFamily="34" charset="0"/>
                <a:cs typeface="Times New Roman" pitchFamily="18" charset="0"/>
              </a:rPr>
              <a:t>baldhaa</a:t>
            </a:r>
            <a:r>
              <a:rPr lang="en-GB" b="1" i="1" dirty="0">
                <a:solidFill>
                  <a:schemeClr val="accent1"/>
                </a:solidFill>
                <a:latin typeface="Times New Roman" pitchFamily="18" charset="0"/>
                <a:ea typeface="Verdana" pitchFamily="34" charset="0"/>
                <a:cs typeface="Times New Roman" pitchFamily="18" charset="0"/>
              </a:rPr>
              <a:t> </a:t>
            </a:r>
            <a:r>
              <a:rPr lang="en-GB" b="1" i="1" dirty="0" err="1">
                <a:solidFill>
                  <a:schemeClr val="accent1"/>
                </a:solidFill>
                <a:latin typeface="Times New Roman" pitchFamily="18" charset="0"/>
                <a:ea typeface="Verdana" pitchFamily="34" charset="0"/>
                <a:cs typeface="Times New Roman" pitchFamily="18" charset="0"/>
              </a:rPr>
              <a:t>daangessuu</a:t>
            </a:r>
            <a:r>
              <a:rPr lang="en-GB" b="1" i="1" dirty="0">
                <a:solidFill>
                  <a:schemeClr val="accent1"/>
                </a:solidFill>
                <a:latin typeface="Times New Roman" pitchFamily="18" charset="0"/>
                <a:ea typeface="Verdana" pitchFamily="34" charset="0"/>
                <a:cs typeface="Times New Roman" pitchFamily="18" charset="0"/>
              </a:rPr>
              <a:t>?</a:t>
            </a:r>
            <a:endParaRPr lang="en-GB" b="1" i="1" dirty="0">
              <a:solidFill>
                <a:srgbClr val="0070C0"/>
              </a:solidFill>
              <a:latin typeface="Times New Roman" pitchFamily="18" charset="0"/>
              <a:ea typeface="Calibri"/>
              <a:cs typeface="Times New Roman" pitchFamily="18" charset="0"/>
            </a:endParaRPr>
          </a:p>
          <a:p>
            <a:pPr marL="0" lvl="0" indent="0" algn="just">
              <a:lnSpc>
                <a:spcPct val="150000"/>
              </a:lnSpc>
              <a:spcBef>
                <a:spcPts val="0"/>
              </a:spcBef>
              <a:buFont typeface="Wingdings" pitchFamily="2" charset="2"/>
              <a:buChar char="v"/>
            </a:pPr>
            <a:r>
              <a:rPr lang="en-GB" b="1" i="1" dirty="0" err="1">
                <a:solidFill>
                  <a:srgbClr val="00B050"/>
                </a:solidFill>
                <a:latin typeface="Times New Roman"/>
                <a:ea typeface="Calibri"/>
                <a:cs typeface="Times New Roman"/>
              </a:rPr>
              <a:t>Abbaan</a:t>
            </a:r>
            <a:r>
              <a:rPr lang="en-GB" b="1" i="1" dirty="0">
                <a:solidFill>
                  <a:srgbClr val="00B050"/>
                </a:solidFill>
                <a:latin typeface="Times New Roman"/>
                <a:ea typeface="Calibri"/>
                <a:cs typeface="Times New Roman"/>
              </a:rPr>
              <a:t> seeraa </a:t>
            </a:r>
            <a:r>
              <a:rPr lang="en-GB" b="1" i="1" dirty="0" err="1">
                <a:solidFill>
                  <a:srgbClr val="00B050"/>
                </a:solidFill>
                <a:latin typeface="Times New Roman"/>
                <a:ea typeface="Calibri"/>
                <a:cs typeface="Times New Roman"/>
              </a:rPr>
              <a:t>bilisummaa</a:t>
            </a:r>
            <a:r>
              <a:rPr lang="en-GB" b="1" i="1" dirty="0">
                <a:solidFill>
                  <a:srgbClr val="00B050"/>
                </a:solidFill>
                <a:latin typeface="Times New Roman"/>
                <a:ea typeface="Calibri"/>
                <a:cs typeface="Times New Roman"/>
              </a:rPr>
              <a:t> abbaa </a:t>
            </a:r>
            <a:r>
              <a:rPr lang="en-GB" b="1" i="1" dirty="0" err="1">
                <a:solidFill>
                  <a:srgbClr val="00B050"/>
                </a:solidFill>
                <a:latin typeface="Times New Roman"/>
                <a:ea typeface="Calibri"/>
                <a:cs typeface="Times New Roman"/>
              </a:rPr>
              <a:t>seerummaa</a:t>
            </a:r>
            <a:r>
              <a:rPr lang="en-GB" b="1" i="1" dirty="0">
                <a:solidFill>
                  <a:srgbClr val="00B050"/>
                </a:solidFill>
                <a:latin typeface="Times New Roman"/>
                <a:ea typeface="Calibri"/>
                <a:cs typeface="Times New Roman"/>
              </a:rPr>
              <a:t> </a:t>
            </a:r>
            <a:r>
              <a:rPr lang="en-GB" b="1" i="1" dirty="0" err="1">
                <a:solidFill>
                  <a:srgbClr val="00B050"/>
                </a:solidFill>
                <a:latin typeface="Times New Roman"/>
                <a:ea typeface="Calibri"/>
                <a:cs typeface="Times New Roman"/>
              </a:rPr>
              <a:t>eegsisuu</a:t>
            </a:r>
            <a:r>
              <a:rPr lang="en-GB" b="1" i="1" dirty="0">
                <a:solidFill>
                  <a:srgbClr val="00B050"/>
                </a:solidFill>
                <a:latin typeface="Times New Roman"/>
                <a:ea typeface="Calibri"/>
                <a:cs typeface="Times New Roman"/>
              </a:rPr>
              <a:t> irratti dirqama </a:t>
            </a:r>
            <a:r>
              <a:rPr lang="en-GB" b="1" i="1" dirty="0" err="1">
                <a:solidFill>
                  <a:srgbClr val="00B050"/>
                </a:solidFill>
                <a:latin typeface="Times New Roman"/>
                <a:ea typeface="Calibri"/>
                <a:cs typeface="Times New Roman"/>
              </a:rPr>
              <a:t>ogummaa</a:t>
            </a:r>
            <a:r>
              <a:rPr lang="en-GB" b="1" i="1" dirty="0">
                <a:solidFill>
                  <a:srgbClr val="00B050"/>
                </a:solidFill>
                <a:latin typeface="Times New Roman"/>
                <a:ea typeface="Calibri"/>
                <a:cs typeface="Times New Roman"/>
              </a:rPr>
              <a:t> attamii </a:t>
            </a:r>
            <a:r>
              <a:rPr lang="en-GB" b="1" i="1" dirty="0" err="1">
                <a:solidFill>
                  <a:srgbClr val="00B050"/>
                </a:solidFill>
                <a:latin typeface="Times New Roman"/>
                <a:ea typeface="Calibri"/>
                <a:cs typeface="Times New Roman"/>
              </a:rPr>
              <a:t>bahuuti</a:t>
            </a:r>
            <a:r>
              <a:rPr lang="en-GB" b="1" i="1" dirty="0">
                <a:solidFill>
                  <a:srgbClr val="00B050"/>
                </a:solidFill>
                <a:latin typeface="Times New Roman"/>
                <a:ea typeface="Calibri"/>
                <a:cs typeface="Times New Roman"/>
              </a:rPr>
              <a:t> irraa eegama?</a:t>
            </a:r>
            <a:r>
              <a:rPr lang="en-GB" b="1" i="1" dirty="0">
                <a:solidFill>
                  <a:srgbClr val="0070C0"/>
                </a:solidFill>
                <a:latin typeface="Times New Roman"/>
                <a:ea typeface="Calibri"/>
                <a:cs typeface="Times New Roman"/>
              </a:rPr>
              <a:t> </a:t>
            </a:r>
          </a:p>
          <a:p>
            <a:pPr marL="0" lvl="0" indent="0" algn="just">
              <a:lnSpc>
                <a:spcPct val="150000"/>
              </a:lnSpc>
              <a:spcBef>
                <a:spcPts val="0"/>
              </a:spcBef>
              <a:spcAft>
                <a:spcPts val="1000"/>
              </a:spcAft>
              <a:buNone/>
            </a:pPr>
            <a:endParaRPr lang="en-US" b="1" dirty="0">
              <a:ea typeface="Calibri"/>
              <a:cs typeface="Times New Roman"/>
            </a:endParaRPr>
          </a:p>
          <a:p>
            <a:pPr marR="0" algn="just">
              <a:lnSpc>
                <a:spcPct val="150000"/>
              </a:lnSpc>
              <a:spcBef>
                <a:spcPts val="0"/>
              </a:spcBef>
              <a:spcAft>
                <a:spcPts val="1000"/>
              </a:spcAft>
              <a:buFont typeface="Wingdings" pitchFamily="2" charset="2"/>
              <a:buChar char="ü"/>
            </a:pPr>
            <a:endParaRPr lang="en-US" dirty="0">
              <a:solidFill>
                <a:srgbClr val="FF0000"/>
              </a:solidFill>
              <a:ea typeface="Calibri"/>
              <a:cs typeface="Times New Roman"/>
            </a:endParaRPr>
          </a:p>
          <a:p>
            <a:endParaRPr lang="en-US" dirty="0"/>
          </a:p>
        </p:txBody>
      </p:sp>
    </p:spTree>
    <p:extLst>
      <p:ext uri="{BB962C8B-B14F-4D97-AF65-F5344CB8AC3E}">
        <p14:creationId xmlns:p14="http://schemas.microsoft.com/office/powerpoint/2010/main" val="34534802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a:effectLst>
            <a:outerShdw blurRad="50800" dist="38100" algn="l" rotWithShape="0">
              <a:prstClr val="black">
                <a:alpha val="40000"/>
              </a:prstClr>
            </a:outerShdw>
          </a:effectLst>
        </p:spPr>
        <p:txBody>
          <a:bodyPr>
            <a:noAutofit/>
          </a:bodyPr>
          <a:lstStyle/>
          <a:p>
            <a:pPr algn="just"/>
            <a:r>
              <a:rPr lang="en-US" sz="2400" dirty="0" err="1">
                <a:latin typeface="Times New Roman" pitchFamily="18" charset="0"/>
                <a:cs typeface="Times New Roman" pitchFamily="18" charset="0"/>
              </a:rPr>
              <a:t>Dhiibbaan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dhiibbaa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alaa-qaama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mootummaa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falmitoota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hawaasa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baldhaa</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dhimmoota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waltajjii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miidiyaalee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adda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addaa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fkf</a:t>
            </a:r>
            <a:r>
              <a:rPr lang="en-US" sz="2400" dirty="0">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kamilat</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kez</a:t>
            </a:r>
            <a:r>
              <a:rPr lang="en-US" sz="2400" dirty="0">
                <a:solidFill>
                  <a:srgbClr val="FF0000"/>
                </a:solidFill>
                <a:latin typeface="Times New Roman" pitchFamily="18" charset="0"/>
                <a:cs typeface="Times New Roman" pitchFamily="18" charset="0"/>
              </a:rPr>
              <a:t>. Due to media pressure; the Federal high court has rendered a death </a:t>
            </a:r>
            <a:r>
              <a:rPr lang="en-US" sz="2400" dirty="0" err="1">
                <a:solidFill>
                  <a:srgbClr val="FF0000"/>
                </a:solidFill>
                <a:latin typeface="Times New Roman" pitchFamily="18" charset="0"/>
                <a:cs typeface="Times New Roman" pitchFamily="18" charset="0"/>
              </a:rPr>
              <a:t>penality</a:t>
            </a:r>
            <a:r>
              <a:rPr lang="en-US" sz="2400" dirty="0">
                <a:solidFill>
                  <a:srgbClr val="FF0000"/>
                </a:solidFill>
                <a:latin typeface="Times New Roman" pitchFamily="18" charset="0"/>
                <a:cs typeface="Times New Roman" pitchFamily="18" charset="0"/>
              </a:rPr>
              <a:t> against the offender(</a:t>
            </a:r>
            <a:r>
              <a:rPr lang="en-US" sz="2400" dirty="0" err="1">
                <a:solidFill>
                  <a:srgbClr val="FF0000"/>
                </a:solidFill>
                <a:latin typeface="Times New Roman" pitchFamily="18" charset="0"/>
                <a:cs typeface="Times New Roman" pitchFamily="18" charset="0"/>
              </a:rPr>
              <a:t>Demisew</a:t>
            </a:r>
            <a:r>
              <a:rPr lang="en-US" sz="2400" dirty="0">
                <a:solidFill>
                  <a:srgbClr val="FF0000"/>
                </a:solidFill>
                <a:latin typeface="Times New Roman" pitchFamily="18" charset="0"/>
                <a:cs typeface="Times New Roman" pitchFamily="18" charset="0"/>
              </a:rPr>
              <a:t>) he later appealed to the Federal Supreme Court challenging the decision, and received a relatively lenient sentence to 20 </a:t>
            </a:r>
            <a:r>
              <a:rPr lang="en-US" sz="2400" dirty="0" err="1">
                <a:solidFill>
                  <a:srgbClr val="FF0000"/>
                </a:solidFill>
                <a:latin typeface="Times New Roman" pitchFamily="18" charset="0"/>
                <a:cs typeface="Times New Roman" pitchFamily="18" charset="0"/>
              </a:rPr>
              <a:t>years.The</a:t>
            </a:r>
            <a:r>
              <a:rPr lang="en-US" sz="2400" dirty="0">
                <a:solidFill>
                  <a:srgbClr val="FF0000"/>
                </a:solidFill>
                <a:latin typeface="Times New Roman" pitchFamily="18" charset="0"/>
                <a:cs typeface="Times New Roman" pitchFamily="18" charset="0"/>
              </a:rPr>
              <a:t> prosecution then appealed to the Supreme Court Cassation Bench which again reversed the decision of the other court and gave </a:t>
            </a:r>
            <a:r>
              <a:rPr lang="en-US" sz="2400" dirty="0" err="1">
                <a:solidFill>
                  <a:srgbClr val="FF0000"/>
                </a:solidFill>
                <a:latin typeface="Times New Roman" pitchFamily="18" charset="0"/>
                <a:cs typeface="Times New Roman" pitchFamily="18" charset="0"/>
              </a:rPr>
              <a:t>Demisew</a:t>
            </a:r>
            <a:r>
              <a:rPr lang="en-US" sz="2400" dirty="0">
                <a:solidFill>
                  <a:srgbClr val="FF0000"/>
                </a:solidFill>
                <a:latin typeface="Times New Roman" pitchFamily="18" charset="0"/>
                <a:cs typeface="Times New Roman" pitchFamily="18" charset="0"/>
              </a:rPr>
              <a:t> an irreversible life jail term.</a:t>
            </a:r>
          </a:p>
          <a:p>
            <a:pPr algn="just"/>
            <a:r>
              <a:rPr lang="en-US" sz="2400" dirty="0" err="1">
                <a:latin typeface="Times New Roman" pitchFamily="18" charset="0"/>
                <a:cs typeface="Times New Roman" pitchFamily="18" charset="0"/>
              </a:rPr>
              <a:t>Dhiibbaa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keessoo-irraa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gadee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fi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dalgee-ykn</a:t>
            </a:r>
            <a:r>
              <a:rPr lang="en-US" sz="2400" dirty="0">
                <a:latin typeface="Times New Roman" pitchFamily="18" charset="0"/>
                <a:cs typeface="Times New Roman" pitchFamily="18" charset="0"/>
              </a:rPr>
              <a:t> vertical and horizontal</a:t>
            </a:r>
          </a:p>
          <a:p>
            <a:pPr algn="just"/>
            <a:r>
              <a:rPr lang="en-US" sz="2400" dirty="0" err="1">
                <a:latin typeface="Times New Roman" pitchFamily="18" charset="0"/>
                <a:cs typeface="Times New Roman" pitchFamily="18" charset="0"/>
              </a:rPr>
              <a:t>Dhiibbaa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keessoo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ilaalcha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dhuunfaa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ykn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miira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dandeettii</a:t>
            </a:r>
            <a:r>
              <a:rPr lang="en-US" sz="2400" dirty="0">
                <a:latin typeface="Times New Roman" pitchFamily="18" charset="0"/>
                <a:cs typeface="Times New Roman" pitchFamily="18" charset="0"/>
              </a:rPr>
              <a:t> a/</a:t>
            </a:r>
            <a:r>
              <a:rPr lang="en-US" sz="2400" dirty="0" err="1">
                <a:latin typeface="Times New Roman" pitchFamily="18" charset="0"/>
                <a:cs typeface="Times New Roman" pitchFamily="18" charset="0"/>
              </a:rPr>
              <a:t>seeraa</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A/</a:t>
            </a:r>
            <a:r>
              <a:rPr lang="en-US" sz="2400" dirty="0" err="1">
                <a:latin typeface="Times New Roman" pitchFamily="18" charset="0"/>
                <a:cs typeface="Times New Roman" pitchFamily="18" charset="0"/>
              </a:rPr>
              <a:t>Seeraa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akkamitti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ittisuu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danda’aa</a:t>
            </a:r>
            <a:r>
              <a:rPr lang="en-US" sz="2400" dirty="0">
                <a:latin typeface="Times New Roman" pitchFamily="18" charset="0"/>
                <a:cs typeface="Times New Roman" pitchFamily="18" charset="0"/>
              </a:rPr>
              <a:t>?</a:t>
            </a:r>
          </a:p>
        </p:txBody>
      </p:sp>
    </p:spTree>
    <p:extLst>
      <p:ext uri="{BB962C8B-B14F-4D97-AF65-F5344CB8AC3E}">
        <p14:creationId xmlns:p14="http://schemas.microsoft.com/office/powerpoint/2010/main" val="1101684773"/>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15400" cy="6172200"/>
          </a:xfrm>
          <a:effectLst>
            <a:outerShdw blurRad="50800" dist="38100" dir="2700000" algn="tl" rotWithShape="0">
              <a:prstClr val="black">
                <a:alpha val="40000"/>
              </a:prstClr>
            </a:outerShdw>
          </a:effectLst>
        </p:spPr>
        <p:txBody>
          <a:bodyPr>
            <a:normAutofit fontScale="25000" lnSpcReduction="20000"/>
          </a:bodyPr>
          <a:lstStyle/>
          <a:p>
            <a:pPr marR="0" algn="just">
              <a:lnSpc>
                <a:spcPct val="150000"/>
              </a:lnSpc>
              <a:spcBef>
                <a:spcPts val="0"/>
              </a:spcBef>
              <a:spcAft>
                <a:spcPts val="1000"/>
              </a:spcAft>
              <a:buFont typeface="Wingdings" pitchFamily="2" charset="2"/>
              <a:buChar char="ü"/>
            </a:pPr>
            <a:endParaRPr lang="en-GB" b="1" dirty="0">
              <a:latin typeface="Times New Roman"/>
              <a:ea typeface="Calibri"/>
              <a:cs typeface="Times New Roman"/>
            </a:endParaRPr>
          </a:p>
          <a:p>
            <a:pPr marR="0" algn="just">
              <a:lnSpc>
                <a:spcPct val="150000"/>
              </a:lnSpc>
              <a:spcBef>
                <a:spcPts val="0"/>
              </a:spcBef>
              <a:spcAft>
                <a:spcPts val="1000"/>
              </a:spcAft>
              <a:buFont typeface="Wingdings" pitchFamily="2" charset="2"/>
              <a:buChar char="ü"/>
            </a:pPr>
            <a:r>
              <a:rPr lang="en-GB" sz="11200" dirty="0">
                <a:latin typeface="Times New Roman"/>
                <a:ea typeface="Calibri"/>
                <a:cs typeface="Times New Roman"/>
              </a:rPr>
              <a:t>A/S Sodaa malee </a:t>
            </a:r>
            <a:r>
              <a:rPr lang="en-GB" sz="11200" dirty="0" err="1">
                <a:latin typeface="Times New Roman"/>
                <a:ea typeface="Calibri"/>
                <a:cs typeface="Times New Roman"/>
              </a:rPr>
              <a:t>jaallatamuuf</a:t>
            </a:r>
            <a:r>
              <a:rPr lang="en-GB" sz="11200" dirty="0">
                <a:latin typeface="Times New Roman"/>
                <a:ea typeface="Calibri"/>
                <a:cs typeface="Times New Roman"/>
              </a:rPr>
              <a:t>, nan </a:t>
            </a:r>
            <a:r>
              <a:rPr lang="en-GB" sz="11200" dirty="0" err="1">
                <a:latin typeface="Times New Roman"/>
                <a:ea typeface="Calibri"/>
                <a:cs typeface="Times New Roman"/>
              </a:rPr>
              <a:t>jibbama</a:t>
            </a:r>
            <a:r>
              <a:rPr lang="en-GB" sz="11200" dirty="0">
                <a:latin typeface="Times New Roman"/>
                <a:ea typeface="Calibri"/>
                <a:cs typeface="Times New Roman"/>
              </a:rPr>
              <a:t>, </a:t>
            </a:r>
            <a:r>
              <a:rPr lang="en-GB" sz="11200" dirty="0" err="1">
                <a:latin typeface="Times New Roman"/>
                <a:ea typeface="Calibri"/>
                <a:cs typeface="Times New Roman"/>
              </a:rPr>
              <a:t>maqaa</a:t>
            </a:r>
            <a:r>
              <a:rPr lang="en-GB" sz="11200" dirty="0">
                <a:latin typeface="Times New Roman"/>
                <a:ea typeface="Calibri"/>
                <a:cs typeface="Times New Roman"/>
              </a:rPr>
              <a:t> </a:t>
            </a:r>
            <a:r>
              <a:rPr lang="en-GB" sz="11200" dirty="0" err="1">
                <a:latin typeface="Times New Roman"/>
                <a:ea typeface="Calibri"/>
                <a:cs typeface="Times New Roman"/>
              </a:rPr>
              <a:t>kooti</a:t>
            </a:r>
            <a:r>
              <a:rPr lang="en-GB" sz="11200" dirty="0">
                <a:latin typeface="Times New Roman"/>
                <a:ea typeface="Calibri"/>
                <a:cs typeface="Times New Roman"/>
              </a:rPr>
              <a:t> </a:t>
            </a:r>
            <a:r>
              <a:rPr lang="en-GB" sz="11200" dirty="0" err="1">
                <a:latin typeface="Times New Roman"/>
                <a:ea typeface="Calibri"/>
                <a:cs typeface="Times New Roman"/>
              </a:rPr>
              <a:t>baha</a:t>
            </a:r>
            <a:r>
              <a:rPr lang="en-GB" sz="11200" dirty="0">
                <a:latin typeface="Times New Roman"/>
                <a:ea typeface="Calibri"/>
                <a:cs typeface="Times New Roman"/>
              </a:rPr>
              <a:t> </a:t>
            </a:r>
            <a:r>
              <a:rPr lang="en-GB" sz="11200" dirty="0" err="1">
                <a:latin typeface="Times New Roman"/>
                <a:ea typeface="Calibri"/>
                <a:cs typeface="Times New Roman"/>
              </a:rPr>
              <a:t>osoo</a:t>
            </a:r>
            <a:r>
              <a:rPr lang="en-GB" sz="11200" dirty="0">
                <a:latin typeface="Times New Roman"/>
                <a:ea typeface="Calibri"/>
                <a:cs typeface="Times New Roman"/>
              </a:rPr>
              <a:t> </a:t>
            </a:r>
            <a:r>
              <a:rPr lang="en-GB" sz="11200" dirty="0" err="1">
                <a:latin typeface="Times New Roman"/>
                <a:ea typeface="Calibri"/>
                <a:cs typeface="Times New Roman"/>
              </a:rPr>
              <a:t>hin</a:t>
            </a:r>
            <a:r>
              <a:rPr lang="en-GB" sz="11200" dirty="0">
                <a:latin typeface="Times New Roman"/>
                <a:ea typeface="Calibri"/>
                <a:cs typeface="Times New Roman"/>
              </a:rPr>
              <a:t> </a:t>
            </a:r>
            <a:r>
              <a:rPr lang="en-GB" sz="11200" dirty="0" err="1">
                <a:latin typeface="Times New Roman"/>
                <a:ea typeface="Calibri"/>
                <a:cs typeface="Times New Roman"/>
              </a:rPr>
              <a:t>jedhin</a:t>
            </a:r>
            <a:r>
              <a:rPr lang="en-GB" sz="11200" dirty="0">
                <a:latin typeface="Times New Roman"/>
                <a:ea typeface="Calibri"/>
                <a:cs typeface="Times New Roman"/>
              </a:rPr>
              <a:t> </a:t>
            </a:r>
            <a:r>
              <a:rPr lang="en-GB" sz="11200" dirty="0" err="1">
                <a:latin typeface="Times New Roman"/>
                <a:ea typeface="Calibri"/>
                <a:cs typeface="Times New Roman"/>
              </a:rPr>
              <a:t>hojjechuu</a:t>
            </a:r>
            <a:r>
              <a:rPr lang="en-GB" sz="11200" dirty="0">
                <a:latin typeface="Times New Roman"/>
                <a:ea typeface="Calibri"/>
                <a:cs typeface="Times New Roman"/>
              </a:rPr>
              <a:t> qaba.</a:t>
            </a:r>
          </a:p>
          <a:p>
            <a:pPr lvl="0" algn="just">
              <a:lnSpc>
                <a:spcPct val="150000"/>
              </a:lnSpc>
              <a:spcBef>
                <a:spcPts val="0"/>
              </a:spcBef>
              <a:spcAft>
                <a:spcPts val="1000"/>
              </a:spcAft>
              <a:buFont typeface="Wingdings" pitchFamily="2" charset="2"/>
              <a:buChar char="ü"/>
            </a:pPr>
            <a:r>
              <a:rPr lang="en-GB" sz="11200" dirty="0" err="1">
                <a:latin typeface="Times New Roman"/>
                <a:ea typeface="Calibri"/>
                <a:cs typeface="Times New Roman"/>
              </a:rPr>
              <a:t>Miidiyaanis</a:t>
            </a:r>
            <a:r>
              <a:rPr lang="en-GB" sz="11200" dirty="0">
                <a:latin typeface="Times New Roman"/>
                <a:ea typeface="Calibri"/>
                <a:cs typeface="Times New Roman"/>
              </a:rPr>
              <a:t> ta’e ilaalcha </a:t>
            </a:r>
            <a:r>
              <a:rPr lang="en-GB" sz="11200" dirty="0" err="1">
                <a:latin typeface="Times New Roman"/>
                <a:ea typeface="Calibri"/>
                <a:cs typeface="Times New Roman"/>
              </a:rPr>
              <a:t>yeroon</a:t>
            </a:r>
            <a:r>
              <a:rPr lang="en-GB" sz="11200" dirty="0">
                <a:latin typeface="Times New Roman"/>
                <a:ea typeface="Calibri"/>
                <a:cs typeface="Times New Roman"/>
              </a:rPr>
              <a:t> </a:t>
            </a:r>
            <a:r>
              <a:rPr lang="en-GB" sz="11200" dirty="0" err="1">
                <a:latin typeface="Times New Roman"/>
                <a:ea typeface="Calibri"/>
                <a:cs typeface="Times New Roman"/>
              </a:rPr>
              <a:t>mo’amee</a:t>
            </a:r>
            <a:r>
              <a:rPr lang="en-GB" sz="11200" dirty="0">
                <a:latin typeface="Times New Roman"/>
                <a:ea typeface="Calibri"/>
                <a:cs typeface="Times New Roman"/>
              </a:rPr>
              <a:t> haqa ragaa fi </a:t>
            </a:r>
            <a:r>
              <a:rPr lang="en-GB" sz="11200" dirty="0" err="1">
                <a:latin typeface="Times New Roman"/>
                <a:ea typeface="Calibri"/>
                <a:cs typeface="Times New Roman"/>
              </a:rPr>
              <a:t>seera</a:t>
            </a:r>
            <a:r>
              <a:rPr lang="en-GB" sz="11200" dirty="0">
                <a:latin typeface="Times New Roman"/>
                <a:ea typeface="Calibri"/>
                <a:cs typeface="Times New Roman"/>
              </a:rPr>
              <a:t> </a:t>
            </a:r>
            <a:r>
              <a:rPr lang="en-GB" sz="11200" dirty="0" err="1">
                <a:latin typeface="Times New Roman"/>
                <a:ea typeface="Calibri"/>
                <a:cs typeface="Times New Roman"/>
              </a:rPr>
              <a:t>gadhiisuun</a:t>
            </a:r>
            <a:r>
              <a:rPr lang="en-GB" sz="11200" dirty="0">
                <a:latin typeface="Times New Roman"/>
                <a:ea typeface="Calibri"/>
                <a:cs typeface="Times New Roman"/>
              </a:rPr>
              <a:t> </a:t>
            </a:r>
            <a:r>
              <a:rPr lang="en-GB" sz="11200" dirty="0" err="1">
                <a:latin typeface="Times New Roman"/>
                <a:ea typeface="Calibri"/>
                <a:cs typeface="Times New Roman"/>
              </a:rPr>
              <a:t>sirna</a:t>
            </a:r>
            <a:r>
              <a:rPr lang="en-GB" sz="11200" dirty="0">
                <a:latin typeface="Times New Roman"/>
                <a:ea typeface="Calibri"/>
                <a:cs typeface="Times New Roman"/>
              </a:rPr>
              <a:t> </a:t>
            </a:r>
            <a:r>
              <a:rPr lang="en-GB" sz="11200" dirty="0" err="1">
                <a:latin typeface="Times New Roman"/>
                <a:ea typeface="Calibri"/>
                <a:cs typeface="Times New Roman"/>
              </a:rPr>
              <a:t>haqaa</a:t>
            </a:r>
            <a:r>
              <a:rPr lang="en-GB" sz="11200" dirty="0">
                <a:latin typeface="Times New Roman"/>
                <a:ea typeface="Calibri"/>
                <a:cs typeface="Times New Roman"/>
              </a:rPr>
              <a:t> irratti </a:t>
            </a:r>
            <a:r>
              <a:rPr lang="en-GB" sz="11200" dirty="0" err="1">
                <a:latin typeface="Times New Roman"/>
                <a:ea typeface="Calibri"/>
                <a:cs typeface="Times New Roman"/>
              </a:rPr>
              <a:t>miidhaa</a:t>
            </a:r>
            <a:r>
              <a:rPr lang="en-GB" sz="11200" dirty="0">
                <a:latin typeface="Times New Roman"/>
                <a:ea typeface="Calibri"/>
                <a:cs typeface="Times New Roman"/>
              </a:rPr>
              <a:t> ol’aanaa ta’e </a:t>
            </a:r>
            <a:r>
              <a:rPr lang="en-GB" sz="11200" dirty="0" err="1">
                <a:latin typeface="Times New Roman"/>
                <a:ea typeface="Calibri"/>
                <a:cs typeface="Times New Roman"/>
              </a:rPr>
              <a:t>dhaqqabsiisuun</a:t>
            </a:r>
            <a:r>
              <a:rPr lang="en-GB" sz="11200" dirty="0">
                <a:latin typeface="Times New Roman"/>
                <a:ea typeface="Calibri"/>
                <a:cs typeface="Times New Roman"/>
              </a:rPr>
              <a:t> </a:t>
            </a:r>
            <a:r>
              <a:rPr lang="en-GB" sz="11200" dirty="0" err="1">
                <a:solidFill>
                  <a:srgbClr val="FF0000"/>
                </a:solidFill>
                <a:latin typeface="Times New Roman"/>
                <a:ea typeface="Calibri"/>
                <a:cs typeface="Times New Roman"/>
              </a:rPr>
              <a:t>amantaa</a:t>
            </a:r>
            <a:r>
              <a:rPr lang="en-GB" sz="11200" dirty="0">
                <a:solidFill>
                  <a:srgbClr val="FF0000"/>
                </a:solidFill>
                <a:latin typeface="Times New Roman"/>
                <a:ea typeface="Calibri"/>
                <a:cs typeface="Times New Roman"/>
              </a:rPr>
              <a:t> fi </a:t>
            </a:r>
            <a:r>
              <a:rPr lang="en-GB" sz="11200" dirty="0" err="1">
                <a:solidFill>
                  <a:srgbClr val="FF0000"/>
                </a:solidFill>
                <a:latin typeface="Times New Roman"/>
                <a:ea typeface="Calibri"/>
                <a:cs typeface="Times New Roman"/>
              </a:rPr>
              <a:t>kabaja</a:t>
            </a:r>
            <a:r>
              <a:rPr lang="en-GB" sz="11200" dirty="0">
                <a:solidFill>
                  <a:srgbClr val="FF0000"/>
                </a:solidFill>
                <a:latin typeface="Times New Roman"/>
                <a:ea typeface="Calibri"/>
                <a:cs typeface="Times New Roman"/>
              </a:rPr>
              <a:t> </a:t>
            </a:r>
            <a:r>
              <a:rPr lang="en-GB" sz="11200" dirty="0" err="1">
                <a:solidFill>
                  <a:srgbClr val="FF0000"/>
                </a:solidFill>
                <a:latin typeface="Times New Roman"/>
                <a:ea typeface="Calibri"/>
                <a:cs typeface="Times New Roman"/>
              </a:rPr>
              <a:t>uummanni</a:t>
            </a:r>
            <a:r>
              <a:rPr lang="en-GB" sz="11200" dirty="0">
                <a:solidFill>
                  <a:srgbClr val="FF0000"/>
                </a:solidFill>
                <a:latin typeface="Times New Roman"/>
                <a:ea typeface="Calibri"/>
                <a:cs typeface="Times New Roman"/>
              </a:rPr>
              <a:t> </a:t>
            </a:r>
            <a:r>
              <a:rPr lang="en-GB" sz="11200" dirty="0" err="1">
                <a:solidFill>
                  <a:srgbClr val="FF0000"/>
                </a:solidFill>
                <a:latin typeface="Times New Roman"/>
                <a:ea typeface="Calibri"/>
                <a:cs typeface="Times New Roman"/>
              </a:rPr>
              <a:t>sirna</a:t>
            </a:r>
            <a:r>
              <a:rPr lang="en-GB" sz="11200" dirty="0">
                <a:solidFill>
                  <a:srgbClr val="FF0000"/>
                </a:solidFill>
                <a:latin typeface="Times New Roman"/>
                <a:ea typeface="Calibri"/>
                <a:cs typeface="Times New Roman"/>
              </a:rPr>
              <a:t> </a:t>
            </a:r>
            <a:r>
              <a:rPr lang="en-GB" sz="11200" dirty="0" err="1">
                <a:solidFill>
                  <a:srgbClr val="FF0000"/>
                </a:solidFill>
                <a:latin typeface="Times New Roman"/>
                <a:ea typeface="Calibri"/>
                <a:cs typeface="Times New Roman"/>
              </a:rPr>
              <a:t>haqaa</a:t>
            </a:r>
            <a:r>
              <a:rPr lang="en-GB" sz="11200" dirty="0">
                <a:solidFill>
                  <a:srgbClr val="FF0000"/>
                </a:solidFill>
                <a:latin typeface="Times New Roman"/>
                <a:ea typeface="Calibri"/>
                <a:cs typeface="Times New Roman"/>
              </a:rPr>
              <a:t> irratti </a:t>
            </a:r>
            <a:r>
              <a:rPr lang="en-GB" sz="11200" dirty="0" err="1">
                <a:solidFill>
                  <a:srgbClr val="FF0000"/>
                </a:solidFill>
                <a:latin typeface="Times New Roman"/>
                <a:ea typeface="Calibri"/>
                <a:cs typeface="Times New Roman"/>
              </a:rPr>
              <a:t>qabu</a:t>
            </a:r>
            <a:r>
              <a:rPr lang="en-GB" sz="11200" dirty="0">
                <a:solidFill>
                  <a:srgbClr val="FF0000"/>
                </a:solidFill>
                <a:latin typeface="Times New Roman"/>
                <a:ea typeface="Calibri"/>
                <a:cs typeface="Times New Roman"/>
              </a:rPr>
              <a:t> </a:t>
            </a:r>
            <a:r>
              <a:rPr lang="en-GB" sz="11200" dirty="0" err="1">
                <a:latin typeface="Times New Roman"/>
                <a:ea typeface="Calibri"/>
                <a:cs typeface="Times New Roman"/>
              </a:rPr>
              <a:t>dhabsiisa</a:t>
            </a:r>
            <a:r>
              <a:rPr lang="en-GB" sz="11200" dirty="0">
                <a:latin typeface="Times New Roman"/>
                <a:ea typeface="Calibri"/>
                <a:cs typeface="Times New Roman"/>
              </a:rPr>
              <a:t>.</a:t>
            </a:r>
          </a:p>
          <a:p>
            <a:pPr lvl="0" algn="just">
              <a:lnSpc>
                <a:spcPct val="150000"/>
              </a:lnSpc>
              <a:spcBef>
                <a:spcPts val="0"/>
              </a:spcBef>
              <a:spcAft>
                <a:spcPts val="1000"/>
              </a:spcAft>
              <a:buFont typeface="Wingdings" pitchFamily="2" charset="2"/>
              <a:buChar char="ü"/>
            </a:pPr>
            <a:r>
              <a:rPr lang="en-GB" sz="11200" i="1" dirty="0" err="1">
                <a:solidFill>
                  <a:srgbClr val="FF0000"/>
                </a:solidFill>
                <a:latin typeface="Times New Roman"/>
                <a:ea typeface="Calibri"/>
                <a:cs typeface="Times New Roman"/>
              </a:rPr>
              <a:t>Fedhii</a:t>
            </a:r>
            <a:r>
              <a:rPr lang="en-GB" sz="11200" i="1" dirty="0">
                <a:solidFill>
                  <a:srgbClr val="FF0000"/>
                </a:solidFill>
                <a:latin typeface="Times New Roman"/>
                <a:ea typeface="Calibri"/>
                <a:cs typeface="Times New Roman"/>
              </a:rPr>
              <a:t> </a:t>
            </a:r>
            <a:r>
              <a:rPr lang="en-GB" sz="11200" i="1" dirty="0" err="1">
                <a:solidFill>
                  <a:srgbClr val="FF0000"/>
                </a:solidFill>
                <a:latin typeface="Times New Roman"/>
                <a:ea typeface="Calibri"/>
                <a:cs typeface="Times New Roman"/>
              </a:rPr>
              <a:t>miidiyaa</a:t>
            </a:r>
            <a:r>
              <a:rPr lang="en-GB" sz="11200" i="1" dirty="0">
                <a:solidFill>
                  <a:srgbClr val="FF0000"/>
                </a:solidFill>
                <a:latin typeface="Times New Roman"/>
                <a:ea typeface="Calibri"/>
                <a:cs typeface="Times New Roman"/>
              </a:rPr>
              <a:t> </a:t>
            </a:r>
            <a:r>
              <a:rPr lang="en-GB" sz="11200" i="1" dirty="0">
                <a:latin typeface="Times New Roman"/>
                <a:ea typeface="Calibri"/>
                <a:cs typeface="Times New Roman"/>
              </a:rPr>
              <a:t>fi </a:t>
            </a:r>
            <a:r>
              <a:rPr lang="en-GB" sz="11200" i="1" dirty="0" err="1">
                <a:solidFill>
                  <a:srgbClr val="FF0000"/>
                </a:solidFill>
                <a:latin typeface="Times New Roman"/>
                <a:ea typeface="Calibri"/>
                <a:cs typeface="Times New Roman"/>
              </a:rPr>
              <a:t>hawaasaan</a:t>
            </a:r>
            <a:r>
              <a:rPr lang="en-GB" sz="11200" i="1" dirty="0">
                <a:solidFill>
                  <a:srgbClr val="FF0000"/>
                </a:solidFill>
                <a:latin typeface="Times New Roman"/>
                <a:ea typeface="Calibri"/>
                <a:cs typeface="Times New Roman"/>
              </a:rPr>
              <a:t> </a:t>
            </a:r>
            <a:r>
              <a:rPr lang="en-GB" sz="11200" i="1" dirty="0" err="1">
                <a:solidFill>
                  <a:srgbClr val="FF0000"/>
                </a:solidFill>
                <a:latin typeface="Times New Roman"/>
                <a:ea typeface="Calibri"/>
                <a:cs typeface="Times New Roman"/>
              </a:rPr>
              <a:t>gaggeeffamuu</a:t>
            </a:r>
            <a:r>
              <a:rPr lang="en-GB" sz="11200" i="1" dirty="0">
                <a:solidFill>
                  <a:srgbClr val="FF0000"/>
                </a:solidFill>
                <a:latin typeface="Times New Roman"/>
                <a:ea typeface="Calibri"/>
                <a:cs typeface="Times New Roman"/>
              </a:rPr>
              <a:t> </a:t>
            </a:r>
            <a:r>
              <a:rPr lang="en-GB" sz="11200" i="1" dirty="0" err="1">
                <a:solidFill>
                  <a:srgbClr val="FF0000"/>
                </a:solidFill>
                <a:latin typeface="Times New Roman"/>
                <a:ea typeface="Calibri"/>
                <a:cs typeface="Times New Roman"/>
              </a:rPr>
              <a:t>dhabuu</a:t>
            </a:r>
            <a:r>
              <a:rPr lang="en-GB" sz="11200" i="1" dirty="0">
                <a:solidFill>
                  <a:srgbClr val="FF0000"/>
                </a:solidFill>
                <a:latin typeface="Times New Roman"/>
                <a:ea typeface="Calibri"/>
                <a:cs typeface="Times New Roman"/>
              </a:rPr>
              <a:t> </a:t>
            </a:r>
            <a:r>
              <a:rPr lang="en-GB" sz="11200" i="1" dirty="0" err="1">
                <a:latin typeface="Times New Roman"/>
                <a:ea typeface="Calibri"/>
                <a:cs typeface="Times New Roman"/>
              </a:rPr>
              <a:t>jechuun</a:t>
            </a:r>
            <a:r>
              <a:rPr lang="en-GB" sz="11200" i="1" dirty="0">
                <a:latin typeface="Times New Roman"/>
                <a:ea typeface="Calibri"/>
                <a:cs typeface="Times New Roman"/>
              </a:rPr>
              <a:t> </a:t>
            </a:r>
            <a:r>
              <a:rPr lang="en-GB" sz="11200" i="1" dirty="0" err="1">
                <a:latin typeface="Times New Roman"/>
                <a:ea typeface="Calibri"/>
                <a:cs typeface="Times New Roman"/>
              </a:rPr>
              <a:t>duuchaadhumaatti</a:t>
            </a:r>
            <a:r>
              <a:rPr lang="en-GB" sz="11200" i="1" dirty="0">
                <a:latin typeface="Times New Roman"/>
                <a:ea typeface="Calibri"/>
                <a:cs typeface="Times New Roman"/>
              </a:rPr>
              <a:t> </a:t>
            </a:r>
            <a:r>
              <a:rPr lang="en-GB" sz="11200" i="1" dirty="0" err="1">
                <a:solidFill>
                  <a:srgbClr val="0070C0"/>
                </a:solidFill>
                <a:latin typeface="Times New Roman"/>
                <a:ea typeface="Calibri"/>
                <a:cs typeface="Times New Roman"/>
              </a:rPr>
              <a:t>ilaalcha</a:t>
            </a:r>
            <a:r>
              <a:rPr lang="en-GB" sz="11200" i="1" dirty="0">
                <a:solidFill>
                  <a:srgbClr val="0070C0"/>
                </a:solidFill>
                <a:latin typeface="Times New Roman"/>
                <a:ea typeface="Calibri"/>
                <a:cs typeface="Times New Roman"/>
              </a:rPr>
              <a:t> </a:t>
            </a:r>
            <a:r>
              <a:rPr lang="en-GB" sz="11200" i="1" dirty="0" err="1">
                <a:solidFill>
                  <a:srgbClr val="0070C0"/>
                </a:solidFill>
                <a:latin typeface="Times New Roman"/>
                <a:ea typeface="Calibri"/>
                <a:cs typeface="Times New Roman"/>
              </a:rPr>
              <a:t>miidiyaa</a:t>
            </a:r>
            <a:r>
              <a:rPr lang="en-GB" sz="11200" i="1" dirty="0">
                <a:solidFill>
                  <a:srgbClr val="0070C0"/>
                </a:solidFill>
                <a:latin typeface="Times New Roman"/>
                <a:ea typeface="Calibri"/>
                <a:cs typeface="Times New Roman"/>
              </a:rPr>
              <a:t> fi </a:t>
            </a:r>
            <a:r>
              <a:rPr lang="en-GB" sz="11200" i="1" dirty="0" err="1">
                <a:solidFill>
                  <a:srgbClr val="0070C0"/>
                </a:solidFill>
                <a:latin typeface="Times New Roman"/>
                <a:ea typeface="Calibri"/>
                <a:cs typeface="Times New Roman"/>
              </a:rPr>
              <a:t>hawaasa</a:t>
            </a:r>
            <a:r>
              <a:rPr lang="en-GB" sz="11200" i="1" dirty="0">
                <a:solidFill>
                  <a:srgbClr val="0070C0"/>
                </a:solidFill>
                <a:latin typeface="Times New Roman"/>
                <a:ea typeface="Calibri"/>
                <a:cs typeface="Times New Roman"/>
              </a:rPr>
              <a:t> </a:t>
            </a:r>
            <a:r>
              <a:rPr lang="en-GB" sz="11200" i="1" dirty="0" err="1">
                <a:solidFill>
                  <a:srgbClr val="0070C0"/>
                </a:solidFill>
                <a:latin typeface="Times New Roman"/>
                <a:ea typeface="Calibri"/>
                <a:cs typeface="Times New Roman"/>
              </a:rPr>
              <a:t>bira</a:t>
            </a:r>
            <a:r>
              <a:rPr lang="en-GB" sz="11200" i="1" dirty="0">
                <a:solidFill>
                  <a:srgbClr val="0070C0"/>
                </a:solidFill>
                <a:latin typeface="Times New Roman"/>
                <a:ea typeface="Calibri"/>
                <a:cs typeface="Times New Roman"/>
              </a:rPr>
              <a:t> </a:t>
            </a:r>
            <a:r>
              <a:rPr lang="en-GB" sz="11200" i="1" dirty="0" err="1">
                <a:solidFill>
                  <a:srgbClr val="0070C0"/>
                </a:solidFill>
                <a:latin typeface="Times New Roman"/>
                <a:ea typeface="Calibri"/>
                <a:cs typeface="Times New Roman"/>
              </a:rPr>
              <a:t>jiru</a:t>
            </a:r>
            <a:r>
              <a:rPr lang="en-GB" sz="11200" i="1" dirty="0">
                <a:solidFill>
                  <a:srgbClr val="0070C0"/>
                </a:solidFill>
                <a:latin typeface="Times New Roman"/>
                <a:ea typeface="Calibri"/>
                <a:cs typeface="Times New Roman"/>
              </a:rPr>
              <a:t> </a:t>
            </a:r>
            <a:r>
              <a:rPr lang="en-GB" sz="11200" i="1" dirty="0" err="1">
                <a:solidFill>
                  <a:srgbClr val="0070C0"/>
                </a:solidFill>
                <a:latin typeface="Times New Roman"/>
                <a:ea typeface="Calibri"/>
                <a:cs typeface="Times New Roman"/>
              </a:rPr>
              <a:t>wajjin</a:t>
            </a:r>
            <a:r>
              <a:rPr lang="en-GB" sz="11200" i="1" dirty="0">
                <a:solidFill>
                  <a:srgbClr val="0070C0"/>
                </a:solidFill>
                <a:latin typeface="Times New Roman"/>
                <a:ea typeface="Calibri"/>
                <a:cs typeface="Times New Roman"/>
              </a:rPr>
              <a:t> </a:t>
            </a:r>
            <a:r>
              <a:rPr lang="en-GB" sz="11200" i="1" dirty="0" err="1">
                <a:solidFill>
                  <a:srgbClr val="0070C0"/>
                </a:solidFill>
                <a:latin typeface="Times New Roman"/>
                <a:ea typeface="Calibri"/>
                <a:cs typeface="Times New Roman"/>
              </a:rPr>
              <a:t>faallaa</a:t>
            </a:r>
            <a:r>
              <a:rPr lang="en-GB" sz="11200" i="1" dirty="0">
                <a:solidFill>
                  <a:srgbClr val="0070C0"/>
                </a:solidFill>
                <a:latin typeface="Times New Roman"/>
                <a:ea typeface="Calibri"/>
                <a:cs typeface="Times New Roman"/>
              </a:rPr>
              <a:t> </a:t>
            </a:r>
            <a:r>
              <a:rPr lang="en-GB" sz="11200" i="1" dirty="0" err="1">
                <a:solidFill>
                  <a:srgbClr val="0070C0"/>
                </a:solidFill>
                <a:latin typeface="Times New Roman"/>
                <a:ea typeface="Calibri"/>
                <a:cs typeface="Times New Roman"/>
              </a:rPr>
              <a:t>deemuu</a:t>
            </a:r>
            <a:r>
              <a:rPr lang="en-GB" sz="11200" i="1" dirty="0">
                <a:solidFill>
                  <a:srgbClr val="0070C0"/>
                </a:solidFill>
                <a:latin typeface="Times New Roman"/>
                <a:ea typeface="Calibri"/>
                <a:cs typeface="Times New Roman"/>
              </a:rPr>
              <a:t> </a:t>
            </a:r>
            <a:r>
              <a:rPr lang="en-GB" sz="11200" i="1" dirty="0" err="1">
                <a:solidFill>
                  <a:srgbClr val="0070C0"/>
                </a:solidFill>
                <a:latin typeface="Times New Roman"/>
                <a:ea typeface="Calibri"/>
                <a:cs typeface="Times New Roman"/>
              </a:rPr>
              <a:t>ykn</a:t>
            </a:r>
            <a:r>
              <a:rPr lang="en-GB" sz="11200" i="1" dirty="0">
                <a:solidFill>
                  <a:srgbClr val="0070C0"/>
                </a:solidFill>
                <a:latin typeface="Times New Roman"/>
                <a:ea typeface="Calibri"/>
                <a:cs typeface="Times New Roman"/>
              </a:rPr>
              <a:t> </a:t>
            </a:r>
            <a:r>
              <a:rPr lang="en-GB" sz="11200" i="1" dirty="0" err="1">
                <a:solidFill>
                  <a:srgbClr val="0070C0"/>
                </a:solidFill>
                <a:latin typeface="Times New Roman"/>
                <a:ea typeface="Calibri"/>
                <a:cs typeface="Times New Roman"/>
              </a:rPr>
              <a:t>murteessuu</a:t>
            </a:r>
            <a:r>
              <a:rPr lang="en-GB" sz="11200" i="1" dirty="0">
                <a:solidFill>
                  <a:srgbClr val="0070C0"/>
                </a:solidFill>
                <a:latin typeface="Times New Roman"/>
                <a:ea typeface="Calibri"/>
                <a:cs typeface="Times New Roman"/>
              </a:rPr>
              <a:t> </a:t>
            </a:r>
            <a:r>
              <a:rPr lang="en-GB" sz="11200" i="1" dirty="0" err="1">
                <a:solidFill>
                  <a:srgbClr val="0070C0"/>
                </a:solidFill>
                <a:latin typeface="Times New Roman"/>
                <a:ea typeface="Calibri"/>
                <a:cs typeface="Times New Roman"/>
              </a:rPr>
              <a:t>jechuu</a:t>
            </a:r>
            <a:r>
              <a:rPr lang="en-GB" sz="11200" i="1" dirty="0">
                <a:solidFill>
                  <a:srgbClr val="0070C0"/>
                </a:solidFill>
                <a:latin typeface="Times New Roman"/>
                <a:ea typeface="Calibri"/>
                <a:cs typeface="Times New Roman"/>
              </a:rPr>
              <a:t> </a:t>
            </a:r>
            <a:r>
              <a:rPr lang="en-GB" sz="11200" i="1" dirty="0" err="1">
                <a:solidFill>
                  <a:srgbClr val="0070C0"/>
                </a:solidFill>
                <a:latin typeface="Times New Roman"/>
                <a:ea typeface="Calibri"/>
                <a:cs typeface="Times New Roman"/>
              </a:rPr>
              <a:t>miti</a:t>
            </a:r>
            <a:r>
              <a:rPr lang="en-GB" sz="11200" i="1" dirty="0">
                <a:solidFill>
                  <a:srgbClr val="0070C0"/>
                </a:solidFill>
                <a:latin typeface="Times New Roman"/>
                <a:ea typeface="Calibri"/>
                <a:cs typeface="Times New Roman"/>
              </a:rPr>
              <a:t>..  </a:t>
            </a:r>
          </a:p>
          <a:p>
            <a:pPr marR="0" algn="just">
              <a:lnSpc>
                <a:spcPct val="150000"/>
              </a:lnSpc>
              <a:spcBef>
                <a:spcPts val="0"/>
              </a:spcBef>
              <a:spcAft>
                <a:spcPts val="1000"/>
              </a:spcAft>
              <a:buFont typeface="Wingdings" pitchFamily="2" charset="2"/>
              <a:buChar char="ü"/>
            </a:pPr>
            <a:endParaRPr lang="en-GB" sz="12800" dirty="0">
              <a:latin typeface="Times New Roman"/>
              <a:ea typeface="Calibri"/>
              <a:cs typeface="Times New Roman"/>
            </a:endParaRPr>
          </a:p>
          <a:p>
            <a:pPr marR="0" algn="just">
              <a:lnSpc>
                <a:spcPct val="150000"/>
              </a:lnSpc>
              <a:spcBef>
                <a:spcPts val="0"/>
              </a:spcBef>
              <a:spcAft>
                <a:spcPts val="1000"/>
              </a:spcAft>
              <a:buFont typeface="Wingdings" pitchFamily="2" charset="2"/>
              <a:buChar char="ü"/>
            </a:pPr>
            <a:endParaRPr lang="en-GB" sz="12800" dirty="0">
              <a:latin typeface="Times New Roman"/>
              <a:ea typeface="Calibri"/>
              <a:cs typeface="Times New Roman"/>
            </a:endParaRPr>
          </a:p>
        </p:txBody>
      </p:sp>
    </p:spTree>
    <p:extLst>
      <p:ext uri="{BB962C8B-B14F-4D97-AF65-F5344CB8AC3E}">
        <p14:creationId xmlns:p14="http://schemas.microsoft.com/office/powerpoint/2010/main" val="91467770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28600"/>
            <a:ext cx="8915400" cy="6629400"/>
          </a:xfrm>
        </p:spPr>
        <p:txBody>
          <a:bodyPr>
            <a:normAutofit lnSpcReduction="10000"/>
          </a:bodyPr>
          <a:lstStyle/>
          <a:p>
            <a:pPr lvl="0" algn="just">
              <a:lnSpc>
                <a:spcPct val="110000"/>
              </a:lnSpc>
              <a:spcBef>
                <a:spcPts val="0"/>
              </a:spcBef>
              <a:spcAft>
                <a:spcPts val="1000"/>
              </a:spcAft>
              <a:buFont typeface="+mj-lt"/>
              <a:buAutoNum type="arabicPeriod"/>
            </a:pPr>
            <a:r>
              <a:rPr lang="en-GB" b="1" i="1" dirty="0">
                <a:solidFill>
                  <a:srgbClr val="FF0000"/>
                </a:solidFill>
                <a:latin typeface="Times New Roman" pitchFamily="18" charset="0"/>
                <a:ea typeface="Calibri"/>
                <a:cs typeface="Times New Roman" pitchFamily="18" charset="0"/>
              </a:rPr>
              <a:t>Bilisummaa Abbaa Seerummaa Dhiibbaa Qaama Raawwachiiftuu ykn Bulchiinsaa Hin malle Irraa Eeguu</a:t>
            </a:r>
          </a:p>
          <a:p>
            <a:pPr lvl="0" algn="just">
              <a:lnSpc>
                <a:spcPct val="110000"/>
              </a:lnSpc>
              <a:spcBef>
                <a:spcPts val="0"/>
              </a:spcBef>
              <a:spcAft>
                <a:spcPts val="1000"/>
              </a:spcAft>
              <a:buFont typeface="Wingdings" pitchFamily="2" charset="2"/>
              <a:buChar char="ü"/>
            </a:pPr>
            <a:r>
              <a:rPr lang="en-GB" sz="2800" b="1" dirty="0" err="1">
                <a:latin typeface="Times New Roman" pitchFamily="18" charset="0"/>
                <a:ea typeface="Calibri"/>
                <a:cs typeface="Times New Roman" pitchFamily="18" charset="0"/>
              </a:rPr>
              <a:t>Fkf</a:t>
            </a:r>
            <a:r>
              <a:rPr lang="en-GB" sz="2800" b="1" dirty="0">
                <a:latin typeface="Times New Roman" pitchFamily="18" charset="0"/>
                <a:ea typeface="Calibri"/>
                <a:cs typeface="Times New Roman" pitchFamily="18" charset="0"/>
              </a:rPr>
              <a:t> </a:t>
            </a:r>
            <a:r>
              <a:rPr lang="en-GB" sz="2800" b="1" i="1" dirty="0" err="1">
                <a:solidFill>
                  <a:srgbClr val="FF0000"/>
                </a:solidFill>
                <a:latin typeface="Times New Roman" pitchFamily="18" charset="0"/>
                <a:ea typeface="Calibri"/>
                <a:cs typeface="Times New Roman" pitchFamily="18" charset="0"/>
              </a:rPr>
              <a:t>akkaataa</a:t>
            </a:r>
            <a:r>
              <a:rPr lang="en-GB" sz="2800" b="1" i="1" dirty="0">
                <a:solidFill>
                  <a:srgbClr val="FF0000"/>
                </a:solidFill>
                <a:latin typeface="Times New Roman" pitchFamily="18" charset="0"/>
                <a:ea typeface="Calibri"/>
                <a:cs typeface="Times New Roman" pitchFamily="18" charset="0"/>
              </a:rPr>
              <a:t> </a:t>
            </a:r>
            <a:r>
              <a:rPr lang="en-GB" sz="2800" b="1" i="1" dirty="0" err="1">
                <a:solidFill>
                  <a:srgbClr val="FF0000"/>
                </a:solidFill>
                <a:latin typeface="Times New Roman" pitchFamily="18" charset="0"/>
                <a:ea typeface="Calibri"/>
                <a:cs typeface="Times New Roman" pitchFamily="18" charset="0"/>
              </a:rPr>
              <a:t>dhimmi</a:t>
            </a:r>
            <a:r>
              <a:rPr lang="en-GB" sz="2800" b="1" i="1" dirty="0">
                <a:solidFill>
                  <a:srgbClr val="FF0000"/>
                </a:solidFill>
                <a:latin typeface="Times New Roman" pitchFamily="18" charset="0"/>
                <a:ea typeface="Calibri"/>
                <a:cs typeface="Times New Roman" pitchFamily="18" charset="0"/>
              </a:rPr>
              <a:t> sun </a:t>
            </a:r>
            <a:r>
              <a:rPr lang="en-GB" sz="2800" b="1" i="1" dirty="0" err="1">
                <a:solidFill>
                  <a:srgbClr val="FF0000"/>
                </a:solidFill>
                <a:latin typeface="Times New Roman" pitchFamily="18" charset="0"/>
                <a:ea typeface="Calibri"/>
                <a:cs typeface="Times New Roman" pitchFamily="18" charset="0"/>
              </a:rPr>
              <a:t>itti</a:t>
            </a:r>
            <a:r>
              <a:rPr lang="en-GB" sz="2800" b="1" i="1" dirty="0">
                <a:solidFill>
                  <a:srgbClr val="FF0000"/>
                </a:solidFill>
                <a:latin typeface="Times New Roman" pitchFamily="18" charset="0"/>
                <a:ea typeface="Calibri"/>
                <a:cs typeface="Times New Roman" pitchFamily="18" charset="0"/>
              </a:rPr>
              <a:t> </a:t>
            </a:r>
            <a:r>
              <a:rPr lang="en-GB" sz="2800" b="1" i="1" dirty="0" err="1">
                <a:solidFill>
                  <a:srgbClr val="FF0000"/>
                </a:solidFill>
                <a:latin typeface="Times New Roman" pitchFamily="18" charset="0"/>
                <a:ea typeface="Calibri"/>
                <a:cs typeface="Times New Roman" pitchFamily="18" charset="0"/>
              </a:rPr>
              <a:t>murtaa’u</a:t>
            </a:r>
            <a:r>
              <a:rPr lang="en-GB" sz="2800" b="1" i="1" dirty="0">
                <a:solidFill>
                  <a:srgbClr val="FF0000"/>
                </a:solidFill>
                <a:latin typeface="Times New Roman" pitchFamily="18" charset="0"/>
                <a:ea typeface="Calibri"/>
                <a:cs typeface="Times New Roman" pitchFamily="18" charset="0"/>
              </a:rPr>
              <a:t> </a:t>
            </a:r>
            <a:r>
              <a:rPr lang="en-GB" sz="2800" b="1" dirty="0" err="1">
                <a:latin typeface="Times New Roman" pitchFamily="18" charset="0"/>
                <a:ea typeface="Calibri"/>
                <a:cs typeface="Times New Roman" pitchFamily="18" charset="0"/>
              </a:rPr>
              <a:t>ilaalchisee</a:t>
            </a:r>
            <a:r>
              <a:rPr lang="en-GB" sz="2800" b="1" dirty="0">
                <a:latin typeface="Times New Roman" pitchFamily="18" charset="0"/>
                <a:ea typeface="Calibri"/>
                <a:cs typeface="Times New Roman" pitchFamily="18" charset="0"/>
              </a:rPr>
              <a:t> </a:t>
            </a:r>
            <a:r>
              <a:rPr lang="en-GB" sz="2800" b="1" i="1" u="sng" dirty="0">
                <a:solidFill>
                  <a:srgbClr val="FF0000"/>
                </a:solidFill>
                <a:latin typeface="Times New Roman" pitchFamily="18" charset="0"/>
                <a:ea typeface="Calibri"/>
                <a:cs typeface="Times New Roman" pitchFamily="18" charset="0"/>
              </a:rPr>
              <a:t>fedhii isaanii </a:t>
            </a:r>
            <a:r>
              <a:rPr lang="en-GB" sz="2800" b="1" i="1" u="sng" dirty="0" err="1">
                <a:solidFill>
                  <a:srgbClr val="FF0000"/>
                </a:solidFill>
                <a:latin typeface="Times New Roman" pitchFamily="18" charset="0"/>
                <a:ea typeface="Calibri"/>
                <a:cs typeface="Times New Roman" pitchFamily="18" charset="0"/>
              </a:rPr>
              <a:t>ibsuu</a:t>
            </a:r>
            <a:r>
              <a:rPr lang="en-GB" sz="2800" b="1" dirty="0">
                <a:latin typeface="Times New Roman" pitchFamily="18" charset="0"/>
                <a:ea typeface="Calibri"/>
                <a:cs typeface="Times New Roman" pitchFamily="18" charset="0"/>
              </a:rPr>
              <a:t>, ykn </a:t>
            </a:r>
            <a:r>
              <a:rPr lang="en-GB" sz="2800" b="1" i="1" u="sng" dirty="0" err="1">
                <a:solidFill>
                  <a:srgbClr val="FF0000"/>
                </a:solidFill>
                <a:latin typeface="Times New Roman" pitchFamily="18" charset="0"/>
                <a:ea typeface="Calibri"/>
                <a:cs typeface="Times New Roman" pitchFamily="18" charset="0"/>
              </a:rPr>
              <a:t>doorsisuu</a:t>
            </a:r>
            <a:r>
              <a:rPr lang="en-GB" sz="2800" b="1" dirty="0">
                <a:latin typeface="Times New Roman" pitchFamily="18" charset="0"/>
                <a:ea typeface="Calibri"/>
                <a:cs typeface="Times New Roman" pitchFamily="18" charset="0"/>
              </a:rPr>
              <a:t> </a:t>
            </a:r>
            <a:r>
              <a:rPr lang="en-GB" sz="2800" b="1" dirty="0" err="1">
                <a:latin typeface="Times New Roman" pitchFamily="18" charset="0"/>
                <a:ea typeface="Calibri"/>
                <a:cs typeface="Times New Roman" pitchFamily="18" charset="0"/>
              </a:rPr>
              <a:t>danda’u</a:t>
            </a:r>
            <a:r>
              <a:rPr lang="en-GB" sz="2800" b="1" dirty="0">
                <a:latin typeface="Times New Roman" pitchFamily="18" charset="0"/>
                <a:ea typeface="Calibri"/>
                <a:cs typeface="Times New Roman" pitchFamily="18" charset="0"/>
              </a:rPr>
              <a:t>.</a:t>
            </a:r>
          </a:p>
          <a:p>
            <a:pPr lvl="0" algn="just">
              <a:lnSpc>
                <a:spcPct val="110000"/>
              </a:lnSpc>
              <a:spcBef>
                <a:spcPts val="0"/>
              </a:spcBef>
              <a:spcAft>
                <a:spcPts val="1000"/>
              </a:spcAft>
              <a:buFont typeface="Wingdings" pitchFamily="2" charset="2"/>
              <a:buChar char="ü"/>
            </a:pPr>
            <a:r>
              <a:rPr lang="en-GB" sz="2800" b="1" dirty="0" err="1">
                <a:latin typeface="Times New Roman" pitchFamily="18" charset="0"/>
                <a:ea typeface="Calibri"/>
                <a:cs typeface="Times New Roman" pitchFamily="18" charset="0"/>
              </a:rPr>
              <a:t>Seera</a:t>
            </a:r>
            <a:r>
              <a:rPr lang="en-GB" sz="2800" b="1" dirty="0">
                <a:latin typeface="Times New Roman" pitchFamily="18" charset="0"/>
                <a:ea typeface="Calibri"/>
                <a:cs typeface="Times New Roman" pitchFamily="18" charset="0"/>
              </a:rPr>
              <a:t> </a:t>
            </a:r>
            <a:r>
              <a:rPr lang="en-GB" sz="2800" b="1" dirty="0" err="1">
                <a:latin typeface="Times New Roman" pitchFamily="18" charset="0"/>
                <a:ea typeface="Calibri"/>
                <a:cs typeface="Times New Roman" pitchFamily="18" charset="0"/>
              </a:rPr>
              <a:t>qofarratti</a:t>
            </a:r>
            <a:r>
              <a:rPr lang="en-GB" sz="2800" b="1" dirty="0">
                <a:latin typeface="Times New Roman" pitchFamily="18" charset="0"/>
                <a:ea typeface="Calibri"/>
                <a:cs typeface="Times New Roman" pitchFamily="18" charset="0"/>
              </a:rPr>
              <a:t> </a:t>
            </a:r>
            <a:r>
              <a:rPr lang="en-GB" sz="2800" b="1" dirty="0" err="1">
                <a:latin typeface="Times New Roman" pitchFamily="18" charset="0"/>
                <a:ea typeface="Calibri"/>
                <a:cs typeface="Times New Roman" pitchFamily="18" charset="0"/>
              </a:rPr>
              <a:t>hundaa’anii</a:t>
            </a:r>
            <a:r>
              <a:rPr lang="en-GB" sz="2800" b="1" dirty="0">
                <a:latin typeface="Times New Roman" pitchFamily="18" charset="0"/>
                <a:ea typeface="Calibri"/>
                <a:cs typeface="Times New Roman" pitchFamily="18" charset="0"/>
              </a:rPr>
              <a:t> </a:t>
            </a:r>
            <a:r>
              <a:rPr lang="en-GB" sz="2800" b="1" dirty="0" err="1">
                <a:latin typeface="Times New Roman" pitchFamily="18" charset="0"/>
                <a:ea typeface="Calibri"/>
                <a:cs typeface="Times New Roman" pitchFamily="18" charset="0"/>
              </a:rPr>
              <a:t>deebii</a:t>
            </a:r>
            <a:r>
              <a:rPr lang="en-GB" sz="2800" b="1" dirty="0">
                <a:latin typeface="Times New Roman" pitchFamily="18" charset="0"/>
                <a:ea typeface="Calibri"/>
                <a:cs typeface="Times New Roman" pitchFamily="18" charset="0"/>
              </a:rPr>
              <a:t> </a:t>
            </a:r>
            <a:r>
              <a:rPr lang="en-GB" sz="2800" b="1" dirty="0" err="1">
                <a:latin typeface="Times New Roman" pitchFamily="18" charset="0"/>
                <a:ea typeface="Calibri"/>
                <a:cs typeface="Times New Roman" pitchFamily="18" charset="0"/>
              </a:rPr>
              <a:t>laachuu</a:t>
            </a:r>
            <a:r>
              <a:rPr lang="en-GB" sz="2800" b="1" dirty="0">
                <a:latin typeface="Times New Roman" pitchFamily="18" charset="0"/>
                <a:ea typeface="Calibri"/>
                <a:cs typeface="Times New Roman" pitchFamily="18" charset="0"/>
              </a:rPr>
              <a:t>, </a:t>
            </a:r>
            <a:r>
              <a:rPr lang="en-GB" sz="2800" b="1" dirty="0" err="1">
                <a:latin typeface="Times New Roman" pitchFamily="18" charset="0"/>
                <a:ea typeface="Calibri"/>
                <a:cs typeface="Times New Roman" pitchFamily="18" charset="0"/>
              </a:rPr>
              <a:t>qaama</a:t>
            </a:r>
            <a:r>
              <a:rPr lang="en-GB" sz="2800" b="1" dirty="0">
                <a:latin typeface="Times New Roman" pitchFamily="18" charset="0"/>
                <a:ea typeface="Calibri"/>
                <a:cs typeface="Times New Roman" pitchFamily="18" charset="0"/>
              </a:rPr>
              <a:t> </a:t>
            </a:r>
            <a:r>
              <a:rPr lang="en-GB" sz="2800" b="1" dirty="0" err="1">
                <a:latin typeface="Times New Roman" pitchFamily="18" charset="0"/>
                <a:ea typeface="Calibri"/>
                <a:cs typeface="Times New Roman" pitchFamily="18" charset="0"/>
              </a:rPr>
              <a:t>ol’aanutti</a:t>
            </a:r>
            <a:r>
              <a:rPr lang="en-GB" sz="2800" b="1" dirty="0">
                <a:latin typeface="Times New Roman" pitchFamily="18" charset="0"/>
                <a:ea typeface="Calibri"/>
                <a:cs typeface="Times New Roman" pitchFamily="18" charset="0"/>
              </a:rPr>
              <a:t> </a:t>
            </a:r>
            <a:r>
              <a:rPr lang="en-GB" sz="2800" b="1" dirty="0" err="1">
                <a:latin typeface="Times New Roman" pitchFamily="18" charset="0"/>
                <a:ea typeface="Calibri"/>
                <a:cs typeface="Times New Roman" pitchFamily="18" charset="0"/>
              </a:rPr>
              <a:t>gabaasuun</a:t>
            </a:r>
            <a:r>
              <a:rPr lang="en-GB" sz="2800" b="1" dirty="0">
                <a:latin typeface="Times New Roman" pitchFamily="18" charset="0"/>
                <a:ea typeface="Calibri"/>
                <a:cs typeface="Times New Roman" pitchFamily="18" charset="0"/>
              </a:rPr>
              <a:t> </a:t>
            </a:r>
            <a:r>
              <a:rPr lang="en-GB" sz="2800" b="1" dirty="0" err="1">
                <a:latin typeface="Times New Roman" pitchFamily="18" charset="0"/>
                <a:ea typeface="Calibri"/>
                <a:cs typeface="Times New Roman" pitchFamily="18" charset="0"/>
              </a:rPr>
              <a:t>furmaata</a:t>
            </a:r>
            <a:r>
              <a:rPr lang="en-GB" sz="2800" b="1" dirty="0">
                <a:latin typeface="Times New Roman" pitchFamily="18" charset="0"/>
                <a:ea typeface="Calibri"/>
                <a:cs typeface="Times New Roman" pitchFamily="18" charset="0"/>
              </a:rPr>
              <a:t> </a:t>
            </a:r>
            <a:r>
              <a:rPr lang="en-GB" sz="2800" b="1" dirty="0" err="1">
                <a:latin typeface="Times New Roman" pitchFamily="18" charset="0"/>
                <a:ea typeface="Calibri"/>
                <a:cs typeface="Times New Roman" pitchFamily="18" charset="0"/>
              </a:rPr>
              <a:t>ta’a</a:t>
            </a:r>
            <a:r>
              <a:rPr lang="en-GB" sz="2800" b="1" dirty="0">
                <a:latin typeface="Times New Roman" pitchFamily="18" charset="0"/>
                <a:ea typeface="Calibri"/>
                <a:cs typeface="Times New Roman" pitchFamily="18" charset="0"/>
              </a:rPr>
              <a:t>.</a:t>
            </a:r>
          </a:p>
          <a:p>
            <a:pPr lvl="0" algn="just">
              <a:lnSpc>
                <a:spcPct val="110000"/>
              </a:lnSpc>
              <a:spcBef>
                <a:spcPts val="0"/>
              </a:spcBef>
              <a:spcAft>
                <a:spcPts val="1000"/>
              </a:spcAft>
              <a:buFont typeface="Wingdings" pitchFamily="2" charset="2"/>
              <a:buChar char="ü"/>
            </a:pPr>
            <a:r>
              <a:rPr lang="en-GB" sz="2800" b="1" dirty="0" err="1">
                <a:latin typeface="Times New Roman" pitchFamily="18" charset="0"/>
                <a:ea typeface="Calibri"/>
                <a:cs typeface="Times New Roman" pitchFamily="18" charset="0"/>
              </a:rPr>
              <a:t>Seera</a:t>
            </a:r>
            <a:r>
              <a:rPr lang="en-GB" sz="2800" b="1" dirty="0">
                <a:latin typeface="Times New Roman" pitchFamily="18" charset="0"/>
                <a:ea typeface="Calibri"/>
                <a:cs typeface="Times New Roman" pitchFamily="18" charset="0"/>
              </a:rPr>
              <a:t> </a:t>
            </a:r>
            <a:r>
              <a:rPr lang="en-GB" sz="2800" b="1" dirty="0" err="1">
                <a:latin typeface="Times New Roman" pitchFamily="18" charset="0"/>
                <a:ea typeface="Calibri"/>
                <a:cs typeface="Times New Roman" pitchFamily="18" charset="0"/>
              </a:rPr>
              <a:t>barsiisuu</a:t>
            </a:r>
            <a:r>
              <a:rPr lang="en-GB" sz="2800" b="1" dirty="0">
                <a:latin typeface="Times New Roman" pitchFamily="18" charset="0"/>
                <a:ea typeface="Calibri"/>
                <a:cs typeface="Times New Roman" pitchFamily="18" charset="0"/>
              </a:rPr>
              <a:t> </a:t>
            </a:r>
          </a:p>
          <a:p>
            <a:pPr lvl="0" algn="just">
              <a:lnSpc>
                <a:spcPct val="110000"/>
              </a:lnSpc>
              <a:spcBef>
                <a:spcPts val="0"/>
              </a:spcBef>
              <a:spcAft>
                <a:spcPts val="1000"/>
              </a:spcAft>
              <a:buFont typeface="Wingdings" pitchFamily="2" charset="2"/>
              <a:buChar char="ü"/>
            </a:pPr>
            <a:r>
              <a:rPr lang="en-GB" sz="2800" b="1" dirty="0" err="1">
                <a:latin typeface="Times New Roman" pitchFamily="18" charset="0"/>
                <a:ea typeface="Calibri"/>
                <a:cs typeface="Times New Roman" pitchFamily="18" charset="0"/>
              </a:rPr>
              <a:t>Naamusa</a:t>
            </a:r>
            <a:r>
              <a:rPr lang="en-GB" sz="2800" b="1" dirty="0">
                <a:latin typeface="Times New Roman" pitchFamily="18" charset="0"/>
                <a:ea typeface="Calibri"/>
                <a:cs typeface="Times New Roman" pitchFamily="18" charset="0"/>
              </a:rPr>
              <a:t> </a:t>
            </a:r>
            <a:r>
              <a:rPr lang="en-GB" sz="2800" b="1" dirty="0" err="1">
                <a:latin typeface="Times New Roman" pitchFamily="18" charset="0"/>
                <a:ea typeface="Calibri"/>
                <a:cs typeface="Times New Roman" pitchFamily="18" charset="0"/>
              </a:rPr>
              <a:t>ol’aanaa</a:t>
            </a:r>
            <a:r>
              <a:rPr lang="en-GB" sz="2800" b="1" dirty="0">
                <a:latin typeface="Times New Roman" pitchFamily="18" charset="0"/>
                <a:ea typeface="Calibri"/>
                <a:cs typeface="Times New Roman" pitchFamily="18" charset="0"/>
              </a:rPr>
              <a:t> </a:t>
            </a:r>
            <a:r>
              <a:rPr lang="en-GB" sz="2800" b="1" dirty="0" err="1">
                <a:latin typeface="Times New Roman" pitchFamily="18" charset="0"/>
                <a:ea typeface="Calibri"/>
                <a:cs typeface="Times New Roman" pitchFamily="18" charset="0"/>
              </a:rPr>
              <a:t>qabaachuun</a:t>
            </a:r>
            <a:endParaRPr lang="en-GB" sz="2800" b="1" dirty="0">
              <a:latin typeface="Times New Roman" pitchFamily="18" charset="0"/>
              <a:ea typeface="Calibri"/>
              <a:cs typeface="Times New Roman" pitchFamily="18" charset="0"/>
            </a:endParaRPr>
          </a:p>
          <a:p>
            <a:pPr algn="just">
              <a:lnSpc>
                <a:spcPct val="110000"/>
              </a:lnSpc>
              <a:spcBef>
                <a:spcPts val="0"/>
              </a:spcBef>
              <a:spcAft>
                <a:spcPts val="1000"/>
              </a:spcAft>
              <a:buFont typeface="Wingdings" pitchFamily="2" charset="2"/>
              <a:buChar char="ü"/>
            </a:pPr>
            <a:r>
              <a:rPr lang="en-GB" sz="2800" b="1" dirty="0" err="1">
                <a:solidFill>
                  <a:srgbClr val="0070C0"/>
                </a:solidFill>
                <a:latin typeface="Times New Roman" pitchFamily="18" charset="0"/>
                <a:ea typeface="Calibri"/>
                <a:cs typeface="Times New Roman" pitchFamily="18" charset="0"/>
              </a:rPr>
              <a:t>Abbootiin</a:t>
            </a:r>
            <a:r>
              <a:rPr lang="en-GB" sz="2800" b="1" dirty="0">
                <a:solidFill>
                  <a:srgbClr val="0070C0"/>
                </a:solidFill>
                <a:latin typeface="Times New Roman" pitchFamily="18" charset="0"/>
                <a:ea typeface="Calibri"/>
                <a:cs typeface="Times New Roman" pitchFamily="18" charset="0"/>
              </a:rPr>
              <a:t> </a:t>
            </a:r>
            <a:r>
              <a:rPr lang="en-GB" sz="2800" b="1" dirty="0" err="1">
                <a:solidFill>
                  <a:srgbClr val="0070C0"/>
                </a:solidFill>
                <a:latin typeface="Times New Roman" pitchFamily="18" charset="0"/>
                <a:ea typeface="Calibri"/>
                <a:cs typeface="Times New Roman" pitchFamily="18" charset="0"/>
              </a:rPr>
              <a:t>seeraa</a:t>
            </a:r>
            <a:r>
              <a:rPr lang="en-GB" sz="2800" b="1" dirty="0">
                <a:solidFill>
                  <a:srgbClr val="0070C0"/>
                </a:solidFill>
                <a:latin typeface="Times New Roman" pitchFamily="18" charset="0"/>
                <a:ea typeface="Calibri"/>
                <a:cs typeface="Times New Roman" pitchFamily="18" charset="0"/>
              </a:rPr>
              <a:t> </a:t>
            </a:r>
            <a:r>
              <a:rPr lang="en-GB" sz="2800" b="1" dirty="0" err="1">
                <a:solidFill>
                  <a:srgbClr val="0070C0"/>
                </a:solidFill>
                <a:latin typeface="Times New Roman" pitchFamily="18" charset="0"/>
                <a:ea typeface="Calibri"/>
                <a:cs typeface="Times New Roman" pitchFamily="18" charset="0"/>
              </a:rPr>
              <a:t>yeroon</a:t>
            </a:r>
            <a:r>
              <a:rPr lang="en-GB" sz="2800" b="1" dirty="0">
                <a:solidFill>
                  <a:srgbClr val="0070C0"/>
                </a:solidFill>
                <a:latin typeface="Times New Roman" pitchFamily="18" charset="0"/>
                <a:ea typeface="Calibri"/>
                <a:cs typeface="Times New Roman" pitchFamily="18" charset="0"/>
              </a:rPr>
              <a:t> </a:t>
            </a:r>
            <a:r>
              <a:rPr lang="en-GB" sz="2800" b="1" dirty="0" err="1">
                <a:solidFill>
                  <a:srgbClr val="0070C0"/>
                </a:solidFill>
                <a:latin typeface="Times New Roman" pitchFamily="18" charset="0"/>
                <a:ea typeface="Calibri"/>
                <a:cs typeface="Times New Roman" pitchFamily="18" charset="0"/>
              </a:rPr>
              <a:t>soorama</a:t>
            </a:r>
            <a:r>
              <a:rPr lang="en-GB" sz="2800" b="1" dirty="0">
                <a:solidFill>
                  <a:srgbClr val="0070C0"/>
                </a:solidFill>
                <a:latin typeface="Times New Roman" pitchFamily="18" charset="0"/>
                <a:ea typeface="Calibri"/>
                <a:cs typeface="Times New Roman" pitchFamily="18" charset="0"/>
              </a:rPr>
              <a:t> </a:t>
            </a:r>
            <a:r>
              <a:rPr lang="en-GB" sz="2800" b="1" dirty="0" err="1">
                <a:solidFill>
                  <a:srgbClr val="0070C0"/>
                </a:solidFill>
                <a:latin typeface="Times New Roman" pitchFamily="18" charset="0"/>
                <a:ea typeface="Calibri"/>
                <a:cs typeface="Times New Roman" pitchFamily="18" charset="0"/>
              </a:rPr>
              <a:t>isaanii</a:t>
            </a:r>
            <a:r>
              <a:rPr lang="en-GB" sz="2800" b="1" dirty="0">
                <a:solidFill>
                  <a:srgbClr val="0070C0"/>
                </a:solidFill>
                <a:latin typeface="Times New Roman" pitchFamily="18" charset="0"/>
                <a:ea typeface="Calibri"/>
                <a:cs typeface="Times New Roman" pitchFamily="18" charset="0"/>
              </a:rPr>
              <a:t> </a:t>
            </a:r>
            <a:r>
              <a:rPr lang="en-GB" sz="2800" b="1" dirty="0" err="1">
                <a:solidFill>
                  <a:srgbClr val="0070C0"/>
                </a:solidFill>
                <a:latin typeface="Times New Roman" pitchFamily="18" charset="0"/>
                <a:ea typeface="Calibri"/>
                <a:cs typeface="Times New Roman" pitchFamily="18" charset="0"/>
              </a:rPr>
              <a:t>osoo</a:t>
            </a:r>
            <a:r>
              <a:rPr lang="en-GB" sz="2800" b="1" dirty="0">
                <a:solidFill>
                  <a:srgbClr val="0070C0"/>
                </a:solidFill>
                <a:latin typeface="Times New Roman" pitchFamily="18" charset="0"/>
                <a:ea typeface="Calibri"/>
                <a:cs typeface="Times New Roman" pitchFamily="18" charset="0"/>
              </a:rPr>
              <a:t> </a:t>
            </a:r>
            <a:r>
              <a:rPr lang="en-GB" sz="2800" b="1" dirty="0" err="1">
                <a:solidFill>
                  <a:srgbClr val="0070C0"/>
                </a:solidFill>
                <a:latin typeface="Times New Roman" pitchFamily="18" charset="0"/>
                <a:ea typeface="Calibri"/>
                <a:cs typeface="Times New Roman" pitchFamily="18" charset="0"/>
              </a:rPr>
              <a:t>hin</a:t>
            </a:r>
            <a:r>
              <a:rPr lang="en-GB" sz="2800" b="1" dirty="0">
                <a:solidFill>
                  <a:srgbClr val="0070C0"/>
                </a:solidFill>
                <a:latin typeface="Times New Roman" pitchFamily="18" charset="0"/>
                <a:ea typeface="Calibri"/>
                <a:cs typeface="Times New Roman" pitchFamily="18" charset="0"/>
              </a:rPr>
              <a:t> </a:t>
            </a:r>
            <a:r>
              <a:rPr lang="en-GB" sz="2800" b="1" dirty="0" err="1">
                <a:solidFill>
                  <a:srgbClr val="0070C0"/>
                </a:solidFill>
                <a:latin typeface="Times New Roman" pitchFamily="18" charset="0"/>
                <a:ea typeface="Calibri"/>
                <a:cs typeface="Times New Roman" pitchFamily="18" charset="0"/>
              </a:rPr>
              <a:t>gahiin</a:t>
            </a:r>
            <a:r>
              <a:rPr lang="en-GB" sz="2800" b="1" dirty="0">
                <a:solidFill>
                  <a:srgbClr val="0070C0"/>
                </a:solidFill>
                <a:latin typeface="Times New Roman" pitchFamily="18" charset="0"/>
                <a:ea typeface="Calibri"/>
                <a:cs typeface="Times New Roman" pitchFamily="18" charset="0"/>
              </a:rPr>
              <a:t> </a:t>
            </a:r>
            <a:r>
              <a:rPr lang="en-GB" sz="2800" b="1" dirty="0" err="1">
                <a:solidFill>
                  <a:srgbClr val="0070C0"/>
                </a:solidFill>
                <a:latin typeface="Times New Roman" pitchFamily="18" charset="0"/>
                <a:ea typeface="Calibri"/>
                <a:cs typeface="Times New Roman" pitchFamily="18" charset="0"/>
              </a:rPr>
              <a:t>hojii</a:t>
            </a:r>
            <a:r>
              <a:rPr lang="en-GB" sz="2800" b="1" dirty="0">
                <a:solidFill>
                  <a:srgbClr val="0070C0"/>
                </a:solidFill>
                <a:latin typeface="Times New Roman" pitchFamily="18" charset="0"/>
                <a:ea typeface="Calibri"/>
                <a:cs typeface="Times New Roman" pitchFamily="18" charset="0"/>
              </a:rPr>
              <a:t> </a:t>
            </a:r>
            <a:r>
              <a:rPr lang="en-GB" sz="2800" b="1" dirty="0" err="1">
                <a:solidFill>
                  <a:srgbClr val="0070C0"/>
                </a:solidFill>
                <a:latin typeface="Times New Roman" pitchFamily="18" charset="0"/>
                <a:ea typeface="Calibri"/>
                <a:cs typeface="Times New Roman" pitchFamily="18" charset="0"/>
              </a:rPr>
              <a:t>Abbaa</a:t>
            </a:r>
            <a:r>
              <a:rPr lang="en-GB" sz="2800" b="1" dirty="0">
                <a:solidFill>
                  <a:srgbClr val="0070C0"/>
                </a:solidFill>
                <a:latin typeface="Times New Roman" pitchFamily="18" charset="0"/>
                <a:ea typeface="Calibri"/>
                <a:cs typeface="Times New Roman" pitchFamily="18" charset="0"/>
              </a:rPr>
              <a:t> </a:t>
            </a:r>
            <a:r>
              <a:rPr lang="en-GB" sz="2800" b="1" dirty="0" err="1">
                <a:solidFill>
                  <a:srgbClr val="0070C0"/>
                </a:solidFill>
                <a:latin typeface="Times New Roman" pitchFamily="18" charset="0"/>
                <a:ea typeface="Calibri"/>
                <a:cs typeface="Times New Roman" pitchFamily="18" charset="0"/>
              </a:rPr>
              <a:t>Seerummaa</a:t>
            </a:r>
            <a:r>
              <a:rPr lang="en-GB" sz="2800" b="1" dirty="0">
                <a:solidFill>
                  <a:srgbClr val="0070C0"/>
                </a:solidFill>
                <a:latin typeface="Times New Roman" pitchFamily="18" charset="0"/>
                <a:ea typeface="Calibri"/>
                <a:cs typeface="Times New Roman" pitchFamily="18" charset="0"/>
              </a:rPr>
              <a:t> </a:t>
            </a:r>
            <a:r>
              <a:rPr lang="en-GB" sz="2800" b="1" dirty="0" err="1">
                <a:solidFill>
                  <a:srgbClr val="0070C0"/>
                </a:solidFill>
                <a:latin typeface="Times New Roman" pitchFamily="18" charset="0"/>
                <a:ea typeface="Calibri"/>
                <a:cs typeface="Times New Roman" pitchFamily="18" charset="0"/>
              </a:rPr>
              <a:t>irraa</a:t>
            </a:r>
            <a:r>
              <a:rPr lang="en-GB" sz="2800" b="1" dirty="0">
                <a:solidFill>
                  <a:srgbClr val="0070C0"/>
                </a:solidFill>
                <a:latin typeface="Times New Roman" pitchFamily="18" charset="0"/>
                <a:ea typeface="Calibri"/>
                <a:cs typeface="Times New Roman" pitchFamily="18" charset="0"/>
              </a:rPr>
              <a:t> </a:t>
            </a:r>
            <a:r>
              <a:rPr lang="en-GB" sz="2800" b="1" dirty="0" err="1">
                <a:solidFill>
                  <a:srgbClr val="0070C0"/>
                </a:solidFill>
                <a:latin typeface="Times New Roman" pitchFamily="18" charset="0"/>
                <a:ea typeface="Calibri"/>
                <a:cs typeface="Times New Roman" pitchFamily="18" charset="0"/>
              </a:rPr>
              <a:t>Kaasuun</a:t>
            </a:r>
            <a:r>
              <a:rPr lang="en-GB" sz="2800" b="1" dirty="0">
                <a:solidFill>
                  <a:srgbClr val="0070C0"/>
                </a:solidFill>
                <a:latin typeface="Times New Roman" pitchFamily="18" charset="0"/>
                <a:ea typeface="Calibri"/>
                <a:cs typeface="Times New Roman" pitchFamily="18" charset="0"/>
              </a:rPr>
              <a:t> </a:t>
            </a:r>
            <a:r>
              <a:rPr lang="en-GB" sz="2800" b="1" dirty="0" err="1">
                <a:solidFill>
                  <a:srgbClr val="0070C0"/>
                </a:solidFill>
                <a:latin typeface="Times New Roman" pitchFamily="18" charset="0"/>
                <a:ea typeface="Calibri"/>
                <a:cs typeface="Times New Roman" pitchFamily="18" charset="0"/>
              </a:rPr>
              <a:t>bu’aa</a:t>
            </a:r>
            <a:r>
              <a:rPr lang="en-GB" sz="2800" b="1" dirty="0">
                <a:solidFill>
                  <a:srgbClr val="0070C0"/>
                </a:solidFill>
                <a:latin typeface="Times New Roman" pitchFamily="18" charset="0"/>
                <a:ea typeface="Calibri"/>
                <a:cs typeface="Times New Roman" pitchFamily="18" charset="0"/>
              </a:rPr>
              <a:t> </a:t>
            </a:r>
            <a:r>
              <a:rPr lang="en-GB" sz="2800" b="1" dirty="0" err="1">
                <a:solidFill>
                  <a:srgbClr val="0070C0"/>
                </a:solidFill>
                <a:latin typeface="Times New Roman" pitchFamily="18" charset="0"/>
                <a:ea typeface="Calibri"/>
                <a:cs typeface="Times New Roman" pitchFamily="18" charset="0"/>
              </a:rPr>
              <a:t>itti</a:t>
            </a:r>
            <a:r>
              <a:rPr lang="en-GB" sz="2800" b="1" dirty="0">
                <a:solidFill>
                  <a:srgbClr val="0070C0"/>
                </a:solidFill>
                <a:latin typeface="Times New Roman" pitchFamily="18" charset="0"/>
                <a:ea typeface="Calibri"/>
                <a:cs typeface="Times New Roman" pitchFamily="18" charset="0"/>
              </a:rPr>
              <a:t> </a:t>
            </a:r>
            <a:r>
              <a:rPr lang="en-GB" sz="2800" b="1" dirty="0" err="1">
                <a:solidFill>
                  <a:srgbClr val="0070C0"/>
                </a:solidFill>
                <a:latin typeface="Times New Roman" pitchFamily="18" charset="0"/>
                <a:ea typeface="Calibri"/>
                <a:cs typeface="Times New Roman" pitchFamily="18" charset="0"/>
              </a:rPr>
              <a:t>gaafatamummaa</a:t>
            </a:r>
            <a:r>
              <a:rPr lang="en-GB" sz="2800" b="1" dirty="0">
                <a:solidFill>
                  <a:srgbClr val="0070C0"/>
                </a:solidFill>
                <a:latin typeface="Times New Roman" pitchFamily="18" charset="0"/>
                <a:ea typeface="Calibri"/>
                <a:cs typeface="Times New Roman" pitchFamily="18" charset="0"/>
              </a:rPr>
              <a:t> </a:t>
            </a:r>
            <a:r>
              <a:rPr lang="en-GB" sz="2800" b="1" dirty="0" err="1">
                <a:solidFill>
                  <a:srgbClr val="0070C0"/>
                </a:solidFill>
                <a:latin typeface="Times New Roman" pitchFamily="18" charset="0"/>
                <a:ea typeface="Calibri"/>
                <a:cs typeface="Times New Roman" pitchFamily="18" charset="0"/>
              </a:rPr>
              <a:t>ta’uu</a:t>
            </a:r>
            <a:r>
              <a:rPr lang="en-GB" sz="2800" b="1" dirty="0">
                <a:solidFill>
                  <a:srgbClr val="0070C0"/>
                </a:solidFill>
                <a:latin typeface="Times New Roman" pitchFamily="18" charset="0"/>
                <a:ea typeface="Calibri"/>
                <a:cs typeface="Times New Roman" pitchFamily="18" charset="0"/>
              </a:rPr>
              <a:t> </a:t>
            </a:r>
            <a:r>
              <a:rPr lang="en-GB" sz="2800" b="1" dirty="0" err="1">
                <a:solidFill>
                  <a:srgbClr val="0070C0"/>
                </a:solidFill>
                <a:latin typeface="Times New Roman" pitchFamily="18" charset="0"/>
                <a:ea typeface="Calibri"/>
                <a:cs typeface="Times New Roman" pitchFamily="18" charset="0"/>
              </a:rPr>
              <a:t>danda’a</a:t>
            </a:r>
            <a:r>
              <a:rPr lang="en-GB" sz="2800" b="1" dirty="0">
                <a:solidFill>
                  <a:srgbClr val="0070C0"/>
                </a:solidFill>
                <a:latin typeface="Times New Roman" pitchFamily="18" charset="0"/>
                <a:ea typeface="Calibri"/>
                <a:cs typeface="Times New Roman" pitchFamily="18" charset="0"/>
              </a:rPr>
              <a:t>, </a:t>
            </a:r>
            <a:r>
              <a:rPr lang="en-GB" sz="2800" b="1" dirty="0" err="1">
                <a:solidFill>
                  <a:srgbClr val="0070C0"/>
                </a:solidFill>
                <a:latin typeface="Times New Roman" pitchFamily="18" charset="0"/>
                <a:ea typeface="Calibri"/>
                <a:cs typeface="Times New Roman" pitchFamily="18" charset="0"/>
              </a:rPr>
              <a:t>fkf.FDRE</a:t>
            </a:r>
            <a:r>
              <a:rPr lang="en-GB" sz="2800" b="1" dirty="0">
                <a:solidFill>
                  <a:srgbClr val="0070C0"/>
                </a:solidFill>
                <a:latin typeface="Times New Roman" pitchFamily="18" charset="0"/>
                <a:ea typeface="Calibri"/>
                <a:cs typeface="Times New Roman" pitchFamily="18" charset="0"/>
              </a:rPr>
              <a:t> art.79(4,5), HMNO KWT.63(4,5,6)</a:t>
            </a:r>
          </a:p>
          <a:p>
            <a:pPr lvl="0" algn="just">
              <a:lnSpc>
                <a:spcPct val="110000"/>
              </a:lnSpc>
              <a:spcBef>
                <a:spcPts val="0"/>
              </a:spcBef>
              <a:spcAft>
                <a:spcPts val="1000"/>
              </a:spcAft>
              <a:buFont typeface="Wingdings" pitchFamily="2" charset="2"/>
              <a:buChar char="ü"/>
            </a:pPr>
            <a:endParaRPr lang="en-GB" sz="2800" b="1" dirty="0">
              <a:latin typeface="Times New Roman" pitchFamily="18" charset="0"/>
              <a:ea typeface="Calibri"/>
              <a:cs typeface="Times New Roman" pitchFamily="18" charset="0"/>
            </a:endParaRPr>
          </a:p>
          <a:p>
            <a:pPr>
              <a:lnSpc>
                <a:spcPct val="110000"/>
              </a:lnSpc>
              <a:buNone/>
            </a:pPr>
            <a:endParaRPr lang="en-US" sz="3300" dirty="0">
              <a:latin typeface="Times New Roman" pitchFamily="18" charset="0"/>
              <a:cs typeface="Times New Roman" pitchFamily="18" charset="0"/>
            </a:endParaRPr>
          </a:p>
        </p:txBody>
      </p:sp>
    </p:spTree>
    <p:extLst>
      <p:ext uri="{BB962C8B-B14F-4D97-AF65-F5344CB8AC3E}">
        <p14:creationId xmlns:p14="http://schemas.microsoft.com/office/powerpoint/2010/main" val="415617191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r>
              <a:rPr lang="en-GB" dirty="0"/>
              <a:t/>
            </a:r>
            <a:br>
              <a:rPr lang="en-GB" dirty="0"/>
            </a:br>
            <a:r>
              <a:rPr lang="en-GB" dirty="0" err="1">
                <a:solidFill>
                  <a:srgbClr val="FF0000"/>
                </a:solidFill>
                <a:latin typeface="Times New Roman" pitchFamily="18" charset="0"/>
                <a:cs typeface="Times New Roman" pitchFamily="18" charset="0"/>
              </a:rPr>
              <a:t>Gaaffiilee</a:t>
            </a:r>
            <a:r>
              <a:rPr lang="en-GB" dirty="0">
                <a:solidFill>
                  <a:srgbClr val="FF0000"/>
                </a:solidFill>
                <a:latin typeface="Times New Roman" pitchFamily="18" charset="0"/>
                <a:cs typeface="Times New Roman" pitchFamily="18" charset="0"/>
              </a:rPr>
              <a:t> Marii</a:t>
            </a:r>
            <a:r>
              <a:rPr lang="en-GB" dirty="0"/>
              <a:t/>
            </a:r>
            <a:br>
              <a:rPr lang="en-GB" dirty="0"/>
            </a:br>
            <a:endParaRPr lang="en-GB" dirty="0"/>
          </a:p>
        </p:txBody>
      </p:sp>
      <p:sp>
        <p:nvSpPr>
          <p:cNvPr id="3" name="Content Placeholder 2"/>
          <p:cNvSpPr>
            <a:spLocks noGrp="1"/>
          </p:cNvSpPr>
          <p:nvPr>
            <p:ph idx="1"/>
          </p:nvPr>
        </p:nvSpPr>
        <p:spPr>
          <a:xfrm>
            <a:off x="457200" y="1268760"/>
            <a:ext cx="8229600" cy="4857403"/>
          </a:xfrm>
          <a:effectLst>
            <a:outerShdw blurRad="50800" dist="38100" dir="2700000" algn="tl" rotWithShape="0">
              <a:prstClr val="black">
                <a:alpha val="40000"/>
              </a:prstClr>
            </a:outerShdw>
          </a:effectLst>
        </p:spPr>
        <p:txBody>
          <a:bodyPr>
            <a:noAutofit/>
          </a:bodyPr>
          <a:lstStyle/>
          <a:p>
            <a:pPr marL="0" indent="0" algn="just">
              <a:buNone/>
            </a:pPr>
            <a:r>
              <a:rPr lang="en-GB" sz="2400" b="1" dirty="0">
                <a:latin typeface="Times New Roman" pitchFamily="18" charset="0"/>
                <a:cs typeface="Times New Roman" pitchFamily="18" charset="0"/>
              </a:rPr>
              <a:t>1)</a:t>
            </a:r>
            <a:r>
              <a:rPr lang="en-GB" sz="2400" b="1" dirty="0" err="1">
                <a:latin typeface="Times New Roman" pitchFamily="18" charset="0"/>
                <a:cs typeface="Times New Roman" pitchFamily="18" charset="0"/>
              </a:rPr>
              <a:t>Haati</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manaa</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ykn</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abbaan</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manaa</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abbaa</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seeraa</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hogganaa</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dhaaba</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siyaasaa</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tokkoo</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yoo</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taate</a:t>
            </a:r>
            <a:r>
              <a:rPr lang="en-GB" sz="2400" b="1" dirty="0">
                <a:latin typeface="Times New Roman" pitchFamily="18" charset="0"/>
                <a:cs typeface="Times New Roman" pitchFamily="18" charset="0"/>
              </a:rPr>
              <a:t>/</a:t>
            </a:r>
            <a:r>
              <a:rPr lang="en-GB" sz="2400" b="1" dirty="0" err="1">
                <a:latin typeface="Times New Roman" pitchFamily="18" charset="0"/>
                <a:cs typeface="Times New Roman" pitchFamily="18" charset="0"/>
              </a:rPr>
              <a:t>ta’e</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abbaa</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seerichaa</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irraa</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maaltu</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eegama</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jettanii</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yaaddu</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Bilisummaa</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abbaa</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seerummaa</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waliin</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yeroo</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ilaalamu</a:t>
            </a:r>
            <a:r>
              <a:rPr lang="en-GB" sz="2400" b="1" dirty="0">
                <a:latin typeface="Times New Roman" pitchFamily="18" charset="0"/>
                <a:cs typeface="Times New Roman" pitchFamily="18" charset="0"/>
              </a:rPr>
              <a:t> of </a:t>
            </a:r>
            <a:r>
              <a:rPr lang="en-GB" sz="2400" b="1" dirty="0" err="1">
                <a:latin typeface="Times New Roman" pitchFamily="18" charset="0"/>
                <a:cs typeface="Times New Roman" pitchFamily="18" charset="0"/>
              </a:rPr>
              <a:t>eeggannoo</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isheen</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inni</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gochuu</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qabdu</a:t>
            </a:r>
            <a:r>
              <a:rPr lang="en-GB" sz="2400" b="1" dirty="0">
                <a:latin typeface="Times New Roman" pitchFamily="18" charset="0"/>
                <a:cs typeface="Times New Roman" pitchFamily="18" charset="0"/>
              </a:rPr>
              <a:t>/</a:t>
            </a:r>
            <a:r>
              <a:rPr lang="en-GB" sz="2400" b="1" dirty="0" err="1">
                <a:latin typeface="Times New Roman" pitchFamily="18" charset="0"/>
                <a:cs typeface="Times New Roman" pitchFamily="18" charset="0"/>
              </a:rPr>
              <a:t>qabu</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tarreessuun</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irratti</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mari’adhaa</a:t>
            </a:r>
            <a:r>
              <a:rPr lang="en-GB" sz="2400" b="1" dirty="0">
                <a:latin typeface="Times New Roman" pitchFamily="18" charset="0"/>
                <a:cs typeface="Times New Roman" pitchFamily="18" charset="0"/>
              </a:rPr>
              <a:t>! </a:t>
            </a:r>
          </a:p>
          <a:p>
            <a:pPr marL="0" indent="0" algn="just">
              <a:buNone/>
            </a:pPr>
            <a:r>
              <a:rPr lang="en-GB" sz="2400" b="1" dirty="0">
                <a:latin typeface="Times New Roman" pitchFamily="18" charset="0"/>
                <a:cs typeface="Times New Roman" pitchFamily="18" charset="0"/>
              </a:rPr>
              <a:t>3)</a:t>
            </a:r>
            <a:r>
              <a:rPr lang="en-GB" sz="2400" b="1" dirty="0" err="1">
                <a:latin typeface="Times New Roman" pitchFamily="18" charset="0"/>
                <a:cs typeface="Times New Roman" pitchFamily="18" charset="0"/>
              </a:rPr>
              <a:t>Abbaan</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seeraa</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mana</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murtii</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aanaa</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tokko</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irraa</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hojjetan</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baayyee</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nama</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naamusaa</a:t>
            </a:r>
            <a:r>
              <a:rPr lang="en-GB" sz="2400" b="1" dirty="0">
                <a:latin typeface="Times New Roman" pitchFamily="18" charset="0"/>
                <a:cs typeface="Times New Roman" pitchFamily="18" charset="0"/>
              </a:rPr>
              <a:t> fi </a:t>
            </a:r>
            <a:r>
              <a:rPr lang="en-GB" sz="2400" b="1" dirty="0" err="1">
                <a:latin typeface="Times New Roman" pitchFamily="18" charset="0"/>
                <a:cs typeface="Times New Roman" pitchFamily="18" charset="0"/>
              </a:rPr>
              <a:t>dandeettii</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qabaniidha</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Abbaan</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seeraa</a:t>
            </a:r>
            <a:r>
              <a:rPr lang="en-GB" sz="2400" b="1" dirty="0">
                <a:latin typeface="Times New Roman" pitchFamily="18" charset="0"/>
                <a:cs typeface="Times New Roman" pitchFamily="18" charset="0"/>
              </a:rPr>
              <a:t> kun </a:t>
            </a:r>
            <a:r>
              <a:rPr lang="en-GB" sz="2400" b="1" dirty="0" err="1">
                <a:latin typeface="Times New Roman" pitchFamily="18" charset="0"/>
                <a:cs typeface="Times New Roman" pitchFamily="18" charset="0"/>
              </a:rPr>
              <a:t>abbootii</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seeraa</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mana</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murtii</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aanaa</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sanarra</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jiran</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keessaa</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waggoota</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walitti</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aanaan</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shaniif</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galmee</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hedduu</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qulqullinaan</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murteessuun</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hawaasa</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biratti</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jaallatamummaa</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argataniiru</a:t>
            </a:r>
            <a:r>
              <a:rPr lang="en-GB" sz="2400" b="1" dirty="0">
                <a:latin typeface="Times New Roman" pitchFamily="18" charset="0"/>
                <a:cs typeface="Times New Roman" pitchFamily="18" charset="0"/>
              </a:rPr>
              <a:t>. </a:t>
            </a:r>
          </a:p>
        </p:txBody>
      </p:sp>
    </p:spTree>
    <p:extLst>
      <p:ext uri="{BB962C8B-B14F-4D97-AF65-F5344CB8AC3E}">
        <p14:creationId xmlns:p14="http://schemas.microsoft.com/office/powerpoint/2010/main" val="105991089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pPr marL="0" lvl="0" indent="0" algn="just">
              <a:buNone/>
            </a:pPr>
            <a:r>
              <a:rPr lang="en-GB" sz="2400" b="1" dirty="0" err="1">
                <a:solidFill>
                  <a:prstClr val="black"/>
                </a:solidFill>
                <a:latin typeface="Times New Roman" pitchFamily="18" charset="0"/>
                <a:cs typeface="Times New Roman" pitchFamily="18" charset="0"/>
              </a:rPr>
              <a:t>Bulchiinsi</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aanaa</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sanaa</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abbaan</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seeraa</a:t>
            </a:r>
            <a:r>
              <a:rPr lang="en-GB" sz="2400" b="1" dirty="0">
                <a:solidFill>
                  <a:prstClr val="black"/>
                </a:solidFill>
                <a:latin typeface="Times New Roman" pitchFamily="18" charset="0"/>
                <a:cs typeface="Times New Roman" pitchFamily="18" charset="0"/>
              </a:rPr>
              <a:t> kun </a:t>
            </a:r>
            <a:r>
              <a:rPr lang="en-GB" sz="2400" b="1" dirty="0" err="1">
                <a:solidFill>
                  <a:prstClr val="black"/>
                </a:solidFill>
                <a:latin typeface="Times New Roman" pitchFamily="18" charset="0"/>
                <a:cs typeface="Times New Roman" pitchFamily="18" charset="0"/>
              </a:rPr>
              <a:t>galmee</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hedduu</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qulqullinaan</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murteessuun</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komii</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hawaasa</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aanichaa</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waan</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cabseef</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badhaasuu</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qabna</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jechuun</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kaabinee</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aanichaan</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erga</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murteessanii</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booda</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warqee</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waqeeta</a:t>
            </a:r>
            <a:r>
              <a:rPr lang="en-GB" sz="2400" b="1" dirty="0">
                <a:solidFill>
                  <a:prstClr val="black"/>
                </a:solidFill>
                <a:latin typeface="Times New Roman" pitchFamily="18" charset="0"/>
                <a:cs typeface="Times New Roman" pitchFamily="18" charset="0"/>
              </a:rPr>
              <a:t> lama </a:t>
            </a:r>
            <a:r>
              <a:rPr lang="en-GB" sz="2400" b="1" dirty="0" err="1">
                <a:solidFill>
                  <a:prstClr val="black"/>
                </a:solidFill>
                <a:latin typeface="Times New Roman" pitchFamily="18" charset="0"/>
                <a:cs typeface="Times New Roman" pitchFamily="18" charset="0"/>
              </a:rPr>
              <a:t>qopheessuun</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sagantaa</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badhaasaa</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irratti</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abbaa</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seeraa</a:t>
            </a:r>
            <a:r>
              <a:rPr lang="en-GB" sz="2400" b="1" dirty="0">
                <a:solidFill>
                  <a:prstClr val="black"/>
                </a:solidFill>
                <a:latin typeface="Times New Roman" pitchFamily="18" charset="0"/>
                <a:cs typeface="Times New Roman" pitchFamily="18" charset="0"/>
              </a:rPr>
              <a:t> kana </a:t>
            </a:r>
            <a:r>
              <a:rPr lang="en-GB" sz="2400" b="1" dirty="0" err="1">
                <a:solidFill>
                  <a:prstClr val="black"/>
                </a:solidFill>
                <a:latin typeface="Times New Roman" pitchFamily="18" charset="0"/>
                <a:cs typeface="Times New Roman" pitchFamily="18" charset="0"/>
              </a:rPr>
              <a:t>waamanii</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jiru</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Abbaan</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seeraa</a:t>
            </a:r>
            <a:r>
              <a:rPr lang="en-GB" sz="2400" b="1" dirty="0">
                <a:solidFill>
                  <a:prstClr val="black"/>
                </a:solidFill>
                <a:latin typeface="Times New Roman" pitchFamily="18" charset="0"/>
                <a:cs typeface="Times New Roman" pitchFamily="18" charset="0"/>
              </a:rPr>
              <a:t> kun </a:t>
            </a:r>
            <a:r>
              <a:rPr lang="en-GB" sz="2400" b="1" dirty="0" err="1">
                <a:solidFill>
                  <a:prstClr val="black"/>
                </a:solidFill>
                <a:latin typeface="Times New Roman" pitchFamily="18" charset="0"/>
                <a:cs typeface="Times New Roman" pitchFamily="18" charset="0"/>
              </a:rPr>
              <a:t>badhaasa</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dhihaateef</a:t>
            </a:r>
            <a:r>
              <a:rPr lang="en-GB" sz="2400" b="1" dirty="0">
                <a:solidFill>
                  <a:prstClr val="black"/>
                </a:solidFill>
                <a:latin typeface="Times New Roman" pitchFamily="18" charset="0"/>
                <a:cs typeface="Times New Roman" pitchFamily="18" charset="0"/>
              </a:rPr>
              <a:t> kana </a:t>
            </a:r>
            <a:r>
              <a:rPr lang="en-GB" sz="2400" b="1" dirty="0" err="1">
                <a:solidFill>
                  <a:prstClr val="black"/>
                </a:solidFill>
                <a:latin typeface="Times New Roman" pitchFamily="18" charset="0"/>
                <a:cs typeface="Times New Roman" pitchFamily="18" charset="0"/>
              </a:rPr>
              <a:t>fudhachuu</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qaba</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jettuu</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Maaliif</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Bilisummaa</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abbaa</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seerummaa</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waliin</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akkamitti</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ilaalama</a:t>
            </a:r>
            <a:r>
              <a:rPr lang="en-GB" sz="2400" b="1" dirty="0">
                <a:solidFill>
                  <a:prstClr val="black"/>
                </a:solidFill>
                <a:latin typeface="Times New Roman" pitchFamily="18" charset="0"/>
                <a:cs typeface="Times New Roman" pitchFamily="18" charset="0"/>
              </a:rPr>
              <a:t>? </a:t>
            </a:r>
          </a:p>
          <a:p>
            <a:pPr marL="0" lvl="0" indent="0" algn="just">
              <a:buNone/>
            </a:pPr>
            <a:r>
              <a:rPr lang="en-GB" sz="2400" b="1" dirty="0" err="1">
                <a:solidFill>
                  <a:prstClr val="black"/>
                </a:solidFill>
                <a:latin typeface="Times New Roman" pitchFamily="18" charset="0"/>
                <a:cs typeface="Times New Roman" pitchFamily="18" charset="0"/>
              </a:rPr>
              <a:t>Gaaffilee</a:t>
            </a:r>
            <a:r>
              <a:rPr lang="en-GB" sz="2400" b="1" dirty="0">
                <a:solidFill>
                  <a:prstClr val="black"/>
                </a:solidFill>
                <a:latin typeface="Times New Roman" pitchFamily="18" charset="0"/>
                <a:cs typeface="Times New Roman" pitchFamily="18" charset="0"/>
              </a:rPr>
              <a:t> lakk.4-8 </a:t>
            </a:r>
            <a:r>
              <a:rPr lang="en-GB" sz="2400" b="1" dirty="0" smtClean="0">
                <a:solidFill>
                  <a:prstClr val="black"/>
                </a:solidFill>
                <a:latin typeface="Times New Roman" pitchFamily="18" charset="0"/>
                <a:cs typeface="Times New Roman" pitchFamily="18" charset="0"/>
                <a:hlinkClick r:id="rId2" action="ppaction://hlinkfile"/>
              </a:rPr>
              <a:t>..\Documents\</a:t>
            </a:r>
            <a:r>
              <a:rPr lang="en-GB" sz="2400" b="1" dirty="0" err="1" smtClean="0">
                <a:solidFill>
                  <a:prstClr val="black"/>
                </a:solidFill>
                <a:latin typeface="Times New Roman" pitchFamily="18" charset="0"/>
                <a:cs typeface="Times New Roman" pitchFamily="18" charset="0"/>
                <a:hlinkClick r:id="rId2" action="ppaction://hlinkfile"/>
              </a:rPr>
              <a:t>moojulii</a:t>
            </a:r>
            <a:r>
              <a:rPr lang="en-GB" sz="2400" b="1" dirty="0" smtClean="0">
                <a:solidFill>
                  <a:prstClr val="black"/>
                </a:solidFill>
                <a:latin typeface="Times New Roman" pitchFamily="18" charset="0"/>
                <a:cs typeface="Times New Roman" pitchFamily="18" charset="0"/>
                <a:hlinkClick r:id="rId2" action="ppaction://hlinkfile"/>
              </a:rPr>
              <a:t> </a:t>
            </a:r>
            <a:r>
              <a:rPr lang="en-GB" sz="2400" b="1" dirty="0" err="1" smtClean="0">
                <a:solidFill>
                  <a:prstClr val="black"/>
                </a:solidFill>
                <a:latin typeface="Times New Roman" pitchFamily="18" charset="0"/>
                <a:cs typeface="Times New Roman" pitchFamily="18" charset="0"/>
                <a:hlinkClick r:id="rId2" action="ppaction://hlinkfile"/>
              </a:rPr>
              <a:t>naamusaa</a:t>
            </a:r>
            <a:r>
              <a:rPr lang="en-GB" sz="2400" b="1" dirty="0" smtClean="0">
                <a:solidFill>
                  <a:prstClr val="black"/>
                </a:solidFill>
                <a:latin typeface="Times New Roman" pitchFamily="18" charset="0"/>
                <a:cs typeface="Times New Roman" pitchFamily="18" charset="0"/>
                <a:hlinkClick r:id="rId2" action="ppaction://hlinkfile"/>
              </a:rPr>
              <a:t> finaalii.pdf</a:t>
            </a:r>
            <a:r>
              <a:rPr lang="en-GB" sz="2400" b="1" dirty="0" smtClean="0">
                <a:solidFill>
                  <a:prstClr val="black"/>
                </a:solidFill>
                <a:latin typeface="Times New Roman" pitchFamily="18" charset="0"/>
                <a:cs typeface="Times New Roman" pitchFamily="18" charset="0"/>
              </a:rPr>
              <a:t> </a:t>
            </a:r>
            <a:r>
              <a:rPr lang="en-GB" sz="2400" b="1" dirty="0" err="1" smtClean="0">
                <a:solidFill>
                  <a:prstClr val="black"/>
                </a:solidFill>
                <a:latin typeface="Times New Roman" pitchFamily="18" charset="0"/>
                <a:cs typeface="Times New Roman" pitchFamily="18" charset="0"/>
              </a:rPr>
              <a:t>jiran</a:t>
            </a:r>
            <a:r>
              <a:rPr lang="en-GB" sz="2400" b="1" dirty="0" smtClean="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moojulii</a:t>
            </a:r>
            <a:r>
              <a:rPr lang="en-GB" sz="2400" b="1" dirty="0">
                <a:solidFill>
                  <a:prstClr val="black"/>
                </a:solidFill>
                <a:latin typeface="Times New Roman" pitchFamily="18" charset="0"/>
                <a:cs typeface="Times New Roman" pitchFamily="18" charset="0"/>
              </a:rPr>
              <a:t> </a:t>
            </a:r>
            <a:r>
              <a:rPr lang="en-GB" sz="2400" b="1" dirty="0" err="1">
                <a:solidFill>
                  <a:prstClr val="black"/>
                </a:solidFill>
                <a:latin typeface="Times New Roman" pitchFamily="18" charset="0"/>
                <a:cs typeface="Times New Roman" pitchFamily="18" charset="0"/>
              </a:rPr>
              <a:t>naamusaa</a:t>
            </a:r>
            <a:r>
              <a:rPr lang="en-GB" sz="2400" b="1" dirty="0">
                <a:solidFill>
                  <a:prstClr val="black"/>
                </a:solidFill>
                <a:latin typeface="Times New Roman" pitchFamily="18" charset="0"/>
                <a:cs typeface="Times New Roman" pitchFamily="18" charset="0"/>
              </a:rPr>
              <a:t> </a:t>
            </a:r>
            <a:r>
              <a:rPr lang="en-GB" sz="2400" b="1" dirty="0" err="1" smtClean="0">
                <a:solidFill>
                  <a:prstClr val="black"/>
                </a:solidFill>
                <a:latin typeface="Times New Roman" pitchFamily="18" charset="0"/>
                <a:cs typeface="Times New Roman" pitchFamily="18" charset="0"/>
              </a:rPr>
              <a:t>fuula</a:t>
            </a:r>
            <a:r>
              <a:rPr lang="en-GB" sz="2400" b="1" dirty="0" smtClean="0">
                <a:solidFill>
                  <a:prstClr val="black"/>
                </a:solidFill>
                <a:latin typeface="Times New Roman" pitchFamily="18" charset="0"/>
                <a:cs typeface="Times New Roman" pitchFamily="18" charset="0"/>
              </a:rPr>
              <a:t> </a:t>
            </a:r>
            <a:r>
              <a:rPr lang="en-GB" sz="2400" b="1" dirty="0">
                <a:solidFill>
                  <a:prstClr val="black"/>
                </a:solidFill>
                <a:latin typeface="Times New Roman" pitchFamily="18" charset="0"/>
                <a:cs typeface="Times New Roman" pitchFamily="18" charset="0"/>
              </a:rPr>
              <a:t>24 </a:t>
            </a:r>
            <a:r>
              <a:rPr lang="en-GB" sz="2400" b="1" dirty="0" err="1">
                <a:solidFill>
                  <a:prstClr val="black"/>
                </a:solidFill>
                <a:latin typeface="Times New Roman" pitchFamily="18" charset="0"/>
                <a:cs typeface="Times New Roman" pitchFamily="18" charset="0"/>
              </a:rPr>
              <a:t>ilaali</a:t>
            </a:r>
            <a:r>
              <a:rPr lang="en-GB" sz="2400" b="1" dirty="0">
                <a:solidFill>
                  <a:prstClr val="black"/>
                </a:solidFill>
                <a:latin typeface="Times New Roman" pitchFamily="18" charset="0"/>
                <a:cs typeface="Times New Roman" pitchFamily="18" charset="0"/>
              </a:rPr>
              <a:t> </a:t>
            </a:r>
          </a:p>
          <a:p>
            <a:pPr lvl="0"/>
            <a:endParaRPr lang="en-GB" sz="2400" b="1" dirty="0">
              <a:solidFill>
                <a:prstClr val="black"/>
              </a:solidFill>
              <a:latin typeface="Times New Roman" pitchFamily="18" charset="0"/>
              <a:cs typeface="Times New Roman" pitchFamily="18" charset="0"/>
            </a:endParaRPr>
          </a:p>
          <a:p>
            <a:endParaRPr lang="en-GB" b="1" dirty="0"/>
          </a:p>
        </p:txBody>
      </p:sp>
    </p:spTree>
    <p:extLst>
      <p:ext uri="{BB962C8B-B14F-4D97-AF65-F5344CB8AC3E}">
        <p14:creationId xmlns:p14="http://schemas.microsoft.com/office/powerpoint/2010/main" val="255672821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936104"/>
          </a:xfrm>
          <a:effectLst>
            <a:outerShdw blurRad="50800" dist="38100" dir="2700000" algn="tl" rotWithShape="0">
              <a:prstClr val="black">
                <a:alpha val="40000"/>
              </a:prstClr>
            </a:outerShdw>
          </a:effectLst>
        </p:spPr>
        <p:txBody>
          <a:bodyPr>
            <a:normAutofit fontScale="90000"/>
          </a:bodyPr>
          <a:lstStyle/>
          <a:p>
            <a:r>
              <a:rPr lang="en-GB" sz="2800" b="1" dirty="0">
                <a:solidFill>
                  <a:srgbClr val="FF0000"/>
                </a:solidFill>
                <a:latin typeface="Times New Roman" pitchFamily="18" charset="0"/>
                <a:cs typeface="Times New Roman" pitchFamily="18" charset="0"/>
              </a:rPr>
              <a:t/>
            </a:r>
            <a:br>
              <a:rPr lang="en-GB" sz="2800" b="1" dirty="0">
                <a:solidFill>
                  <a:srgbClr val="FF0000"/>
                </a:solidFill>
                <a:latin typeface="Times New Roman" pitchFamily="18" charset="0"/>
                <a:cs typeface="Times New Roman" pitchFamily="18" charset="0"/>
              </a:rPr>
            </a:br>
            <a:r>
              <a:rPr lang="en-GB" sz="2800" b="1" dirty="0" err="1">
                <a:solidFill>
                  <a:srgbClr val="FF0000"/>
                </a:solidFill>
                <a:latin typeface="Times New Roman" pitchFamily="18" charset="0"/>
                <a:cs typeface="Times New Roman" pitchFamily="18" charset="0"/>
              </a:rPr>
              <a:t>Duudhaa</a:t>
            </a:r>
            <a:r>
              <a:rPr lang="en-GB" sz="2800" b="1" dirty="0">
                <a:solidFill>
                  <a:srgbClr val="FF0000"/>
                </a:solidFill>
                <a:latin typeface="Times New Roman" pitchFamily="18" charset="0"/>
                <a:cs typeface="Times New Roman" pitchFamily="18" charset="0"/>
              </a:rPr>
              <a:t> 2ffaa, </a:t>
            </a:r>
            <a:r>
              <a:rPr lang="en-GB" sz="2800" b="1" dirty="0" err="1">
                <a:solidFill>
                  <a:srgbClr val="FF0000"/>
                </a:solidFill>
                <a:latin typeface="Times New Roman" pitchFamily="18" charset="0"/>
                <a:cs typeface="Times New Roman" pitchFamily="18" charset="0"/>
              </a:rPr>
              <a:t>Gartu</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Maleessummaa</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Ykn</a:t>
            </a:r>
            <a:r>
              <a:rPr lang="en-GB" sz="2800" b="1" dirty="0">
                <a:solidFill>
                  <a:srgbClr val="FF0000"/>
                </a:solidFill>
                <a:latin typeface="Times New Roman" pitchFamily="18" charset="0"/>
                <a:cs typeface="Times New Roman" pitchFamily="18" charset="0"/>
              </a:rPr>
              <a:t> </a:t>
            </a:r>
            <a:r>
              <a:rPr lang="en-GB" sz="2800" b="1" dirty="0" err="1">
                <a:solidFill>
                  <a:srgbClr val="FF0000"/>
                </a:solidFill>
                <a:latin typeface="Times New Roman" pitchFamily="18" charset="0"/>
                <a:cs typeface="Times New Roman" pitchFamily="18" charset="0"/>
              </a:rPr>
              <a:t>Alloogummaa</a:t>
            </a:r>
            <a:r>
              <a:rPr lang="en-GB" sz="2800" b="1" dirty="0">
                <a:solidFill>
                  <a:srgbClr val="FF0000"/>
                </a:solidFill>
                <a:latin typeface="Times New Roman" pitchFamily="18" charset="0"/>
                <a:cs typeface="Times New Roman" pitchFamily="18" charset="0"/>
              </a:rPr>
              <a:t> (Impartiality)</a:t>
            </a:r>
            <a:br>
              <a:rPr lang="en-GB" sz="2800" b="1" dirty="0">
                <a:solidFill>
                  <a:srgbClr val="FF0000"/>
                </a:solidFill>
                <a:latin typeface="Times New Roman" pitchFamily="18" charset="0"/>
                <a:cs typeface="Times New Roman" pitchFamily="18" charset="0"/>
              </a:rPr>
            </a:br>
            <a:endParaRPr lang="en-GB" sz="28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effectLst>
            <a:outerShdw blurRad="50800" dist="38100" dir="5400000" algn="t" rotWithShape="0">
              <a:prstClr val="black">
                <a:alpha val="40000"/>
              </a:prstClr>
            </a:outerShdw>
          </a:effectLst>
        </p:spPr>
        <p:txBody>
          <a:bodyPr>
            <a:noAutofit/>
          </a:bodyPr>
          <a:lstStyle/>
          <a:p>
            <a:pPr algn="just">
              <a:buFont typeface="Wingdings" pitchFamily="2" charset="2"/>
              <a:buChar char="§"/>
            </a:pPr>
            <a:r>
              <a:rPr lang="en-GB" sz="2800" dirty="0" err="1">
                <a:latin typeface="Times New Roman" pitchFamily="18" charset="0"/>
                <a:cs typeface="Times New Roman" pitchFamily="18" charset="0"/>
              </a:rPr>
              <a:t>Gartummaa</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yookiin</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loogummaa</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kamirraayyuu</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walaba</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ta’uun</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isaa</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gochaa</a:t>
            </a:r>
            <a:r>
              <a:rPr lang="en-GB" sz="2800" dirty="0">
                <a:latin typeface="Times New Roman" pitchFamily="18" charset="0"/>
                <a:cs typeface="Times New Roman" pitchFamily="18" charset="0"/>
              </a:rPr>
              <a:t> fi </a:t>
            </a:r>
            <a:r>
              <a:rPr lang="en-GB" sz="2800" dirty="0" err="1">
                <a:latin typeface="Times New Roman" pitchFamily="18" charset="0"/>
                <a:cs typeface="Times New Roman" pitchFamily="18" charset="0"/>
              </a:rPr>
              <a:t>amala</a:t>
            </a:r>
            <a:r>
              <a:rPr lang="en-GB" sz="2800" dirty="0">
                <a:latin typeface="Times New Roman" pitchFamily="18" charset="0"/>
                <a:cs typeface="Times New Roman" pitchFamily="18" charset="0"/>
              </a:rPr>
              <a:t> A/S </a:t>
            </a:r>
            <a:r>
              <a:rPr lang="en-GB" sz="2800" dirty="0" err="1">
                <a:latin typeface="Times New Roman" pitchFamily="18" charset="0"/>
                <a:cs typeface="Times New Roman" pitchFamily="18" charset="0"/>
              </a:rPr>
              <a:t>irraa</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mul’achuu</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qaba</a:t>
            </a:r>
            <a:r>
              <a:rPr lang="en-GB" sz="2800" dirty="0">
                <a:latin typeface="Times New Roman" pitchFamily="18" charset="0"/>
                <a:cs typeface="Times New Roman" pitchFamily="18" charset="0"/>
              </a:rPr>
              <a:t>.</a:t>
            </a:r>
          </a:p>
          <a:p>
            <a:pPr algn="just"/>
            <a:r>
              <a:rPr lang="en-GB" sz="2800" dirty="0">
                <a:latin typeface="Times New Roman" pitchFamily="18" charset="0"/>
                <a:cs typeface="Times New Roman" pitchFamily="18" charset="0"/>
              </a:rPr>
              <a:t>A/</a:t>
            </a:r>
            <a:r>
              <a:rPr lang="en-GB" sz="2800" dirty="0" err="1">
                <a:latin typeface="Times New Roman" pitchFamily="18" charset="0"/>
                <a:cs typeface="Times New Roman" pitchFamily="18" charset="0"/>
              </a:rPr>
              <a:t>Seeraa</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hojii</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isaa</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loogii</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tokko</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malee</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madaallii</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seeraa</a:t>
            </a:r>
            <a:r>
              <a:rPr lang="en-GB" sz="2800" dirty="0">
                <a:latin typeface="Times New Roman" pitchFamily="18" charset="0"/>
                <a:cs typeface="Times New Roman" pitchFamily="18" charset="0"/>
              </a:rPr>
              <a:t> fi </a:t>
            </a:r>
            <a:r>
              <a:rPr lang="en-GB" sz="2800" dirty="0" err="1">
                <a:latin typeface="Times New Roman" pitchFamily="18" charset="0"/>
                <a:cs typeface="Times New Roman" pitchFamily="18" charset="0"/>
              </a:rPr>
              <a:t>haqaa</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eegee</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hojjachuutu</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irraa</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eegama</a:t>
            </a:r>
            <a:r>
              <a:rPr lang="en-GB" sz="2800" dirty="0">
                <a:latin typeface="Times New Roman" pitchFamily="18" charset="0"/>
                <a:cs typeface="Times New Roman" pitchFamily="18" charset="0"/>
              </a:rPr>
              <a:t>.</a:t>
            </a:r>
          </a:p>
          <a:p>
            <a:pPr algn="just"/>
            <a:r>
              <a:rPr lang="en-GB" sz="2800" dirty="0" err="1">
                <a:latin typeface="Times New Roman" pitchFamily="18" charset="0"/>
                <a:cs typeface="Times New Roman" pitchFamily="18" charset="0"/>
              </a:rPr>
              <a:t>Dhimma</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dantaa</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keessaa</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qabu</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ilaaluu</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irraa</a:t>
            </a:r>
            <a:r>
              <a:rPr lang="en-GB" sz="2800" dirty="0">
                <a:latin typeface="Times New Roman" pitchFamily="18" charset="0"/>
                <a:cs typeface="Times New Roman" pitchFamily="18" charset="0"/>
              </a:rPr>
              <a:t> of </a:t>
            </a:r>
            <a:r>
              <a:rPr lang="en-GB" sz="2800" dirty="0" err="1">
                <a:latin typeface="Times New Roman" pitchFamily="18" charset="0"/>
                <a:cs typeface="Times New Roman" pitchFamily="18" charset="0"/>
              </a:rPr>
              <a:t>qoqqobuu</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qaba.Qajeeltowwan</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alloogummaa</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koodii</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fuula</a:t>
            </a:r>
            <a:r>
              <a:rPr lang="en-GB" sz="2800" dirty="0">
                <a:latin typeface="Times New Roman" pitchFamily="18" charset="0"/>
                <a:cs typeface="Times New Roman" pitchFamily="18" charset="0"/>
              </a:rPr>
              <a:t> 4-5 </a:t>
            </a:r>
            <a:r>
              <a:rPr lang="en-GB" sz="2800" dirty="0" err="1">
                <a:latin typeface="Times New Roman" pitchFamily="18" charset="0"/>
                <a:cs typeface="Times New Roman" pitchFamily="18" charset="0"/>
              </a:rPr>
              <a:t>jiran</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labsii</a:t>
            </a:r>
            <a:r>
              <a:rPr lang="en-GB" sz="2800" dirty="0">
                <a:latin typeface="Times New Roman" pitchFamily="18" charset="0"/>
                <a:cs typeface="Times New Roman" pitchFamily="18" charset="0"/>
              </a:rPr>
              <a:t> lakk.216 kwt.kwt.37 fi </a:t>
            </a:r>
            <a:r>
              <a:rPr lang="en-GB" sz="2800" dirty="0" err="1">
                <a:latin typeface="Times New Roman" pitchFamily="18" charset="0"/>
                <a:cs typeface="Times New Roman" pitchFamily="18" charset="0"/>
              </a:rPr>
              <a:t>qajeeltoo</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baangiloor</a:t>
            </a:r>
            <a:r>
              <a:rPr lang="en-GB" sz="2800" dirty="0">
                <a:latin typeface="Times New Roman" pitchFamily="18" charset="0"/>
                <a:cs typeface="Times New Roman" pitchFamily="18" charset="0"/>
              </a:rPr>
              <a:t> </a:t>
            </a:r>
            <a:r>
              <a:rPr lang="en-GB" sz="2800" dirty="0" err="1">
                <a:latin typeface="Times New Roman" pitchFamily="18" charset="0"/>
                <a:cs typeface="Times New Roman" pitchFamily="18" charset="0"/>
              </a:rPr>
              <a:t>duudhaa</a:t>
            </a:r>
            <a:r>
              <a:rPr lang="en-GB" sz="2800" dirty="0">
                <a:latin typeface="Times New Roman" pitchFamily="18" charset="0"/>
                <a:cs typeface="Times New Roman" pitchFamily="18" charset="0"/>
              </a:rPr>
              <a:t> 2ffaa </a:t>
            </a:r>
            <a:r>
              <a:rPr lang="en-GB" sz="2800" dirty="0" err="1">
                <a:latin typeface="Times New Roman" pitchFamily="18" charset="0"/>
                <a:cs typeface="Times New Roman" pitchFamily="18" charset="0"/>
              </a:rPr>
              <a:t>ilaali</a:t>
            </a:r>
            <a:r>
              <a:rPr lang="en-GB" sz="2800" dirty="0">
                <a:latin typeface="Times New Roman" pitchFamily="18" charset="0"/>
                <a:cs typeface="Times New Roman" pitchFamily="18" charset="0"/>
              </a:rPr>
              <a:t>.</a:t>
            </a:r>
          </a:p>
        </p:txBody>
      </p:sp>
    </p:spTree>
    <p:extLst>
      <p:ext uri="{BB962C8B-B14F-4D97-AF65-F5344CB8AC3E}">
        <p14:creationId xmlns:p14="http://schemas.microsoft.com/office/powerpoint/2010/main" val="70970434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GB" sz="3600" b="1" dirty="0" err="1">
                <a:solidFill>
                  <a:srgbClr val="FF0000"/>
                </a:solidFill>
                <a:latin typeface="Times New Roman" pitchFamily="18" charset="0"/>
                <a:cs typeface="Times New Roman" pitchFamily="18" charset="0"/>
              </a:rPr>
              <a:t>Dhimma</a:t>
            </a:r>
            <a:r>
              <a:rPr lang="en-GB" sz="3600" b="1" dirty="0">
                <a:solidFill>
                  <a:srgbClr val="FF0000"/>
                </a:solidFill>
                <a:latin typeface="Times New Roman" pitchFamily="18" charset="0"/>
                <a:cs typeface="Times New Roman" pitchFamily="18" charset="0"/>
              </a:rPr>
              <a:t> 1ffaa </a:t>
            </a:r>
          </a:p>
        </p:txBody>
      </p:sp>
      <p:sp>
        <p:nvSpPr>
          <p:cNvPr id="3" name="Content Placeholder 2"/>
          <p:cNvSpPr>
            <a:spLocks noGrp="1"/>
          </p:cNvSpPr>
          <p:nvPr>
            <p:ph idx="1"/>
          </p:nvPr>
        </p:nvSpPr>
        <p:spPr>
          <a:xfrm>
            <a:off x="457200" y="1268760"/>
            <a:ext cx="8229600" cy="4857403"/>
          </a:xfrm>
          <a:effectLst>
            <a:outerShdw blurRad="50800" dist="38100" dir="5400000" algn="t" rotWithShape="0">
              <a:prstClr val="black">
                <a:alpha val="40000"/>
              </a:prstClr>
            </a:outerShdw>
          </a:effectLst>
        </p:spPr>
        <p:txBody>
          <a:bodyPr/>
          <a:lstStyle/>
          <a:p>
            <a:pPr algn="just"/>
            <a:r>
              <a:rPr lang="en-GB" dirty="0" err="1">
                <a:latin typeface="Times New Roman" pitchFamily="18" charset="0"/>
                <a:cs typeface="Times New Roman" pitchFamily="18" charset="0"/>
              </a:rPr>
              <a:t>Abbaa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Seeraa</a:t>
            </a:r>
            <a:r>
              <a:rPr lang="en-GB" dirty="0">
                <a:latin typeface="Times New Roman" pitchFamily="18" charset="0"/>
                <a:cs typeface="Times New Roman" pitchFamily="18" charset="0"/>
              </a:rPr>
              <a:t> Mana </a:t>
            </a:r>
            <a:r>
              <a:rPr lang="en-GB" dirty="0" err="1">
                <a:latin typeface="Times New Roman" pitchFamily="18" charset="0"/>
                <a:cs typeface="Times New Roman" pitchFamily="18" charset="0"/>
              </a:rPr>
              <a:t>Murtii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Aanaa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Aminyaatti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dhimma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ofii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ofumaa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ilaalee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murtesse</a:t>
            </a:r>
            <a:r>
              <a:rPr lang="en-GB" dirty="0">
                <a:latin typeface="Times New Roman" pitchFamily="18" charset="0"/>
                <a:cs typeface="Times New Roman" pitchFamily="18" charset="0"/>
              </a:rPr>
              <a:t> vs </a:t>
            </a:r>
            <a:r>
              <a:rPr lang="en-GB" dirty="0" err="1">
                <a:latin typeface="Times New Roman" pitchFamily="18" charset="0"/>
                <a:cs typeface="Times New Roman" pitchFamily="18" charset="0"/>
              </a:rPr>
              <a:t>Garee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Inispeksihinii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Naannoo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moojulii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fuula</a:t>
            </a:r>
            <a:r>
              <a:rPr lang="en-GB" dirty="0">
                <a:latin typeface="Times New Roman" pitchFamily="18" charset="0"/>
                <a:cs typeface="Times New Roman" pitchFamily="18" charset="0"/>
              </a:rPr>
              <a:t> 27 </a:t>
            </a:r>
            <a:r>
              <a:rPr lang="en-GB" dirty="0" err="1">
                <a:latin typeface="Times New Roman" pitchFamily="18" charset="0"/>
                <a:cs typeface="Times New Roman" pitchFamily="18" charset="0"/>
              </a:rPr>
              <a:t>gaaffilee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marii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ilaali</a:t>
            </a:r>
            <a:r>
              <a:rPr lang="en-GB" dirty="0">
                <a:latin typeface="Times New Roman" pitchFamily="18" charset="0"/>
                <a:cs typeface="Times New Roman" pitchFamily="18" charset="0"/>
              </a:rPr>
              <a:t>!</a:t>
            </a:r>
          </a:p>
          <a:p>
            <a:pPr algn="just"/>
            <a:r>
              <a:rPr lang="en-GB" dirty="0" err="1">
                <a:latin typeface="Times New Roman" pitchFamily="18" charset="0"/>
                <a:cs typeface="Times New Roman" pitchFamily="18" charset="0"/>
              </a:rPr>
              <a:t>Dhimma</a:t>
            </a:r>
            <a:r>
              <a:rPr lang="en-GB" dirty="0">
                <a:latin typeface="Times New Roman" pitchFamily="18" charset="0"/>
                <a:cs typeface="Times New Roman" pitchFamily="18" charset="0"/>
              </a:rPr>
              <a:t> 2ffaa </a:t>
            </a:r>
            <a:r>
              <a:rPr lang="en-GB" dirty="0" err="1">
                <a:latin typeface="Times New Roman" pitchFamily="18" charset="0"/>
                <a:cs typeface="Times New Roman" pitchFamily="18" charset="0"/>
              </a:rPr>
              <a:t>dhimma</a:t>
            </a:r>
            <a:r>
              <a:rPr lang="en-GB" dirty="0">
                <a:latin typeface="Times New Roman" pitchFamily="18" charset="0"/>
                <a:cs typeface="Times New Roman" pitchFamily="18" charset="0"/>
              </a:rPr>
              <a:t> AS </a:t>
            </a:r>
            <a:r>
              <a:rPr lang="en-GB" dirty="0" err="1">
                <a:latin typeface="Times New Roman" pitchFamily="18" charset="0"/>
                <a:cs typeface="Times New Roman" pitchFamily="18" charset="0"/>
              </a:rPr>
              <a:t>ofumaa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ragaa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firiiwwan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dubbii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dabalee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hir’isuun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murteesse</a:t>
            </a:r>
            <a:r>
              <a:rPr lang="en-GB" dirty="0">
                <a:latin typeface="Times New Roman" pitchFamily="18" charset="0"/>
                <a:cs typeface="Times New Roman" pitchFamily="18" charset="0"/>
              </a:rPr>
              <a:t> fi </a:t>
            </a:r>
            <a:r>
              <a:rPr lang="en-GB" dirty="0" err="1">
                <a:latin typeface="Times New Roman" pitchFamily="18" charset="0"/>
                <a:cs typeface="Times New Roman" pitchFamily="18" charset="0"/>
              </a:rPr>
              <a:t>gaaffilee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marii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fuula</a:t>
            </a:r>
            <a:r>
              <a:rPr lang="en-GB" dirty="0">
                <a:latin typeface="Times New Roman" pitchFamily="18" charset="0"/>
                <a:cs typeface="Times New Roman" pitchFamily="18" charset="0"/>
              </a:rPr>
              <a:t> 28 </a:t>
            </a:r>
            <a:r>
              <a:rPr lang="en-GB" dirty="0" err="1">
                <a:latin typeface="Times New Roman" pitchFamily="18" charset="0"/>
                <a:cs typeface="Times New Roman" pitchFamily="18" charset="0"/>
              </a:rPr>
              <a:t>ilaali.duudhaa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kamtu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cabe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jetta</a:t>
            </a:r>
            <a:r>
              <a:rPr lang="en-GB" dirty="0">
                <a:latin typeface="Times New Roman" pitchFamily="18" charset="0"/>
                <a:cs typeface="Times New Roman" pitchFamily="18" charset="0"/>
              </a:rPr>
              <a:t>? </a:t>
            </a:r>
          </a:p>
        </p:txBody>
      </p:sp>
    </p:spTree>
    <p:extLst>
      <p:ext uri="{BB962C8B-B14F-4D97-AF65-F5344CB8AC3E}">
        <p14:creationId xmlns:p14="http://schemas.microsoft.com/office/powerpoint/2010/main" val="8103864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a:effectLst>
            <a:outerShdw blurRad="50800" dist="38100" dir="5400000" algn="t" rotWithShape="0">
              <a:prstClr val="black">
                <a:alpha val="40000"/>
              </a:prstClr>
            </a:outerShdw>
          </a:effectLst>
        </p:spPr>
        <p:txBody>
          <a:bodyPr>
            <a:noAutofit/>
          </a:bodyPr>
          <a:lstStyle/>
          <a:p>
            <a:pPr algn="just">
              <a:buNone/>
            </a:pPr>
            <a:endParaRPr lang="en-US" sz="2800" dirty="0">
              <a:latin typeface="Times New Roman" pitchFamily="18" charset="0"/>
              <a:cs typeface="Times New Roman" pitchFamily="18" charset="0"/>
            </a:endParaRPr>
          </a:p>
          <a:p>
            <a:pPr algn="just">
              <a:buNone/>
            </a:pPr>
            <a:r>
              <a:rPr lang="en-US" sz="2800" dirty="0" err="1">
                <a:latin typeface="Times New Roman" pitchFamily="18" charset="0"/>
                <a:cs typeface="Times New Roman" pitchFamily="18" charset="0"/>
              </a:rPr>
              <a:t>Qoodamiinsa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aangoo</a:t>
            </a:r>
            <a:r>
              <a:rPr lang="en-US" sz="2800" dirty="0">
                <a:latin typeface="Times New Roman" pitchFamily="18" charset="0"/>
                <a:cs typeface="Times New Roman" pitchFamily="18" charset="0"/>
              </a:rPr>
              <a:t> QM </a:t>
            </a:r>
            <a:r>
              <a:rPr lang="en-US" sz="2800" dirty="0" err="1">
                <a:latin typeface="Times New Roman" pitchFamily="18" charset="0"/>
                <a:cs typeface="Times New Roman" pitchFamily="18" charset="0"/>
              </a:rPr>
              <a:t>eeguudhaaf</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yaadameeti</a:t>
            </a:r>
            <a:r>
              <a:rPr lang="en-US" sz="2800" dirty="0">
                <a:latin typeface="Times New Roman" pitchFamily="18" charset="0"/>
                <a:cs typeface="Times New Roman" pitchFamily="18" charset="0"/>
              </a:rPr>
              <a:t>.</a:t>
            </a:r>
          </a:p>
          <a:p>
            <a:pPr algn="just">
              <a:buNone/>
            </a:pPr>
            <a:r>
              <a:rPr lang="en-US" sz="2800" dirty="0" err="1">
                <a:latin typeface="Times New Roman" pitchFamily="18" charset="0"/>
                <a:cs typeface="Times New Roman" pitchFamily="18" charset="0"/>
              </a:rPr>
              <a:t>Mana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murtii</a:t>
            </a:r>
            <a:r>
              <a:rPr lang="en-US" sz="2800" dirty="0">
                <a:latin typeface="Times New Roman" pitchFamily="18" charset="0"/>
                <a:cs typeface="Times New Roman" pitchFamily="18" charset="0"/>
              </a:rPr>
              <a:t> fi m/</a:t>
            </a:r>
            <a:r>
              <a:rPr lang="en-US" sz="2800" dirty="0" err="1">
                <a:latin typeface="Times New Roman" pitchFamily="18" charset="0"/>
                <a:cs typeface="Times New Roman" pitchFamily="18" charset="0"/>
              </a:rPr>
              <a:t>murtiin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alatti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gochaawwan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ijjannoo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siyaasaa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calaqqisan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irraa</a:t>
            </a:r>
            <a:r>
              <a:rPr lang="en-US" sz="2800" dirty="0">
                <a:latin typeface="Times New Roman" pitchFamily="18" charset="0"/>
                <a:cs typeface="Times New Roman" pitchFamily="18" charset="0"/>
              </a:rPr>
              <a:t> of </a:t>
            </a:r>
            <a:r>
              <a:rPr lang="en-US" sz="2800" dirty="0" err="1">
                <a:latin typeface="Times New Roman" pitchFamily="18" charset="0"/>
                <a:cs typeface="Times New Roman" pitchFamily="18" charset="0"/>
              </a:rPr>
              <a:t>eeguu</a:t>
            </a:r>
            <a:endParaRPr lang="en-US" sz="2800" dirty="0">
              <a:latin typeface="Times New Roman" pitchFamily="18" charset="0"/>
              <a:cs typeface="Times New Roman" pitchFamily="18" charset="0"/>
            </a:endParaRPr>
          </a:p>
          <a:p>
            <a:pPr lvl="0" algn="just"/>
            <a:r>
              <a:rPr lang="en-CA" sz="2800" dirty="0" err="1">
                <a:latin typeface="Times New Roman" pitchFamily="18" charset="0"/>
                <a:cs typeface="Times New Roman" pitchFamily="18" charset="0"/>
              </a:rPr>
              <a:t>Miseensummaan</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dhaaba</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siyaasaa</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ta’uu</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yookiin</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dhaaba</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siyaasaa</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bakka</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bu’uun</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hojjachuu</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yookiin</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filannoof</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dhiyaachuu</a:t>
            </a:r>
            <a:r>
              <a:rPr lang="en-CA" sz="2800" dirty="0">
                <a:latin typeface="Times New Roman" pitchFamily="18" charset="0"/>
                <a:cs typeface="Times New Roman" pitchFamily="18" charset="0"/>
              </a:rPr>
              <a:t>;   </a:t>
            </a:r>
            <a:endParaRPr lang="en-US" sz="2800" dirty="0">
              <a:latin typeface="Times New Roman" pitchFamily="18" charset="0"/>
              <a:cs typeface="Times New Roman" pitchFamily="18" charset="0"/>
            </a:endParaRPr>
          </a:p>
          <a:p>
            <a:pPr lvl="0" algn="just"/>
            <a:r>
              <a:rPr lang="en-CA" sz="2800" dirty="0" err="1">
                <a:latin typeface="Times New Roman" pitchFamily="18" charset="0"/>
                <a:cs typeface="Times New Roman" pitchFamily="18" charset="0"/>
              </a:rPr>
              <a:t>Dhaaba</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siyaasaa</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tokko</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deggaranii</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yookiin</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mormanii</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haasaa</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taasisuu</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yookiin</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midiyaa</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hawaasaa</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irratti</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illee</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dabalatee</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barreessuu</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dhorkaadha</a:t>
            </a:r>
            <a:r>
              <a:rPr lang="en-CA" sz="2800" dirty="0">
                <a:latin typeface="Times New Roman" pitchFamily="18" charset="0"/>
                <a:cs typeface="Times New Roman" pitchFamily="18" charset="0"/>
              </a:rPr>
              <a:t>; </a:t>
            </a:r>
          </a:p>
          <a:p>
            <a:pPr algn="just"/>
            <a:r>
              <a:rPr lang="en-CA" sz="2800" dirty="0" err="1">
                <a:latin typeface="Times New Roman" pitchFamily="18" charset="0"/>
                <a:cs typeface="Times New Roman" pitchFamily="18" charset="0"/>
              </a:rPr>
              <a:t>Rogeessa</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dhimmaa</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siyaasaa</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ta’uun</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hojjachuu</a:t>
            </a:r>
            <a:r>
              <a:rPr lang="en-CA" sz="2800" dirty="0">
                <a:latin typeface="Times New Roman" pitchFamily="18" charset="0"/>
                <a:cs typeface="Times New Roman" pitchFamily="18" charset="0"/>
              </a:rPr>
              <a:t>; </a:t>
            </a:r>
            <a:endParaRPr lang="en-US" sz="2800" dirty="0">
              <a:latin typeface="Times New Roman" pitchFamily="18" charset="0"/>
              <a:cs typeface="Times New Roman" pitchFamily="18" charset="0"/>
            </a:endParaRPr>
          </a:p>
          <a:p>
            <a:pPr lvl="0" algn="just"/>
            <a:endParaRPr lang="en-US" sz="2800" dirty="0">
              <a:latin typeface="Times New Roman" pitchFamily="18" charset="0"/>
              <a:cs typeface="Times New Roman" pitchFamily="18" charset="0"/>
            </a:endParaRPr>
          </a:p>
          <a:p>
            <a:pPr algn="just">
              <a:buNone/>
            </a:pP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200" b="1" dirty="0" err="1">
                <a:latin typeface="Cambria" pitchFamily="18" charset="0"/>
              </a:rPr>
              <a:t>Duudhaa</a:t>
            </a:r>
            <a:r>
              <a:rPr lang="en-US" sz="3200" b="1" dirty="0">
                <a:latin typeface="Cambria" pitchFamily="18" charset="0"/>
              </a:rPr>
              <a:t> 3ffaa,Sochii </a:t>
            </a:r>
            <a:r>
              <a:rPr lang="en-US" sz="3200" b="1" dirty="0" err="1">
                <a:latin typeface="Cambria" pitchFamily="18" charset="0"/>
              </a:rPr>
              <a:t>Siyaasaa</a:t>
            </a:r>
            <a:r>
              <a:rPr lang="en-US" sz="3200" b="1" dirty="0">
                <a:latin typeface="Cambria" pitchFamily="18" charset="0"/>
              </a:rPr>
              <a:t> </a:t>
            </a:r>
            <a:r>
              <a:rPr lang="en-US" sz="3200" b="1" dirty="0" err="1">
                <a:latin typeface="Cambria" pitchFamily="18" charset="0"/>
              </a:rPr>
              <a:t>irraa</a:t>
            </a:r>
            <a:r>
              <a:rPr lang="en-US" sz="3200" b="1" dirty="0">
                <a:latin typeface="Cambria" pitchFamily="18" charset="0"/>
              </a:rPr>
              <a:t> of </a:t>
            </a:r>
            <a:r>
              <a:rPr lang="en-US" sz="3200" b="1" dirty="0" err="1">
                <a:latin typeface="Cambria" pitchFamily="18" charset="0"/>
              </a:rPr>
              <a:t>qoqqobuu</a:t>
            </a:r>
            <a:endParaRPr lang="en-US" sz="3200" b="1" dirty="0">
              <a:latin typeface="Cambria" pitchFamily="18" charset="0"/>
            </a:endParaRPr>
          </a:p>
        </p:txBody>
      </p:sp>
    </p:spTree>
    <p:extLst>
      <p:ext uri="{BB962C8B-B14F-4D97-AF65-F5344CB8AC3E}">
        <p14:creationId xmlns:p14="http://schemas.microsoft.com/office/powerpoint/2010/main" val="259599899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029200"/>
          </a:xfrm>
          <a:effectLst>
            <a:outerShdw blurRad="50800" dist="38100" dir="8100000" algn="tr" rotWithShape="0">
              <a:prstClr val="black">
                <a:alpha val="40000"/>
              </a:prstClr>
            </a:outerShdw>
          </a:effectLst>
        </p:spPr>
        <p:txBody>
          <a:bodyPr>
            <a:noAutofit/>
          </a:bodyPr>
          <a:lstStyle/>
          <a:p>
            <a:pPr algn="just">
              <a:lnSpc>
                <a:spcPct val="150000"/>
              </a:lnSpc>
              <a:spcBef>
                <a:spcPts val="0"/>
              </a:spcBef>
              <a:spcAft>
                <a:spcPts val="1000"/>
              </a:spcAft>
              <a:buNone/>
            </a:pPr>
            <a:r>
              <a:rPr lang="en-GB" sz="2400" b="1" dirty="0" err="1">
                <a:latin typeface="Times New Roman" pitchFamily="18" charset="0"/>
                <a:ea typeface="Calibri"/>
                <a:cs typeface="Times New Roman" pitchFamily="18" charset="0"/>
              </a:rPr>
              <a:t>Kitaabni</a:t>
            </a:r>
            <a:r>
              <a:rPr lang="en-GB" sz="2400" b="1" dirty="0">
                <a:latin typeface="Times New Roman" pitchFamily="18" charset="0"/>
                <a:ea typeface="Calibri"/>
                <a:cs typeface="Times New Roman" pitchFamily="18" charset="0"/>
              </a:rPr>
              <a:t> </a:t>
            </a:r>
            <a:r>
              <a:rPr lang="en-GB" sz="2400" b="1" dirty="0" err="1">
                <a:latin typeface="Times New Roman" pitchFamily="18" charset="0"/>
                <a:ea typeface="Calibri"/>
                <a:cs typeface="Times New Roman" pitchFamily="18" charset="0"/>
              </a:rPr>
              <a:t>barnoota</a:t>
            </a:r>
            <a:r>
              <a:rPr lang="en-GB" sz="2400" b="1" dirty="0">
                <a:latin typeface="Times New Roman" pitchFamily="18" charset="0"/>
                <a:ea typeface="Calibri"/>
                <a:cs typeface="Times New Roman" pitchFamily="18" charset="0"/>
              </a:rPr>
              <a:t> </a:t>
            </a:r>
            <a:r>
              <a:rPr lang="en-GB" sz="2400" b="1" dirty="0" err="1">
                <a:latin typeface="Times New Roman" pitchFamily="18" charset="0"/>
                <a:ea typeface="Calibri"/>
                <a:cs typeface="Times New Roman" pitchFamily="18" charset="0"/>
              </a:rPr>
              <a:t>falaasamaa</a:t>
            </a:r>
            <a:r>
              <a:rPr lang="en-GB" sz="2400" b="1" dirty="0">
                <a:latin typeface="Times New Roman" pitchFamily="18" charset="0"/>
                <a:ea typeface="Calibri"/>
                <a:cs typeface="Times New Roman" pitchFamily="18" charset="0"/>
              </a:rPr>
              <a:t>(Text Book of Philosophy) “Ethics is the branch of philosophy that studies what constitutes good or bad human conduct, including related activities and values</a:t>
            </a:r>
          </a:p>
          <a:p>
            <a:pPr algn="just">
              <a:lnSpc>
                <a:spcPct val="150000"/>
              </a:lnSpc>
              <a:spcBef>
                <a:spcPts val="0"/>
              </a:spcBef>
              <a:spcAft>
                <a:spcPts val="1000"/>
              </a:spcAft>
              <a:buNone/>
            </a:pPr>
            <a:r>
              <a:rPr lang="en-GB" sz="2400" b="1" dirty="0" err="1">
                <a:latin typeface="Times New Roman" pitchFamily="18" charset="0"/>
                <a:ea typeface="Calibri"/>
                <a:cs typeface="Times New Roman" pitchFamily="18" charset="0"/>
              </a:rPr>
              <a:t>Dikshinariin</a:t>
            </a:r>
            <a:r>
              <a:rPr lang="en-GB" sz="2400" b="1" dirty="0">
                <a:latin typeface="Times New Roman" pitchFamily="18" charset="0"/>
                <a:ea typeface="Calibri"/>
                <a:cs typeface="Times New Roman" pitchFamily="18" charset="0"/>
              </a:rPr>
              <a:t> </a:t>
            </a:r>
            <a:r>
              <a:rPr lang="en-GB" sz="2400" b="1" i="1" dirty="0">
                <a:latin typeface="Times New Roman" pitchFamily="18" charset="0"/>
                <a:ea typeface="Calibri"/>
                <a:cs typeface="Times New Roman" pitchFamily="18" charset="0"/>
              </a:rPr>
              <a:t>Black’s Law:</a:t>
            </a:r>
            <a:endParaRPr lang="en-US" sz="2400" b="1" dirty="0">
              <a:latin typeface="Times New Roman" pitchFamily="18" charset="0"/>
              <a:ea typeface="Calibri"/>
              <a:cs typeface="Times New Roman" pitchFamily="18" charset="0"/>
            </a:endParaRPr>
          </a:p>
          <a:p>
            <a:pPr marL="457200" marR="0" lvl="0" indent="-457200" algn="just">
              <a:lnSpc>
                <a:spcPct val="150000"/>
              </a:lnSpc>
              <a:spcBef>
                <a:spcPts val="0"/>
              </a:spcBef>
              <a:spcAft>
                <a:spcPts val="1000"/>
              </a:spcAft>
              <a:buNone/>
            </a:pPr>
            <a:r>
              <a:rPr lang="en-GB" sz="2400" b="1" dirty="0" err="1">
                <a:solidFill>
                  <a:srgbClr val="FF0000"/>
                </a:solidFill>
                <a:latin typeface="Times New Roman" pitchFamily="18" charset="0"/>
                <a:ea typeface="Calibri"/>
                <a:cs typeface="Times New Roman" pitchFamily="18" charset="0"/>
              </a:rPr>
              <a:t>Naamusni</a:t>
            </a:r>
            <a:r>
              <a:rPr lang="en-GB" sz="2400" b="1" dirty="0">
                <a:solidFill>
                  <a:srgbClr val="FF0000"/>
                </a:solidFill>
                <a:latin typeface="Times New Roman" pitchFamily="18" charset="0"/>
                <a:ea typeface="Calibri"/>
                <a:cs typeface="Times New Roman" pitchFamily="18" charset="0"/>
              </a:rPr>
              <a:t> </a:t>
            </a:r>
            <a:r>
              <a:rPr lang="en-GB" sz="2400" b="1" dirty="0" err="1">
                <a:solidFill>
                  <a:srgbClr val="FF0000"/>
                </a:solidFill>
                <a:latin typeface="Times New Roman" pitchFamily="18" charset="0"/>
                <a:ea typeface="Calibri"/>
                <a:cs typeface="Times New Roman" pitchFamily="18" charset="0"/>
              </a:rPr>
              <a:t>dirqama</a:t>
            </a:r>
            <a:r>
              <a:rPr lang="en-GB" sz="2400" b="1" dirty="0">
                <a:solidFill>
                  <a:srgbClr val="FF0000"/>
                </a:solidFill>
                <a:latin typeface="Times New Roman" pitchFamily="18" charset="0"/>
                <a:ea typeface="Calibri"/>
                <a:cs typeface="Times New Roman" pitchFamily="18" charset="0"/>
              </a:rPr>
              <a:t> </a:t>
            </a:r>
            <a:r>
              <a:rPr lang="en-GB" sz="2400" b="1" dirty="0" err="1">
                <a:solidFill>
                  <a:srgbClr val="FF0000"/>
                </a:solidFill>
                <a:latin typeface="Times New Roman" pitchFamily="18" charset="0"/>
                <a:ea typeface="Calibri"/>
                <a:cs typeface="Times New Roman" pitchFamily="18" charset="0"/>
              </a:rPr>
              <a:t>hamilee</a:t>
            </a:r>
            <a:r>
              <a:rPr lang="en-GB" sz="2400" b="1" dirty="0">
                <a:solidFill>
                  <a:srgbClr val="FF0000"/>
                </a:solidFill>
                <a:latin typeface="Times New Roman" pitchFamily="18" charset="0"/>
                <a:ea typeface="Calibri"/>
                <a:cs typeface="Times New Roman" pitchFamily="18" charset="0"/>
              </a:rPr>
              <a:t> </a:t>
            </a:r>
            <a:r>
              <a:rPr lang="en-GB" sz="2400" b="1" dirty="0" err="1">
                <a:solidFill>
                  <a:srgbClr val="FF0000"/>
                </a:solidFill>
                <a:latin typeface="Times New Roman" pitchFamily="18" charset="0"/>
                <a:ea typeface="Calibri"/>
                <a:cs typeface="Times New Roman" pitchFamily="18" charset="0"/>
              </a:rPr>
              <a:t>namni</a:t>
            </a:r>
            <a:r>
              <a:rPr lang="en-GB" sz="2400" b="1" dirty="0">
                <a:solidFill>
                  <a:srgbClr val="FF0000"/>
                </a:solidFill>
                <a:latin typeface="Times New Roman" pitchFamily="18" charset="0"/>
                <a:ea typeface="Calibri"/>
                <a:cs typeface="Times New Roman" pitchFamily="18" charset="0"/>
              </a:rPr>
              <a:t> </a:t>
            </a:r>
            <a:r>
              <a:rPr lang="en-GB" sz="2400" b="1" dirty="0" err="1">
                <a:solidFill>
                  <a:srgbClr val="FF0000"/>
                </a:solidFill>
                <a:latin typeface="Times New Roman" pitchFamily="18" charset="0"/>
                <a:ea typeface="Calibri"/>
                <a:cs typeface="Times New Roman" pitchFamily="18" charset="0"/>
              </a:rPr>
              <a:t>tokko</a:t>
            </a:r>
            <a:r>
              <a:rPr lang="en-GB" sz="2400" b="1" dirty="0">
                <a:solidFill>
                  <a:srgbClr val="FF0000"/>
                </a:solidFill>
                <a:latin typeface="Times New Roman" pitchFamily="18" charset="0"/>
                <a:ea typeface="Calibri"/>
                <a:cs typeface="Times New Roman" pitchFamily="18" charset="0"/>
              </a:rPr>
              <a:t> </a:t>
            </a:r>
            <a:r>
              <a:rPr lang="en-GB" sz="2400" b="1" dirty="0" err="1">
                <a:solidFill>
                  <a:srgbClr val="FF0000"/>
                </a:solidFill>
                <a:latin typeface="Times New Roman" pitchFamily="18" charset="0"/>
                <a:ea typeface="Calibri"/>
                <a:cs typeface="Times New Roman" pitchFamily="18" charset="0"/>
              </a:rPr>
              <a:t>isa</a:t>
            </a:r>
            <a:r>
              <a:rPr lang="en-GB" sz="2400" b="1" dirty="0">
                <a:solidFill>
                  <a:srgbClr val="FF0000"/>
                </a:solidFill>
                <a:latin typeface="Times New Roman" pitchFamily="18" charset="0"/>
                <a:ea typeface="Calibri"/>
                <a:cs typeface="Times New Roman" pitchFamily="18" charset="0"/>
              </a:rPr>
              <a:t> </a:t>
            </a:r>
            <a:r>
              <a:rPr lang="en-GB" sz="2400" b="1" dirty="0" err="1">
                <a:solidFill>
                  <a:srgbClr val="FF0000"/>
                </a:solidFill>
                <a:latin typeface="Times New Roman" pitchFamily="18" charset="0"/>
                <a:ea typeface="Calibri"/>
                <a:cs typeface="Times New Roman" pitchFamily="18" charset="0"/>
              </a:rPr>
              <a:t>biraaf</a:t>
            </a:r>
            <a:r>
              <a:rPr lang="en-GB" sz="2400" b="1" dirty="0">
                <a:solidFill>
                  <a:srgbClr val="FF0000"/>
                </a:solidFill>
                <a:latin typeface="Times New Roman" pitchFamily="18" charset="0"/>
                <a:ea typeface="Calibri"/>
                <a:cs typeface="Times New Roman" pitchFamily="18" charset="0"/>
              </a:rPr>
              <a:t> </a:t>
            </a:r>
            <a:r>
              <a:rPr lang="en-GB" sz="2400" b="1" dirty="0" err="1">
                <a:solidFill>
                  <a:srgbClr val="FF0000"/>
                </a:solidFill>
                <a:latin typeface="Times New Roman" pitchFamily="18" charset="0"/>
                <a:ea typeface="Calibri"/>
                <a:cs typeface="Times New Roman" pitchFamily="18" charset="0"/>
              </a:rPr>
              <a:t>qabu</a:t>
            </a:r>
            <a:r>
              <a:rPr lang="en-GB" sz="2400" b="1" dirty="0">
                <a:solidFill>
                  <a:srgbClr val="FF0000"/>
                </a:solidFill>
                <a:latin typeface="Times New Roman" pitchFamily="18" charset="0"/>
                <a:ea typeface="Calibri"/>
                <a:cs typeface="Times New Roman" pitchFamily="18" charset="0"/>
              </a:rPr>
              <a:t> </a:t>
            </a:r>
            <a:r>
              <a:rPr lang="en-GB" sz="2400" b="1" dirty="0" err="1">
                <a:solidFill>
                  <a:srgbClr val="FF0000"/>
                </a:solidFill>
                <a:latin typeface="Times New Roman" pitchFamily="18" charset="0"/>
                <a:ea typeface="Calibri"/>
                <a:cs typeface="Times New Roman" pitchFamily="18" charset="0"/>
              </a:rPr>
              <a:t>kan</a:t>
            </a:r>
            <a:r>
              <a:rPr lang="en-GB" sz="2400" b="1" dirty="0">
                <a:solidFill>
                  <a:srgbClr val="FF0000"/>
                </a:solidFill>
                <a:latin typeface="Times New Roman" pitchFamily="18" charset="0"/>
                <a:ea typeface="Calibri"/>
                <a:cs typeface="Times New Roman" pitchFamily="18" charset="0"/>
              </a:rPr>
              <a:t> </a:t>
            </a:r>
            <a:r>
              <a:rPr lang="en-GB" sz="2400" b="1" dirty="0" err="1">
                <a:solidFill>
                  <a:srgbClr val="FF0000"/>
                </a:solidFill>
                <a:latin typeface="Times New Roman" pitchFamily="18" charset="0"/>
                <a:ea typeface="Calibri"/>
                <a:cs typeface="Times New Roman" pitchFamily="18" charset="0"/>
              </a:rPr>
              <a:t>agarsiisu</a:t>
            </a:r>
            <a:r>
              <a:rPr lang="en-GB" sz="2400" b="1" dirty="0">
                <a:solidFill>
                  <a:srgbClr val="FF0000"/>
                </a:solidFill>
                <a:latin typeface="Times New Roman" pitchFamily="18" charset="0"/>
                <a:ea typeface="Calibri"/>
                <a:cs typeface="Times New Roman" pitchFamily="18" charset="0"/>
              </a:rPr>
              <a:t>  or </a:t>
            </a:r>
            <a:r>
              <a:rPr lang="en-GB" sz="2400" b="1" dirty="0">
                <a:latin typeface="Times New Roman" pitchFamily="18" charset="0"/>
                <a:ea typeface="Calibri"/>
                <a:cs typeface="Times New Roman" pitchFamily="18" charset="0"/>
              </a:rPr>
              <a:t>Moral norms, </a:t>
            </a:r>
            <a:r>
              <a:rPr lang="en-GB" sz="2400" b="1" dirty="0" err="1">
                <a:latin typeface="Times New Roman" pitchFamily="18" charset="0"/>
                <a:ea typeface="Calibri"/>
                <a:cs typeface="Times New Roman" pitchFamily="18" charset="0"/>
              </a:rPr>
              <a:t>standardard</a:t>
            </a:r>
            <a:r>
              <a:rPr lang="en-GB" sz="2400" b="1" dirty="0">
                <a:latin typeface="Times New Roman" pitchFamily="18" charset="0"/>
                <a:ea typeface="Calibri"/>
                <a:cs typeface="Times New Roman" pitchFamily="18" charset="0"/>
              </a:rPr>
              <a:t> of professional conduct </a:t>
            </a:r>
            <a:r>
              <a:rPr lang="en-GB" sz="2400" b="1" dirty="0" err="1">
                <a:latin typeface="Times New Roman" pitchFamily="18" charset="0"/>
                <a:ea typeface="Calibri"/>
                <a:cs typeface="Times New Roman" pitchFamily="18" charset="0"/>
              </a:rPr>
              <a:t>jechuun</a:t>
            </a:r>
            <a:r>
              <a:rPr lang="en-GB" sz="2400" b="1" dirty="0">
                <a:latin typeface="Times New Roman" pitchFamily="18" charset="0"/>
                <a:ea typeface="Calibri"/>
                <a:cs typeface="Times New Roman" pitchFamily="18" charset="0"/>
              </a:rPr>
              <a:t> </a:t>
            </a:r>
            <a:r>
              <a:rPr lang="en-GB" sz="2400" b="1" dirty="0" err="1">
                <a:latin typeface="Times New Roman" pitchFamily="18" charset="0"/>
                <a:ea typeface="Calibri"/>
                <a:cs typeface="Times New Roman" pitchFamily="18" charset="0"/>
              </a:rPr>
              <a:t>hiikee</a:t>
            </a:r>
            <a:r>
              <a:rPr lang="en-GB" sz="2400" b="1" dirty="0">
                <a:latin typeface="Times New Roman" pitchFamily="18" charset="0"/>
                <a:ea typeface="Calibri"/>
                <a:cs typeface="Times New Roman" pitchFamily="18" charset="0"/>
              </a:rPr>
              <a:t> </a:t>
            </a:r>
            <a:r>
              <a:rPr lang="en-GB" sz="2400" b="1" dirty="0" err="1">
                <a:latin typeface="Times New Roman" pitchFamily="18" charset="0"/>
                <a:ea typeface="Calibri"/>
                <a:cs typeface="Times New Roman" pitchFamily="18" charset="0"/>
              </a:rPr>
              <a:t>jira</a:t>
            </a:r>
            <a:r>
              <a:rPr lang="en-GB" sz="2400" b="1" dirty="0">
                <a:latin typeface="Times New Roman" pitchFamily="18" charset="0"/>
                <a:ea typeface="Calibri"/>
                <a:cs typeface="Times New Roman" pitchFamily="18" charset="0"/>
              </a:rPr>
              <a:t>. </a:t>
            </a:r>
            <a:endParaRPr lang="en-US" sz="2400" b="1" dirty="0">
              <a:latin typeface="Times New Roman" pitchFamily="18" charset="0"/>
              <a:ea typeface="Calibri"/>
              <a:cs typeface="Times New Roman" pitchFamily="18" charset="0"/>
            </a:endParaRPr>
          </a:p>
          <a:p>
            <a:pPr marL="0" indent="0" algn="just">
              <a:lnSpc>
                <a:spcPct val="170000"/>
              </a:lnSpc>
              <a:spcBef>
                <a:spcPts val="0"/>
              </a:spcBef>
              <a:spcAft>
                <a:spcPts val="1000"/>
              </a:spcAft>
              <a:buNone/>
            </a:pPr>
            <a:endParaRPr lang="en-US" sz="2400" b="1" dirty="0">
              <a:latin typeface="Times New Roman" pitchFamily="18" charset="0"/>
              <a:ea typeface="Calibri"/>
              <a:cs typeface="Times New Roman" pitchFamily="18" charset="0"/>
            </a:endParaRPr>
          </a:p>
          <a:p>
            <a:endParaRPr lang="en-US" sz="2400" dirty="0">
              <a:latin typeface="Times New Roman" pitchFamily="18" charset="0"/>
              <a:cs typeface="Times New Roman" pitchFamily="18" charset="0"/>
            </a:endParaRPr>
          </a:p>
        </p:txBody>
      </p:sp>
      <p:sp>
        <p:nvSpPr>
          <p:cNvPr id="2" name="Title 1"/>
          <p:cNvSpPr>
            <a:spLocks noGrp="1"/>
          </p:cNvSpPr>
          <p:nvPr>
            <p:ph type="title"/>
          </p:nvPr>
        </p:nvSpPr>
        <p:spPr>
          <a:xfrm>
            <a:off x="457200" y="457200"/>
            <a:ext cx="8229600" cy="914400"/>
          </a:xfrm>
        </p:spPr>
        <p:txBody>
          <a:bodyPr>
            <a:normAutofit/>
          </a:bodyPr>
          <a:lstStyle/>
          <a:p>
            <a:r>
              <a:rPr lang="en-US" sz="3200" b="1" dirty="0" err="1">
                <a:solidFill>
                  <a:srgbClr val="FF0000"/>
                </a:solidFill>
                <a:latin typeface="Cambria" pitchFamily="18" charset="0"/>
                <a:ea typeface="Calibri"/>
                <a:cs typeface="Arial" pitchFamily="34" charset="0"/>
              </a:rPr>
              <a:t>Hiikoo</a:t>
            </a:r>
            <a:r>
              <a:rPr lang="en-US" sz="3200" b="1" dirty="0">
                <a:solidFill>
                  <a:srgbClr val="FF0000"/>
                </a:solidFill>
                <a:latin typeface="Cambria" pitchFamily="18" charset="0"/>
                <a:ea typeface="Calibri"/>
                <a:cs typeface="Arial" pitchFamily="34" charset="0"/>
              </a:rPr>
              <a:t> </a:t>
            </a:r>
            <a:r>
              <a:rPr lang="en-US" sz="3200" b="1" dirty="0" err="1">
                <a:solidFill>
                  <a:srgbClr val="FF0000"/>
                </a:solidFill>
                <a:latin typeface="Cambria" pitchFamily="18" charset="0"/>
                <a:ea typeface="Calibri"/>
                <a:cs typeface="Arial" pitchFamily="34" charset="0"/>
              </a:rPr>
              <a:t>kitaabota</a:t>
            </a:r>
            <a:r>
              <a:rPr lang="en-US" sz="3200" b="1" dirty="0">
                <a:solidFill>
                  <a:srgbClr val="FF0000"/>
                </a:solidFill>
                <a:latin typeface="Cambria" pitchFamily="18" charset="0"/>
                <a:ea typeface="Calibri"/>
                <a:cs typeface="Arial" pitchFamily="34" charset="0"/>
              </a:rPr>
              <a:t> </a:t>
            </a:r>
            <a:r>
              <a:rPr lang="en-US" sz="3200" b="1" dirty="0" err="1">
                <a:solidFill>
                  <a:srgbClr val="FF0000"/>
                </a:solidFill>
                <a:latin typeface="Cambria" pitchFamily="18" charset="0"/>
                <a:ea typeface="Calibri"/>
                <a:cs typeface="Arial" pitchFamily="34" charset="0"/>
              </a:rPr>
              <a:t>adda</a:t>
            </a:r>
            <a:r>
              <a:rPr lang="en-US" sz="3200" b="1" dirty="0">
                <a:solidFill>
                  <a:srgbClr val="FF0000"/>
                </a:solidFill>
                <a:latin typeface="Cambria" pitchFamily="18" charset="0"/>
                <a:ea typeface="Calibri"/>
                <a:cs typeface="Arial" pitchFamily="34" charset="0"/>
              </a:rPr>
              <a:t> </a:t>
            </a:r>
            <a:r>
              <a:rPr lang="en-US" sz="3200" b="1" dirty="0" err="1">
                <a:solidFill>
                  <a:srgbClr val="FF0000"/>
                </a:solidFill>
                <a:latin typeface="Cambria" pitchFamily="18" charset="0"/>
                <a:ea typeface="Calibri"/>
                <a:cs typeface="Arial" pitchFamily="34" charset="0"/>
              </a:rPr>
              <a:t>addaan</a:t>
            </a:r>
            <a:r>
              <a:rPr lang="en-US" sz="3200" b="1" dirty="0">
                <a:solidFill>
                  <a:srgbClr val="FF0000"/>
                </a:solidFill>
                <a:latin typeface="Cambria" pitchFamily="18" charset="0"/>
                <a:ea typeface="Calibri"/>
                <a:cs typeface="Arial" pitchFamily="34" charset="0"/>
              </a:rPr>
              <a:t> </a:t>
            </a:r>
            <a:r>
              <a:rPr lang="en-US" sz="3200" b="1" dirty="0" err="1">
                <a:solidFill>
                  <a:srgbClr val="FF0000"/>
                </a:solidFill>
                <a:latin typeface="Cambria" pitchFamily="18" charset="0"/>
                <a:ea typeface="Calibri"/>
                <a:cs typeface="Arial" pitchFamily="34" charset="0"/>
              </a:rPr>
              <a:t>kenname</a:t>
            </a:r>
            <a:endParaRPr lang="en-US" sz="3200" dirty="0">
              <a:latin typeface="Cambria" pitchFamily="18" charset="0"/>
            </a:endParaRPr>
          </a:p>
        </p:txBody>
      </p:sp>
    </p:spTree>
    <p:extLst>
      <p:ext uri="{BB962C8B-B14F-4D97-AF65-F5344CB8AC3E}">
        <p14:creationId xmlns:p14="http://schemas.microsoft.com/office/powerpoint/2010/main" val="249671743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a:effectLst>
            <a:outerShdw blurRad="50800" dist="38100" dir="2700000" algn="tl" rotWithShape="0">
              <a:prstClr val="black">
                <a:alpha val="40000"/>
              </a:prstClr>
            </a:outerShdw>
          </a:effectLst>
        </p:spPr>
        <p:txBody>
          <a:bodyPr>
            <a:noAutofit/>
          </a:bodyPr>
          <a:lstStyle/>
          <a:p>
            <a:pPr lvl="0" algn="just"/>
            <a:r>
              <a:rPr lang="en-CA" dirty="0" err="1">
                <a:latin typeface="Times New Roman" pitchFamily="18" charset="0"/>
                <a:cs typeface="Times New Roman" pitchFamily="18" charset="0"/>
              </a:rPr>
              <a:t>Nama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kaadhimamaa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filannoof</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dorgomu</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tokko</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ifatti</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deeggaruu</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yookiin</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mormuu</a:t>
            </a:r>
            <a:r>
              <a:rPr lang="en-CA"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lvl="0" algn="just"/>
            <a:r>
              <a:rPr lang="en-CA" dirty="0" err="1">
                <a:latin typeface="Times New Roman" pitchFamily="18" charset="0"/>
                <a:cs typeface="Times New Roman" pitchFamily="18" charset="0"/>
              </a:rPr>
              <a:t>Dhaaba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siyaasaaf</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yookiin</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hojii</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siyaasaaf</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jecha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nama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miseensaa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dhaabaa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siyaasaa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ta’eef</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deeggarsa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maallaqaa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godhuu</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ykn</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buusii</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yookiin</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deeggarsa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walitti</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qabuu</a:t>
            </a:r>
            <a:r>
              <a:rPr lang="en-CA"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lvl="0" algn="just"/>
            <a:r>
              <a:rPr lang="en-CA" dirty="0" err="1">
                <a:latin typeface="Times New Roman" pitchFamily="18" charset="0"/>
                <a:cs typeface="Times New Roman" pitchFamily="18" charset="0"/>
              </a:rPr>
              <a:t>Kora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yaa’ii</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yookiin</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waltajjii</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dhaabni</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siyaasaa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yaame</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irratti</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argamuu</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yookiin</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hiriira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dhimma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siyaasaa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irratti</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hirmaannaa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taasisuu</a:t>
            </a:r>
            <a:r>
              <a:rPr lang="en-CA" dirty="0">
                <a:latin typeface="Times New Roman" pitchFamily="18" charset="0"/>
                <a:cs typeface="Times New Roman" pitchFamily="18" charset="0"/>
              </a:rPr>
              <a:t>;</a:t>
            </a:r>
            <a:r>
              <a:rPr lang="en-US" dirty="0">
                <a:latin typeface="Times New Roman" pitchFamily="18" charset="0"/>
                <a:cs typeface="Times New Roman" pitchFamily="18" charset="0"/>
              </a:rPr>
              <a:t> </a:t>
            </a: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34558256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a:effectLst>
            <a:outerShdw blurRad="50800" dist="38100" algn="l" rotWithShape="0">
              <a:prstClr val="black">
                <a:alpha val="40000"/>
              </a:prstClr>
            </a:outerShdw>
          </a:effectLst>
        </p:spPr>
        <p:txBody>
          <a:bodyPr>
            <a:normAutofit fontScale="70000" lnSpcReduction="20000"/>
          </a:bodyPr>
          <a:lstStyle/>
          <a:p>
            <a:pPr algn="just"/>
            <a:r>
              <a:rPr lang="en-GB" b="1" dirty="0" err="1">
                <a:latin typeface="Times New Roman" pitchFamily="18" charset="0"/>
                <a:cs typeface="Times New Roman" pitchFamily="18" charset="0"/>
              </a:rPr>
              <a:t>bara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amma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keessa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jiruu</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yeroo</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itti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fayyadamni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midiyaa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hawaasaa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bay’ee</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babal’atee</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jiruu</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kanaatti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abbootiin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seeraa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midiyaa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hawaasaa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kan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akka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feesibuukii,tiwuutarii,yuutubii,teelegiraamii</a:t>
            </a:r>
            <a:r>
              <a:rPr lang="en-GB" b="1" dirty="0">
                <a:latin typeface="Times New Roman" pitchFamily="18" charset="0"/>
                <a:cs typeface="Times New Roman" pitchFamily="18" charset="0"/>
              </a:rPr>
              <a:t> fi </a:t>
            </a:r>
            <a:r>
              <a:rPr lang="en-GB" b="1" dirty="0" err="1">
                <a:latin typeface="Times New Roman" pitchFamily="18" charset="0"/>
                <a:cs typeface="Times New Roman" pitchFamily="18" charset="0"/>
              </a:rPr>
              <a:t>kanneen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biroo</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irratti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dhabbilee</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siyaasaa,hoggantoota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siyaasaa</a:t>
            </a:r>
            <a:r>
              <a:rPr lang="en-GB" b="1" dirty="0">
                <a:latin typeface="Times New Roman" pitchFamily="18" charset="0"/>
                <a:cs typeface="Times New Roman" pitchFamily="18" charset="0"/>
              </a:rPr>
              <a:t> fi </a:t>
            </a:r>
            <a:r>
              <a:rPr lang="en-GB" b="1" dirty="0" err="1">
                <a:latin typeface="Times New Roman" pitchFamily="18" charset="0"/>
                <a:cs typeface="Times New Roman" pitchFamily="18" charset="0"/>
              </a:rPr>
              <a:t>rogeeyyii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ejjannoo</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siyaasaa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qaban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deeggaruun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yeroo</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yaada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deeggarsaa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kennanii</a:t>
            </a:r>
            <a:r>
              <a:rPr lang="en-GB" b="1" dirty="0">
                <a:latin typeface="Times New Roman" pitchFamily="18" charset="0"/>
                <a:cs typeface="Times New Roman" pitchFamily="18" charset="0"/>
              </a:rPr>
              <a:t> fi </a:t>
            </a:r>
            <a:r>
              <a:rPr lang="en-GB" b="1" dirty="0" err="1">
                <a:latin typeface="Times New Roman" pitchFamily="18" charset="0"/>
                <a:cs typeface="Times New Roman" pitchFamily="18" charset="0"/>
              </a:rPr>
              <a:t>qeeqa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qaban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dhiyeessan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bal’innaan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mul’atu</a:t>
            </a:r>
            <a:r>
              <a:rPr lang="en-GB" b="1" dirty="0">
                <a:latin typeface="Times New Roman" pitchFamily="18" charset="0"/>
                <a:cs typeface="Times New Roman" pitchFamily="18" charset="0"/>
              </a:rPr>
              <a:t>.</a:t>
            </a:r>
          </a:p>
          <a:p>
            <a:pPr marL="0" indent="0" algn="just">
              <a:buNone/>
            </a:pPr>
            <a:endParaRPr lang="en-GB" b="1" dirty="0">
              <a:latin typeface="Times New Roman" pitchFamily="18" charset="0"/>
              <a:cs typeface="Times New Roman" pitchFamily="18" charset="0"/>
            </a:endParaRPr>
          </a:p>
          <a:p>
            <a:pPr algn="just"/>
            <a:r>
              <a:rPr lang="en-GB" b="1" dirty="0" err="1">
                <a:latin typeface="Times New Roman" pitchFamily="18" charset="0"/>
                <a:cs typeface="Times New Roman" pitchFamily="18" charset="0"/>
              </a:rPr>
              <a:t>Haalli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akkanaa</a:t>
            </a:r>
            <a:r>
              <a:rPr lang="en-GB" b="1" dirty="0">
                <a:latin typeface="Times New Roman" pitchFamily="18" charset="0"/>
                <a:cs typeface="Times New Roman" pitchFamily="18" charset="0"/>
              </a:rPr>
              <a:t> kun </a:t>
            </a:r>
            <a:r>
              <a:rPr lang="en-GB" b="1" dirty="0" err="1">
                <a:latin typeface="Times New Roman" pitchFamily="18" charset="0"/>
                <a:cs typeface="Times New Roman" pitchFamily="18" charset="0"/>
              </a:rPr>
              <a:t>immoo</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abbootii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seeraa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hojii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Abbaa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seerummaa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hojjataan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seeraa</a:t>
            </a:r>
            <a:r>
              <a:rPr lang="en-GB" b="1" dirty="0">
                <a:latin typeface="Times New Roman" pitchFamily="18" charset="0"/>
                <a:cs typeface="Times New Roman" pitchFamily="18" charset="0"/>
              </a:rPr>
              <a:t> fi </a:t>
            </a:r>
            <a:r>
              <a:rPr lang="en-GB" b="1" dirty="0" err="1">
                <a:latin typeface="Times New Roman" pitchFamily="18" charset="0"/>
                <a:cs typeface="Times New Roman" pitchFamily="18" charset="0"/>
              </a:rPr>
              <a:t>heera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qofa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irra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dhabbachuun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hojjataan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jechuun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kan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rakkisu</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ta’uu</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qofa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osoo</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hin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taane</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dhabbileen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siyaasaa,qaamoleen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hawaasaa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garagaraa</a:t>
            </a:r>
            <a:r>
              <a:rPr lang="en-GB" b="1" dirty="0">
                <a:latin typeface="Times New Roman" pitchFamily="18" charset="0"/>
                <a:cs typeface="Times New Roman" pitchFamily="18" charset="0"/>
              </a:rPr>
              <a:t> fi </a:t>
            </a:r>
            <a:r>
              <a:rPr lang="en-GB" b="1" dirty="0" err="1">
                <a:latin typeface="Times New Roman" pitchFamily="18" charset="0"/>
                <a:cs typeface="Times New Roman" pitchFamily="18" charset="0"/>
              </a:rPr>
              <a:t>hawaasni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bal’aan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mana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murtii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irratti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amantaa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akka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hin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horranne</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waan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godhuuf</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abbaan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seeraa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sochii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siyaasaa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kamuu</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irraa</a:t>
            </a:r>
            <a:r>
              <a:rPr lang="en-GB" b="1" dirty="0">
                <a:latin typeface="Times New Roman" pitchFamily="18" charset="0"/>
                <a:cs typeface="Times New Roman" pitchFamily="18" charset="0"/>
              </a:rPr>
              <a:t> of </a:t>
            </a:r>
            <a:r>
              <a:rPr lang="en-GB" b="1" dirty="0" err="1">
                <a:latin typeface="Times New Roman" pitchFamily="18" charset="0"/>
                <a:cs typeface="Times New Roman" pitchFamily="18" charset="0"/>
              </a:rPr>
              <a:t>qoqqobuu</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qaba.Koodiin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naamusaa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kunis</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abbaan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seeraa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sochii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siyaasaa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irraa</a:t>
            </a:r>
            <a:r>
              <a:rPr lang="en-GB" b="1" dirty="0">
                <a:latin typeface="Times New Roman" pitchFamily="18" charset="0"/>
                <a:cs typeface="Times New Roman" pitchFamily="18" charset="0"/>
              </a:rPr>
              <a:t> of-</a:t>
            </a:r>
            <a:r>
              <a:rPr lang="en-GB" b="1" dirty="0" err="1">
                <a:latin typeface="Times New Roman" pitchFamily="18" charset="0"/>
                <a:cs typeface="Times New Roman" pitchFamily="18" charset="0"/>
              </a:rPr>
              <a:t>quqqobuu</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akkaa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duudhaa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sadaffaatti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lafa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ni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kaaya</a:t>
            </a:r>
            <a:r>
              <a:rPr lang="en-GB" b="1" dirty="0">
                <a:latin typeface="Times New Roman" pitchFamily="18" charset="0"/>
                <a:cs typeface="Times New Roman" pitchFamily="18" charset="0"/>
              </a:rPr>
              <a:t>. </a:t>
            </a:r>
          </a:p>
        </p:txBody>
      </p:sp>
    </p:spTree>
    <p:extLst>
      <p:ext uri="{BB962C8B-B14F-4D97-AF65-F5344CB8AC3E}">
        <p14:creationId xmlns:p14="http://schemas.microsoft.com/office/powerpoint/2010/main" val="364434864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Ga</a:t>
            </a:r>
            <a:r>
              <a:rPr lang="en-GB" dirty="0"/>
              <a:t>/</a:t>
            </a:r>
            <a:r>
              <a:rPr lang="en-GB" dirty="0" err="1"/>
              <a:t>Marii</a:t>
            </a:r>
            <a:endParaRPr lang="en-GB" dirty="0"/>
          </a:p>
        </p:txBody>
      </p:sp>
      <p:sp>
        <p:nvSpPr>
          <p:cNvPr id="3" name="Content Placeholder 2"/>
          <p:cNvSpPr>
            <a:spLocks noGrp="1"/>
          </p:cNvSpPr>
          <p:nvPr>
            <p:ph idx="1"/>
          </p:nvPr>
        </p:nvSpPr>
        <p:spPr/>
        <p:txBody>
          <a:bodyPr/>
          <a:lstStyle/>
          <a:p>
            <a:pPr algn="just"/>
            <a:r>
              <a:rPr lang="en-US" dirty="0" err="1">
                <a:latin typeface="Times New Roman" pitchFamily="18" charset="0"/>
                <a:cs typeface="Times New Roman" pitchFamily="18" charset="0"/>
              </a:rPr>
              <a:t>Muudama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Pirezdantii</a:t>
            </a:r>
            <a:r>
              <a:rPr lang="en-US" dirty="0">
                <a:latin typeface="Times New Roman" pitchFamily="18" charset="0"/>
                <a:cs typeface="Times New Roman" pitchFamily="18" charset="0"/>
              </a:rPr>
              <a:t> MMF fi </a:t>
            </a:r>
            <a:r>
              <a:rPr lang="en-US" dirty="0" err="1">
                <a:latin typeface="Times New Roman" pitchFamily="18" charset="0"/>
                <a:cs typeface="Times New Roman" pitchFamily="18" charset="0"/>
              </a:rPr>
              <a:t>MMO’tiin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wal-qabatee</a:t>
            </a:r>
            <a:r>
              <a:rPr lang="en-US" dirty="0">
                <a:latin typeface="Times New Roman" pitchFamily="18" charset="0"/>
                <a:cs typeface="Times New Roman" pitchFamily="18" charset="0"/>
              </a:rPr>
              <a:t> m/</a:t>
            </a:r>
            <a:r>
              <a:rPr lang="en-US" dirty="0" err="1">
                <a:latin typeface="Times New Roman" pitchFamily="18" charset="0"/>
                <a:cs typeface="Times New Roman" pitchFamily="18" charset="0"/>
              </a:rPr>
              <a:t>ministeeraa</a:t>
            </a:r>
            <a:r>
              <a:rPr lang="en-US" dirty="0">
                <a:latin typeface="Times New Roman" pitchFamily="18" charset="0"/>
                <a:cs typeface="Times New Roman" pitchFamily="18" charset="0"/>
              </a:rPr>
              <a:t> fi </a:t>
            </a:r>
            <a:r>
              <a:rPr lang="en-US" dirty="0" err="1">
                <a:latin typeface="Times New Roman" pitchFamily="18" charset="0"/>
                <a:cs typeface="Times New Roman" pitchFamily="18" charset="0"/>
              </a:rPr>
              <a:t>pirezdaantii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naannoo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ykn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hogganaa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qaama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siyaasaatiin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taasifamu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akkamitti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ilaaltu</a:t>
            </a:r>
            <a:r>
              <a:rPr lang="en-US" dirty="0">
                <a:latin typeface="Times New Roman" pitchFamily="18" charset="0"/>
                <a:cs typeface="Times New Roman" pitchFamily="18" charset="0"/>
              </a:rPr>
              <a:t>? Political </a:t>
            </a:r>
            <a:r>
              <a:rPr lang="en-US" dirty="0" err="1">
                <a:latin typeface="Times New Roman" pitchFamily="18" charset="0"/>
                <a:cs typeface="Times New Roman" pitchFamily="18" charset="0"/>
              </a:rPr>
              <a:t>loyality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hinjiru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jettuu</a:t>
            </a:r>
            <a:r>
              <a:rPr lang="en-US" dirty="0">
                <a:latin typeface="Times New Roman" pitchFamily="18" charset="0"/>
                <a:cs typeface="Times New Roman" pitchFamily="18" charset="0"/>
              </a:rPr>
              <a:t>?</a:t>
            </a:r>
          </a:p>
          <a:p>
            <a:pPr marL="0" indent="0" algn="just">
              <a:buNone/>
            </a:pPr>
            <a:endParaRPr lang="en-GB" dirty="0"/>
          </a:p>
        </p:txBody>
      </p:sp>
    </p:spTree>
    <p:extLst>
      <p:ext uri="{BB962C8B-B14F-4D97-AF65-F5344CB8AC3E}">
        <p14:creationId xmlns:p14="http://schemas.microsoft.com/office/powerpoint/2010/main" val="224598554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2700000" algn="tl" rotWithShape="0">
              <a:prstClr val="black">
                <a:alpha val="40000"/>
              </a:prstClr>
            </a:outerShdw>
          </a:effectLst>
        </p:spPr>
        <p:txBody>
          <a:bodyPr>
            <a:normAutofit fontScale="90000"/>
          </a:bodyPr>
          <a:lstStyle/>
          <a:p>
            <a:r>
              <a:rPr lang="en-GB" sz="3600" b="1" dirty="0" err="1">
                <a:solidFill>
                  <a:srgbClr val="FF0000"/>
                </a:solidFill>
                <a:latin typeface="Times New Roman" pitchFamily="18" charset="0"/>
                <a:cs typeface="Times New Roman" pitchFamily="18" charset="0"/>
              </a:rPr>
              <a:t>Duudhaa</a:t>
            </a:r>
            <a:r>
              <a:rPr lang="en-GB" sz="3600" b="1" dirty="0">
                <a:solidFill>
                  <a:srgbClr val="FF0000"/>
                </a:solidFill>
                <a:latin typeface="Times New Roman" pitchFamily="18" charset="0"/>
                <a:cs typeface="Times New Roman" pitchFamily="18" charset="0"/>
              </a:rPr>
              <a:t> 4ffaa, </a:t>
            </a:r>
            <a:r>
              <a:rPr lang="en-GB" sz="3600" b="1" dirty="0" err="1">
                <a:solidFill>
                  <a:srgbClr val="FF0000"/>
                </a:solidFill>
                <a:latin typeface="Times New Roman" pitchFamily="18" charset="0"/>
                <a:cs typeface="Times New Roman" pitchFamily="18" charset="0"/>
              </a:rPr>
              <a:t>Ijjannoo</a:t>
            </a:r>
            <a:r>
              <a:rPr lang="en-GB" sz="3600" b="1" dirty="0">
                <a:solidFill>
                  <a:srgbClr val="FF0000"/>
                </a:solidFill>
                <a:latin typeface="Times New Roman" pitchFamily="18" charset="0"/>
                <a:cs typeface="Times New Roman" pitchFamily="18" charset="0"/>
              </a:rPr>
              <a:t> Cimaa </a:t>
            </a:r>
            <a:r>
              <a:rPr lang="en-GB" sz="3600" b="1" dirty="0" err="1">
                <a:solidFill>
                  <a:srgbClr val="FF0000"/>
                </a:solidFill>
                <a:latin typeface="Times New Roman" pitchFamily="18" charset="0"/>
                <a:cs typeface="Times New Roman" pitchFamily="18" charset="0"/>
              </a:rPr>
              <a:t>Qabaachuu</a:t>
            </a:r>
            <a:r>
              <a:rPr lang="en-GB" sz="3600" b="1" dirty="0">
                <a:solidFill>
                  <a:srgbClr val="FF0000"/>
                </a:solidFill>
                <a:latin typeface="Times New Roman" pitchFamily="18" charset="0"/>
                <a:cs typeface="Times New Roman" pitchFamily="18" charset="0"/>
              </a:rPr>
              <a:t>(</a:t>
            </a:r>
            <a:r>
              <a:rPr lang="en-GB" sz="3600" b="1" dirty="0" err="1">
                <a:solidFill>
                  <a:srgbClr val="FF0000"/>
                </a:solidFill>
                <a:latin typeface="Times New Roman" pitchFamily="18" charset="0"/>
                <a:cs typeface="Times New Roman" pitchFamily="18" charset="0"/>
              </a:rPr>
              <a:t>Entegrity</a:t>
            </a:r>
            <a:r>
              <a:rPr lang="en-GB" sz="3600" b="1" dirty="0">
                <a:solidFill>
                  <a:srgbClr val="FF0000"/>
                </a:solidFill>
                <a:latin typeface="Times New Roman" pitchFamily="18" charset="0"/>
                <a:cs typeface="Times New Roman" pitchFamily="18" charset="0"/>
              </a:rPr>
              <a:t>)</a:t>
            </a:r>
          </a:p>
        </p:txBody>
      </p:sp>
      <p:sp>
        <p:nvSpPr>
          <p:cNvPr id="3" name="Content Placeholder 2"/>
          <p:cNvSpPr>
            <a:spLocks noGrp="1"/>
          </p:cNvSpPr>
          <p:nvPr>
            <p:ph idx="1"/>
          </p:nvPr>
        </p:nvSpPr>
        <p:spPr>
          <a:effectLst>
            <a:outerShdw blurRad="50800" dist="38100" dir="5400000" algn="t" rotWithShape="0">
              <a:prstClr val="black">
                <a:alpha val="40000"/>
              </a:prstClr>
            </a:outerShdw>
          </a:effectLst>
        </p:spPr>
        <p:txBody>
          <a:bodyPr>
            <a:normAutofit lnSpcReduction="10000"/>
          </a:bodyPr>
          <a:lstStyle/>
          <a:p>
            <a:r>
              <a:rPr lang="en-GB" b="1" dirty="0">
                <a:latin typeface="Times New Roman" pitchFamily="18" charset="0"/>
                <a:cs typeface="Times New Roman" pitchFamily="18" charset="0"/>
              </a:rPr>
              <a:t>A/S </a:t>
            </a:r>
            <a:r>
              <a:rPr lang="en-GB" b="1" dirty="0" err="1">
                <a:latin typeface="Times New Roman" pitchFamily="18" charset="0"/>
                <a:cs typeface="Times New Roman" pitchFamily="18" charset="0"/>
              </a:rPr>
              <a:t>Haala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ilaalallatee</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ijjannoo</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kan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jijjiirratuu</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ta’uu</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hin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qabu</a:t>
            </a:r>
            <a:endParaRPr lang="en-GB" b="1" dirty="0">
              <a:latin typeface="Times New Roman" pitchFamily="18" charset="0"/>
              <a:cs typeface="Times New Roman" pitchFamily="18" charset="0"/>
            </a:endParaRPr>
          </a:p>
          <a:p>
            <a:r>
              <a:rPr lang="en-GB" b="1" dirty="0" err="1">
                <a:latin typeface="Times New Roman" pitchFamily="18" charset="0"/>
                <a:cs typeface="Times New Roman" pitchFamily="18" charset="0"/>
              </a:rPr>
              <a:t>Waan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itti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amane</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hanga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dhumaatti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dhaabbachuu</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qaba</a:t>
            </a:r>
            <a:endParaRPr lang="en-GB" b="1" dirty="0">
              <a:latin typeface="Times New Roman" pitchFamily="18" charset="0"/>
              <a:cs typeface="Times New Roman" pitchFamily="18" charset="0"/>
            </a:endParaRPr>
          </a:p>
          <a:p>
            <a:r>
              <a:rPr lang="en-GB" b="1" dirty="0" err="1">
                <a:latin typeface="Times New Roman" pitchFamily="18" charset="0"/>
                <a:cs typeface="Times New Roman" pitchFamily="18" charset="0"/>
              </a:rPr>
              <a:t>Iddoo</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hin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taanee</a:t>
            </a:r>
            <a:r>
              <a:rPr lang="en-GB" b="1" dirty="0">
                <a:latin typeface="Times New Roman" pitchFamily="18" charset="0"/>
                <a:cs typeface="Times New Roman" pitchFamily="18" charset="0"/>
              </a:rPr>
              <a:t> fi </a:t>
            </a:r>
            <a:r>
              <a:rPr lang="en-GB" b="1" dirty="0" err="1">
                <a:latin typeface="Times New Roman" pitchFamily="18" charset="0"/>
                <a:cs typeface="Times New Roman" pitchFamily="18" charset="0"/>
              </a:rPr>
              <a:t>amala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hin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taane</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irraa</a:t>
            </a:r>
            <a:r>
              <a:rPr lang="en-GB" b="1" dirty="0">
                <a:latin typeface="Times New Roman" pitchFamily="18" charset="0"/>
                <a:cs typeface="Times New Roman" pitchFamily="18" charset="0"/>
              </a:rPr>
              <a:t> of </a:t>
            </a:r>
            <a:r>
              <a:rPr lang="en-GB" b="1" dirty="0" err="1">
                <a:latin typeface="Times New Roman" pitchFamily="18" charset="0"/>
                <a:cs typeface="Times New Roman" pitchFamily="18" charset="0"/>
              </a:rPr>
              <a:t>qabuu</a:t>
            </a:r>
            <a:endParaRPr lang="en-GB" b="1" dirty="0">
              <a:latin typeface="Times New Roman" pitchFamily="18" charset="0"/>
              <a:cs typeface="Times New Roman" pitchFamily="18" charset="0"/>
            </a:endParaRPr>
          </a:p>
          <a:p>
            <a:r>
              <a:rPr lang="en-GB" b="1" dirty="0" err="1">
                <a:latin typeface="Times New Roman" pitchFamily="18" charset="0"/>
                <a:cs typeface="Times New Roman" pitchFamily="18" charset="0"/>
              </a:rPr>
              <a:t>Seeraaf</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amanamuu</a:t>
            </a:r>
            <a:endParaRPr lang="en-GB" b="1" dirty="0">
              <a:latin typeface="Times New Roman" pitchFamily="18" charset="0"/>
              <a:cs typeface="Times New Roman" pitchFamily="18" charset="0"/>
            </a:endParaRPr>
          </a:p>
          <a:p>
            <a:r>
              <a:rPr lang="en-GB" b="1" dirty="0" err="1">
                <a:latin typeface="Times New Roman" pitchFamily="18" charset="0"/>
                <a:cs typeface="Times New Roman" pitchFamily="18" charset="0"/>
              </a:rPr>
              <a:t>Dhaadhesummaa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sanyummaa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amantaa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ykn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koorniyaa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dhaadhessuu</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irraa</a:t>
            </a:r>
            <a:r>
              <a:rPr lang="en-GB" b="1" dirty="0">
                <a:latin typeface="Times New Roman" pitchFamily="18" charset="0"/>
                <a:cs typeface="Times New Roman" pitchFamily="18" charset="0"/>
              </a:rPr>
              <a:t> of </a:t>
            </a:r>
            <a:r>
              <a:rPr lang="en-GB" b="1" dirty="0" err="1">
                <a:latin typeface="Times New Roman" pitchFamily="18" charset="0"/>
                <a:cs typeface="Times New Roman" pitchFamily="18" charset="0"/>
              </a:rPr>
              <a:t>qabu</a:t>
            </a:r>
            <a:r>
              <a:rPr lang="en-GB" b="1" dirty="0">
                <a:latin typeface="Times New Roman" pitchFamily="18" charset="0"/>
                <a:cs typeface="Times New Roman" pitchFamily="18" charset="0"/>
              </a:rPr>
              <a:t>.</a:t>
            </a:r>
          </a:p>
          <a:p>
            <a:pPr marL="0" indent="0">
              <a:buNone/>
            </a:pPr>
            <a:endParaRPr lang="en-GB" b="1" dirty="0">
              <a:latin typeface="Times New Roman" pitchFamily="18" charset="0"/>
              <a:cs typeface="Times New Roman" pitchFamily="18" charset="0"/>
            </a:endParaRPr>
          </a:p>
        </p:txBody>
      </p:sp>
    </p:spTree>
    <p:extLst>
      <p:ext uri="{BB962C8B-B14F-4D97-AF65-F5344CB8AC3E}">
        <p14:creationId xmlns:p14="http://schemas.microsoft.com/office/powerpoint/2010/main" val="123785865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4857403"/>
          </a:xfrm>
          <a:effectLst>
            <a:outerShdw blurRad="50800" dist="38100" dir="10800000" algn="r" rotWithShape="0">
              <a:prstClr val="black">
                <a:alpha val="40000"/>
              </a:prstClr>
            </a:outerShdw>
          </a:effectLst>
        </p:spPr>
        <p:txBody>
          <a:bodyPr>
            <a:normAutofit/>
          </a:bodyPr>
          <a:lstStyle/>
          <a:p>
            <a:pPr algn="just"/>
            <a:r>
              <a:rPr lang="en-US" dirty="0" err="1">
                <a:latin typeface="Times New Roman" pitchFamily="18" charset="0"/>
                <a:cs typeface="Times New Roman" pitchFamily="18" charset="0"/>
              </a:rPr>
              <a:t>Qajeeltoo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Baangaloor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yoo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ilaalle,duudhaan</a:t>
            </a:r>
            <a:r>
              <a:rPr lang="en-US" dirty="0">
                <a:latin typeface="Times New Roman" pitchFamily="18" charset="0"/>
                <a:cs typeface="Times New Roman" pitchFamily="18" charset="0"/>
              </a:rPr>
              <a:t> kun </a:t>
            </a:r>
            <a:r>
              <a:rPr lang="en-US" dirty="0" err="1">
                <a:latin typeface="Times New Roman" pitchFamily="18" charset="0"/>
                <a:cs typeface="Times New Roman" pitchFamily="18" charset="0"/>
              </a:rPr>
              <a:t>qajeeltowwan</a:t>
            </a:r>
            <a:r>
              <a:rPr lang="en-US" dirty="0">
                <a:latin typeface="Times New Roman" pitchFamily="18" charset="0"/>
                <a:cs typeface="Times New Roman" pitchFamily="18" charset="0"/>
              </a:rPr>
              <a:t> 10 fi </a:t>
            </a:r>
            <a:r>
              <a:rPr lang="en-US" dirty="0" err="1">
                <a:latin typeface="Times New Roman" pitchFamily="18" charset="0"/>
                <a:cs typeface="Times New Roman" pitchFamily="18" charset="0"/>
              </a:rPr>
              <a:t>gochaawwaan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dhorkamanii</a:t>
            </a:r>
            <a:r>
              <a:rPr lang="en-US" dirty="0">
                <a:latin typeface="Times New Roman" pitchFamily="18" charset="0"/>
                <a:cs typeface="Times New Roman" pitchFamily="18" charset="0"/>
              </a:rPr>
              <a:t> f </a:t>
            </a:r>
            <a:r>
              <a:rPr lang="en-US" dirty="0" err="1">
                <a:latin typeface="Times New Roman" pitchFamily="18" charset="0"/>
                <a:cs typeface="Times New Roman" pitchFamily="18" charset="0"/>
              </a:rPr>
              <a:t>eeyyamaman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tarreessa.Koodii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Naamusa</a:t>
            </a:r>
            <a:r>
              <a:rPr lang="en-US" dirty="0">
                <a:latin typeface="Times New Roman" pitchFamily="18" charset="0"/>
                <a:cs typeface="Times New Roman" pitchFamily="18" charset="0"/>
              </a:rPr>
              <a:t> A/</a:t>
            </a:r>
            <a:r>
              <a:rPr lang="en-US" dirty="0" err="1">
                <a:latin typeface="Times New Roman" pitchFamily="18" charset="0"/>
                <a:cs typeface="Times New Roman" pitchFamily="18" charset="0"/>
              </a:rPr>
              <a:t>Seerummaa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keessattis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qajeeltowwan</a:t>
            </a:r>
            <a:r>
              <a:rPr lang="en-US" dirty="0">
                <a:latin typeface="Times New Roman" pitchFamily="18" charset="0"/>
                <a:cs typeface="Times New Roman" pitchFamily="18" charset="0"/>
              </a:rPr>
              <a:t> 10 </a:t>
            </a:r>
            <a:r>
              <a:rPr lang="en-US" dirty="0" err="1">
                <a:latin typeface="Times New Roman" pitchFamily="18" charset="0"/>
                <a:cs typeface="Times New Roman" pitchFamily="18" charset="0"/>
              </a:rPr>
              <a:t>kan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tarreessu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yoo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gochaan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dhorkamanii</a:t>
            </a:r>
            <a:r>
              <a:rPr lang="en-US" dirty="0">
                <a:latin typeface="Times New Roman" pitchFamily="18" charset="0"/>
                <a:cs typeface="Times New Roman" pitchFamily="18" charset="0"/>
              </a:rPr>
              <a:t> fi </a:t>
            </a:r>
            <a:r>
              <a:rPr lang="en-US" dirty="0" err="1">
                <a:latin typeface="Times New Roman" pitchFamily="18" charset="0"/>
                <a:cs typeface="Times New Roman" pitchFamily="18" charset="0"/>
              </a:rPr>
              <a:t>eeyyamaman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qajeeltoo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Propriety’Baangalore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keessa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jiru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koodii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keessatti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duudhaa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Alloogummaa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keessatti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ibsamee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jira</a:t>
            </a:r>
            <a:r>
              <a:rPr lang="en-US" dirty="0">
                <a:latin typeface="Times New Roman" pitchFamily="18" charset="0"/>
                <a:cs typeface="Times New Roman" pitchFamily="18" charset="0"/>
              </a:rPr>
              <a:t>. </a:t>
            </a:r>
          </a:p>
        </p:txBody>
      </p:sp>
      <p:sp>
        <p:nvSpPr>
          <p:cNvPr id="2" name="Title 1"/>
          <p:cNvSpPr>
            <a:spLocks noGrp="1"/>
          </p:cNvSpPr>
          <p:nvPr>
            <p:ph type="title"/>
          </p:nvPr>
        </p:nvSpPr>
        <p:spPr>
          <a:xfrm>
            <a:off x="457200" y="274638"/>
            <a:ext cx="8229600" cy="850106"/>
          </a:xfrm>
          <a:effectLst>
            <a:outerShdw blurRad="50800" dist="38100" dir="5400000" algn="t" rotWithShape="0">
              <a:prstClr val="black">
                <a:alpha val="40000"/>
              </a:prstClr>
            </a:outerShdw>
          </a:effectLst>
        </p:spPr>
        <p:txBody>
          <a:bodyPr>
            <a:normAutofit/>
          </a:bodyPr>
          <a:lstStyle/>
          <a:p>
            <a:r>
              <a:rPr lang="en-US" sz="3200" dirty="0" err="1">
                <a:solidFill>
                  <a:srgbClr val="FF0000"/>
                </a:solidFill>
                <a:latin typeface="Times New Roman" pitchFamily="18" charset="0"/>
                <a:cs typeface="Times New Roman" pitchFamily="18" charset="0"/>
              </a:rPr>
              <a:t>Duudhaa</a:t>
            </a:r>
            <a:r>
              <a:rPr lang="en-US" sz="3200" dirty="0">
                <a:solidFill>
                  <a:srgbClr val="FF0000"/>
                </a:solidFill>
                <a:latin typeface="Times New Roman" pitchFamily="18" charset="0"/>
                <a:cs typeface="Times New Roman" pitchFamily="18" charset="0"/>
              </a:rPr>
              <a:t> 5ffaa,Fayyaalummaa</a:t>
            </a:r>
          </a:p>
        </p:txBody>
      </p:sp>
    </p:spTree>
    <p:extLst>
      <p:ext uri="{BB962C8B-B14F-4D97-AF65-F5344CB8AC3E}">
        <p14:creationId xmlns:p14="http://schemas.microsoft.com/office/powerpoint/2010/main" val="2933531456"/>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a:effectLst>
            <a:outerShdw blurRad="50800" dist="38100" algn="l" rotWithShape="0">
              <a:prstClr val="black">
                <a:alpha val="40000"/>
              </a:prstClr>
            </a:outerShdw>
          </a:effectLst>
        </p:spPr>
        <p:txBody>
          <a:bodyPr>
            <a:normAutofit/>
          </a:bodyPr>
          <a:lstStyle/>
          <a:p>
            <a:pPr lvl="0" algn="just"/>
            <a:r>
              <a:rPr lang="en-US" sz="2800" dirty="0" err="1">
                <a:solidFill>
                  <a:prstClr val="black"/>
                </a:solidFill>
                <a:latin typeface="Times New Roman" pitchFamily="18" charset="0"/>
                <a:cs typeface="Times New Roman" pitchFamily="18" charset="0"/>
              </a:rPr>
              <a:t>Akka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duudhaa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kanaatti</a:t>
            </a:r>
            <a:r>
              <a:rPr lang="en-US" sz="2800" dirty="0">
                <a:solidFill>
                  <a:prstClr val="black"/>
                </a:solidFill>
                <a:latin typeface="Times New Roman" pitchFamily="18" charset="0"/>
                <a:cs typeface="Times New Roman" pitchFamily="18" charset="0"/>
              </a:rPr>
              <a:t>:-</a:t>
            </a:r>
          </a:p>
          <a:p>
            <a:pPr lvl="0" algn="just"/>
            <a:r>
              <a:rPr lang="en-US" sz="2800" dirty="0" err="1">
                <a:solidFill>
                  <a:prstClr val="black"/>
                </a:solidFill>
                <a:latin typeface="Times New Roman" pitchFamily="18" charset="0"/>
                <a:cs typeface="Times New Roman" pitchFamily="18" charset="0"/>
              </a:rPr>
              <a:t>Haalaa</a:t>
            </a:r>
            <a:r>
              <a:rPr lang="en-US" sz="2800" dirty="0">
                <a:solidFill>
                  <a:prstClr val="black"/>
                </a:solidFill>
                <a:latin typeface="Times New Roman" pitchFamily="18" charset="0"/>
                <a:cs typeface="Times New Roman" pitchFamily="18" charset="0"/>
              </a:rPr>
              <a:t> fi </a:t>
            </a:r>
            <a:r>
              <a:rPr lang="en-US" sz="2800" dirty="0" err="1">
                <a:solidFill>
                  <a:prstClr val="black"/>
                </a:solidFill>
                <a:latin typeface="Times New Roman" pitchFamily="18" charset="0"/>
                <a:cs typeface="Times New Roman" pitchFamily="18" charset="0"/>
              </a:rPr>
              <a:t>amala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dabaa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dhabamsiisuu</a:t>
            </a:r>
            <a:r>
              <a:rPr lang="en-US" sz="2800" dirty="0">
                <a:solidFill>
                  <a:prstClr val="black"/>
                </a:solidFill>
                <a:latin typeface="Times New Roman" pitchFamily="18" charset="0"/>
                <a:cs typeface="Times New Roman" pitchFamily="18" charset="0"/>
              </a:rPr>
              <a:t>,</a:t>
            </a:r>
          </a:p>
          <a:p>
            <a:pPr lvl="0" algn="just"/>
            <a:r>
              <a:rPr lang="en-US" sz="2800" dirty="0" err="1">
                <a:solidFill>
                  <a:prstClr val="black"/>
                </a:solidFill>
                <a:latin typeface="Times New Roman" pitchFamily="18" charset="0"/>
                <a:cs typeface="Times New Roman" pitchFamily="18" charset="0"/>
              </a:rPr>
              <a:t>Jireenya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dhuunfaa</a:t>
            </a:r>
            <a:r>
              <a:rPr lang="en-US" sz="2800" dirty="0">
                <a:solidFill>
                  <a:prstClr val="black"/>
                </a:solidFill>
                <a:latin typeface="Times New Roman" pitchFamily="18" charset="0"/>
                <a:cs typeface="Times New Roman" pitchFamily="18" charset="0"/>
              </a:rPr>
              <a:t> fi </a:t>
            </a:r>
            <a:r>
              <a:rPr lang="en-US" sz="2800" dirty="0" err="1">
                <a:solidFill>
                  <a:prstClr val="black"/>
                </a:solidFill>
                <a:latin typeface="Times New Roman" pitchFamily="18" charset="0"/>
                <a:cs typeface="Times New Roman" pitchFamily="18" charset="0"/>
              </a:rPr>
              <a:t>hawaasummaa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kabaja</a:t>
            </a:r>
            <a:r>
              <a:rPr lang="en-US" sz="2800" dirty="0">
                <a:solidFill>
                  <a:prstClr val="black"/>
                </a:solidFill>
                <a:latin typeface="Times New Roman" pitchFamily="18" charset="0"/>
                <a:cs typeface="Times New Roman" pitchFamily="18" charset="0"/>
              </a:rPr>
              <a:t> a/</a:t>
            </a:r>
            <a:r>
              <a:rPr lang="en-US" sz="2800" dirty="0" err="1">
                <a:solidFill>
                  <a:prstClr val="black"/>
                </a:solidFill>
                <a:latin typeface="Times New Roman" pitchFamily="18" charset="0"/>
                <a:cs typeface="Times New Roman" pitchFamily="18" charset="0"/>
              </a:rPr>
              <a:t>seerummaatiin</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wal-simsiisuu</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hojiif</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jireenya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dhuunfaa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kan</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lammiilee</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kaan</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irraa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daanga’uutu</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irra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jiraata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Dhimma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dantaa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keessaa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qabu</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ilaaluu</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hinqabu</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mana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jireenyaa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ykn</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mana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daldalaa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isaa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ogeessonni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seeraa</a:t>
            </a:r>
            <a:r>
              <a:rPr lang="en-US" sz="2800" dirty="0">
                <a:solidFill>
                  <a:prstClr val="black"/>
                </a:solidFill>
                <a:latin typeface="Times New Roman" pitchFamily="18" charset="0"/>
                <a:cs typeface="Times New Roman" pitchFamily="18" charset="0"/>
              </a:rPr>
              <a:t> fi </a:t>
            </a:r>
            <a:r>
              <a:rPr lang="en-US" sz="2800" dirty="0" err="1">
                <a:solidFill>
                  <a:prstClr val="black"/>
                </a:solidFill>
                <a:latin typeface="Times New Roman" pitchFamily="18" charset="0"/>
                <a:cs typeface="Times New Roman" pitchFamily="18" charset="0"/>
              </a:rPr>
              <a:t>maamiltoonni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isaanii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akka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itti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fayyadaman</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eeyyamuu</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hinqabu</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mirgi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amantaa</a:t>
            </a:r>
            <a:r>
              <a:rPr lang="en-US" sz="2800" dirty="0">
                <a:solidFill>
                  <a:prstClr val="black"/>
                </a:solidFill>
                <a:latin typeface="Times New Roman" pitchFamily="18" charset="0"/>
                <a:cs typeface="Times New Roman" pitchFamily="18" charset="0"/>
              </a:rPr>
              <a:t> fi </a:t>
            </a:r>
            <a:r>
              <a:rPr lang="en-US" sz="2800" dirty="0" err="1">
                <a:solidFill>
                  <a:prstClr val="black"/>
                </a:solidFill>
                <a:latin typeface="Times New Roman" pitchFamily="18" charset="0"/>
                <a:cs typeface="Times New Roman" pitchFamily="18" charset="0"/>
              </a:rPr>
              <a:t>yaada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ofii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ibsachuu</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kabaja</a:t>
            </a:r>
            <a:r>
              <a:rPr lang="en-US" sz="2800" dirty="0">
                <a:solidFill>
                  <a:prstClr val="black"/>
                </a:solidFill>
                <a:latin typeface="Times New Roman" pitchFamily="18" charset="0"/>
                <a:cs typeface="Times New Roman" pitchFamily="18" charset="0"/>
              </a:rPr>
              <a:t> a/</a:t>
            </a:r>
            <a:r>
              <a:rPr lang="en-US" sz="2800" dirty="0" err="1">
                <a:solidFill>
                  <a:prstClr val="black"/>
                </a:solidFill>
                <a:latin typeface="Times New Roman" pitchFamily="18" charset="0"/>
                <a:cs typeface="Times New Roman" pitchFamily="18" charset="0"/>
              </a:rPr>
              <a:t>seerummaa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wal-qixxummaa</a:t>
            </a:r>
            <a:r>
              <a:rPr lang="en-US" sz="2800" dirty="0">
                <a:solidFill>
                  <a:prstClr val="black"/>
                </a:solidFill>
                <a:latin typeface="Times New Roman" pitchFamily="18" charset="0"/>
                <a:cs typeface="Times New Roman" pitchFamily="18" charset="0"/>
              </a:rPr>
              <a:t> fi </a:t>
            </a:r>
            <a:r>
              <a:rPr lang="en-US" sz="2800" dirty="0" err="1">
                <a:solidFill>
                  <a:prstClr val="black"/>
                </a:solidFill>
                <a:latin typeface="Times New Roman" pitchFamily="18" charset="0"/>
                <a:cs typeface="Times New Roman" pitchFamily="18" charset="0"/>
              </a:rPr>
              <a:t>alloogummaa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cabsuu</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hinqabu</a:t>
            </a:r>
            <a:r>
              <a:rPr lang="en-US" sz="2800" dirty="0">
                <a:solidFill>
                  <a:prstClr val="black"/>
                </a:solidFill>
                <a:latin typeface="Times New Roman" pitchFamily="18" charset="0"/>
                <a:cs typeface="Times New Roman" pitchFamily="18" charset="0"/>
              </a:rPr>
              <a:t>. </a:t>
            </a:r>
          </a:p>
          <a:p>
            <a:pPr marL="0" indent="0">
              <a:buNone/>
            </a:pPr>
            <a:endParaRPr lang="en-GB" sz="2800" dirty="0"/>
          </a:p>
        </p:txBody>
      </p:sp>
    </p:spTree>
    <p:extLst>
      <p:ext uri="{BB962C8B-B14F-4D97-AF65-F5344CB8AC3E}">
        <p14:creationId xmlns:p14="http://schemas.microsoft.com/office/powerpoint/2010/main" val="413047786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a:effectLst>
            <a:outerShdw blurRad="50800" dist="38100" dir="10800000" algn="r" rotWithShape="0">
              <a:prstClr val="black">
                <a:alpha val="40000"/>
              </a:prstClr>
            </a:outerShdw>
          </a:effectLst>
        </p:spPr>
        <p:txBody>
          <a:bodyPr>
            <a:normAutofit/>
          </a:bodyPr>
          <a:lstStyle/>
          <a:p>
            <a:pPr algn="just"/>
            <a:r>
              <a:rPr lang="en-CA" dirty="0" err="1"/>
              <a:t>Galiiwwan</a:t>
            </a:r>
            <a:r>
              <a:rPr lang="en-CA" dirty="0"/>
              <a:t> </a:t>
            </a:r>
            <a:r>
              <a:rPr lang="en-CA" dirty="0" err="1"/>
              <a:t>dhuunfaa</a:t>
            </a:r>
            <a:r>
              <a:rPr lang="en-CA" dirty="0"/>
              <a:t> </a:t>
            </a:r>
            <a:r>
              <a:rPr lang="en-CA" dirty="0" err="1"/>
              <a:t>isaafii</a:t>
            </a:r>
            <a:r>
              <a:rPr lang="en-CA" dirty="0"/>
              <a:t> </a:t>
            </a:r>
            <a:r>
              <a:rPr lang="en-CA" dirty="0" err="1"/>
              <a:t>fayidaawwan</a:t>
            </a:r>
            <a:r>
              <a:rPr lang="en-CA" dirty="0"/>
              <a:t> </a:t>
            </a:r>
            <a:r>
              <a:rPr lang="en-CA" dirty="0" err="1"/>
              <a:t>mallaqaa</a:t>
            </a:r>
            <a:r>
              <a:rPr lang="en-CA" dirty="0"/>
              <a:t> </a:t>
            </a:r>
            <a:r>
              <a:rPr lang="en-CA" dirty="0" err="1"/>
              <a:t>bakka</a:t>
            </a:r>
            <a:r>
              <a:rPr lang="en-CA" dirty="0"/>
              <a:t> </a:t>
            </a:r>
            <a:r>
              <a:rPr lang="en-CA" dirty="0" err="1"/>
              <a:t>bu’ummaan</a:t>
            </a:r>
            <a:r>
              <a:rPr lang="en-CA" dirty="0"/>
              <a:t> </a:t>
            </a:r>
            <a:r>
              <a:rPr lang="en-CA" dirty="0" err="1"/>
              <a:t>bulchu</a:t>
            </a:r>
            <a:r>
              <a:rPr lang="en-CA" dirty="0"/>
              <a:t> </a:t>
            </a:r>
            <a:r>
              <a:rPr lang="en-CA" dirty="0" err="1"/>
              <a:t>hordofuu</a:t>
            </a:r>
            <a:r>
              <a:rPr lang="en-CA" dirty="0"/>
              <a:t> </a:t>
            </a:r>
            <a:r>
              <a:rPr lang="en-CA" dirty="0" err="1"/>
              <a:t>fi</a:t>
            </a:r>
            <a:r>
              <a:rPr lang="en-CA" dirty="0"/>
              <a:t> </a:t>
            </a:r>
            <a:r>
              <a:rPr lang="en-CA" dirty="0" err="1"/>
              <a:t>kan</a:t>
            </a:r>
            <a:r>
              <a:rPr lang="en-CA" dirty="0"/>
              <a:t> </a:t>
            </a:r>
            <a:r>
              <a:rPr lang="en-CA" dirty="0" err="1"/>
              <a:t>miseensota</a:t>
            </a:r>
            <a:r>
              <a:rPr lang="en-CA" dirty="0"/>
              <a:t> </a:t>
            </a:r>
            <a:r>
              <a:rPr lang="en-CA" dirty="0" err="1"/>
              <a:t>maatii</a:t>
            </a:r>
            <a:r>
              <a:rPr lang="en-CA" dirty="0"/>
              <a:t> </a:t>
            </a:r>
            <a:r>
              <a:rPr lang="en-CA" dirty="0" err="1"/>
              <a:t>isaa</a:t>
            </a:r>
            <a:r>
              <a:rPr lang="en-CA" dirty="0"/>
              <a:t> </a:t>
            </a:r>
            <a:r>
              <a:rPr lang="en-CA" dirty="0" err="1"/>
              <a:t>baruutu</a:t>
            </a:r>
            <a:r>
              <a:rPr lang="en-CA" dirty="0"/>
              <a:t> </a:t>
            </a:r>
            <a:r>
              <a:rPr lang="en-CA" dirty="0" err="1"/>
              <a:t>irra</a:t>
            </a:r>
            <a:r>
              <a:rPr lang="en-CA" dirty="0"/>
              <a:t> </a:t>
            </a:r>
            <a:r>
              <a:rPr lang="en-CA" dirty="0" err="1"/>
              <a:t>jiraata</a:t>
            </a:r>
            <a:r>
              <a:rPr lang="en-CA" dirty="0"/>
              <a:t>.</a:t>
            </a:r>
            <a:endParaRPr lang="en-US" dirty="0"/>
          </a:p>
          <a:p>
            <a:pPr algn="just"/>
            <a:r>
              <a:rPr lang="en-US" dirty="0" err="1"/>
              <a:t>Iccitii</a:t>
            </a:r>
            <a:r>
              <a:rPr lang="en-US" dirty="0"/>
              <a:t> </a:t>
            </a:r>
            <a:r>
              <a:rPr lang="en-US" dirty="0" err="1"/>
              <a:t>eeguu</a:t>
            </a:r>
            <a:endParaRPr lang="en-US" dirty="0"/>
          </a:p>
          <a:p>
            <a:pPr algn="just"/>
            <a:r>
              <a:rPr lang="en-US" dirty="0" err="1"/>
              <a:t>Hojiirra</a:t>
            </a:r>
            <a:r>
              <a:rPr lang="en-US" dirty="0"/>
              <a:t> </a:t>
            </a:r>
            <a:r>
              <a:rPr lang="en-US" dirty="0" err="1"/>
              <a:t>otoo</a:t>
            </a:r>
            <a:r>
              <a:rPr lang="en-US" dirty="0"/>
              <a:t> </a:t>
            </a:r>
            <a:r>
              <a:rPr lang="en-US" dirty="0" err="1"/>
              <a:t>jiruu</a:t>
            </a:r>
            <a:r>
              <a:rPr lang="en-US" dirty="0"/>
              <a:t> </a:t>
            </a:r>
            <a:r>
              <a:rPr lang="en-US" dirty="0" err="1"/>
              <a:t>tajaajila</a:t>
            </a:r>
            <a:r>
              <a:rPr lang="en-US" dirty="0"/>
              <a:t> </a:t>
            </a:r>
            <a:r>
              <a:rPr lang="en-US" dirty="0" err="1"/>
              <a:t>ogummaa</a:t>
            </a:r>
            <a:r>
              <a:rPr lang="en-US" dirty="0"/>
              <a:t> </a:t>
            </a:r>
            <a:r>
              <a:rPr lang="en-US" dirty="0" err="1"/>
              <a:t>seeraa</a:t>
            </a:r>
            <a:r>
              <a:rPr lang="en-US" dirty="0"/>
              <a:t> </a:t>
            </a:r>
            <a:r>
              <a:rPr lang="en-US" dirty="0" err="1"/>
              <a:t>kamuu</a:t>
            </a:r>
            <a:r>
              <a:rPr lang="en-US" dirty="0"/>
              <a:t> </a:t>
            </a:r>
            <a:r>
              <a:rPr lang="en-US" dirty="0" err="1"/>
              <a:t>kennuu</a:t>
            </a:r>
            <a:r>
              <a:rPr lang="en-US" dirty="0"/>
              <a:t> </a:t>
            </a:r>
            <a:r>
              <a:rPr lang="en-US" dirty="0" err="1"/>
              <a:t>hinqabu</a:t>
            </a:r>
            <a:r>
              <a:rPr lang="en-US" dirty="0"/>
              <a:t>, </a:t>
            </a:r>
            <a:r>
              <a:rPr lang="en-CA" dirty="0" err="1"/>
              <a:t>dirqama</a:t>
            </a:r>
            <a:r>
              <a:rPr lang="en-CA" dirty="0"/>
              <a:t> </a:t>
            </a:r>
            <a:r>
              <a:rPr lang="en-CA" dirty="0" err="1"/>
              <a:t>hojii</a:t>
            </a:r>
            <a:r>
              <a:rPr lang="en-CA" dirty="0"/>
              <a:t> </a:t>
            </a:r>
            <a:r>
              <a:rPr lang="en-CA" dirty="0" err="1"/>
              <a:t>isaa</a:t>
            </a:r>
            <a:r>
              <a:rPr lang="en-CA" dirty="0"/>
              <a:t> </a:t>
            </a:r>
            <a:r>
              <a:rPr lang="en-CA" dirty="0" err="1"/>
              <a:t>raawwachuu</a:t>
            </a:r>
            <a:r>
              <a:rPr lang="en-CA" dirty="0"/>
              <a:t> </a:t>
            </a:r>
            <a:r>
              <a:rPr lang="en-CA" dirty="0" err="1"/>
              <a:t>waliin</a:t>
            </a:r>
            <a:r>
              <a:rPr lang="en-CA" dirty="0"/>
              <a:t> </a:t>
            </a:r>
            <a:r>
              <a:rPr lang="en-CA" dirty="0" err="1"/>
              <a:t>wal-qabatee</a:t>
            </a:r>
            <a:r>
              <a:rPr lang="en-CA" dirty="0"/>
              <a:t> </a:t>
            </a:r>
            <a:r>
              <a:rPr lang="en-CA" dirty="0" err="1"/>
              <a:t>liqii</a:t>
            </a:r>
            <a:r>
              <a:rPr lang="en-CA" dirty="0"/>
              <a:t> </a:t>
            </a:r>
            <a:r>
              <a:rPr lang="en-CA" dirty="0" err="1"/>
              <a:t>fi</a:t>
            </a:r>
            <a:r>
              <a:rPr lang="en-CA" dirty="0"/>
              <a:t> </a:t>
            </a:r>
            <a:r>
              <a:rPr lang="en-CA" dirty="0" err="1"/>
              <a:t>fayidaa</a:t>
            </a:r>
            <a:r>
              <a:rPr lang="en-CA" dirty="0"/>
              <a:t> </a:t>
            </a:r>
            <a:r>
              <a:rPr lang="en-CA" dirty="0" err="1"/>
              <a:t>gara</a:t>
            </a:r>
            <a:r>
              <a:rPr lang="en-CA" dirty="0"/>
              <a:t> </a:t>
            </a:r>
            <a:r>
              <a:rPr lang="en-CA" dirty="0" err="1"/>
              <a:t>garaa</a:t>
            </a:r>
            <a:r>
              <a:rPr lang="en-CA" dirty="0"/>
              <a:t> </a:t>
            </a:r>
            <a:r>
              <a:rPr lang="en-CA" dirty="0" err="1"/>
              <a:t>gaafachuus</a:t>
            </a:r>
            <a:r>
              <a:rPr lang="en-CA" dirty="0"/>
              <a:t> </a:t>
            </a:r>
            <a:r>
              <a:rPr lang="en-CA" dirty="0" err="1"/>
              <a:t>ta’ee</a:t>
            </a:r>
            <a:r>
              <a:rPr lang="en-CA" dirty="0"/>
              <a:t> </a:t>
            </a:r>
            <a:r>
              <a:rPr lang="en-CA" dirty="0" err="1"/>
              <a:t>fudhachuu</a:t>
            </a:r>
            <a:r>
              <a:rPr lang="en-CA" dirty="0"/>
              <a:t> </a:t>
            </a:r>
            <a:r>
              <a:rPr lang="en-CA" dirty="0" err="1"/>
              <a:t>hin</a:t>
            </a:r>
            <a:r>
              <a:rPr lang="en-CA" dirty="0"/>
              <a:t> </a:t>
            </a:r>
            <a:r>
              <a:rPr lang="en-CA" dirty="0" err="1"/>
              <a:t>qabu</a:t>
            </a:r>
            <a:r>
              <a:rPr lang="en-CA" dirty="0"/>
              <a:t>.</a:t>
            </a:r>
          </a:p>
          <a:p>
            <a:pPr algn="just">
              <a:buNone/>
            </a:pPr>
            <a:endParaRPr lang="en-US" dirty="0"/>
          </a:p>
        </p:txBody>
      </p:sp>
    </p:spTree>
    <p:extLst>
      <p:ext uri="{BB962C8B-B14F-4D97-AF65-F5344CB8AC3E}">
        <p14:creationId xmlns:p14="http://schemas.microsoft.com/office/powerpoint/2010/main" val="380549870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a:effectLst>
            <a:outerShdw blurRad="50800" dist="38100" dir="5400000" algn="t" rotWithShape="0">
              <a:prstClr val="black">
                <a:alpha val="40000"/>
              </a:prstClr>
            </a:outerShdw>
          </a:effectLst>
        </p:spPr>
        <p:txBody>
          <a:bodyPr>
            <a:normAutofit fontScale="92500" lnSpcReduction="20000"/>
          </a:bodyPr>
          <a:lstStyle/>
          <a:p>
            <a:pPr algn="just"/>
            <a:r>
              <a:rPr lang="en-US" b="1" dirty="0">
                <a:latin typeface="Times New Roman" pitchFamily="18" charset="0"/>
                <a:cs typeface="Times New Roman" pitchFamily="18" charset="0"/>
              </a:rPr>
              <a:t>a/</a:t>
            </a:r>
            <a:r>
              <a:rPr lang="en-US" b="1" dirty="0" err="1">
                <a:latin typeface="Times New Roman" pitchFamily="18" charset="0"/>
                <a:cs typeface="Times New Roman" pitchFamily="18" charset="0"/>
              </a:rPr>
              <a:t>seeraa</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dhimma</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maatii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ykn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firoota</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isaa</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bakka</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bu’ee</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falmuu</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danda’a</a:t>
            </a:r>
            <a:r>
              <a:rPr lang="en-US" b="1" dirty="0">
                <a:latin typeface="Times New Roman" pitchFamily="18" charset="0"/>
                <a:cs typeface="Times New Roman" pitchFamily="18" charset="0"/>
              </a:rPr>
              <a:t> moo </a:t>
            </a:r>
            <a:r>
              <a:rPr lang="en-US" b="1" dirty="0" err="1">
                <a:latin typeface="Times New Roman" pitchFamily="18" charset="0"/>
                <a:cs typeface="Times New Roman" pitchFamily="18" charset="0"/>
              </a:rPr>
              <a:t>hindanda’u</a:t>
            </a:r>
            <a:r>
              <a:rPr lang="en-US" b="1" dirty="0">
                <a:latin typeface="Times New Roman" pitchFamily="18" charset="0"/>
                <a:cs typeface="Times New Roman" pitchFamily="18" charset="0"/>
              </a:rPr>
              <a:t>? </a:t>
            </a:r>
          </a:p>
          <a:p>
            <a:pPr algn="just"/>
            <a:r>
              <a:rPr lang="en-US" b="1" dirty="0" err="1">
                <a:latin typeface="Times New Roman" pitchFamily="18" charset="0"/>
                <a:cs typeface="Times New Roman" pitchFamily="18" charset="0"/>
              </a:rPr>
              <a:t>Fayyaalummaan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maalin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madaalama</a:t>
            </a:r>
            <a:r>
              <a:rPr lang="en-US" b="1" dirty="0">
                <a:latin typeface="Times New Roman" pitchFamily="18" charset="0"/>
                <a:cs typeface="Times New Roman" pitchFamily="18" charset="0"/>
              </a:rPr>
              <a:t>?</a:t>
            </a:r>
          </a:p>
          <a:p>
            <a:pPr algn="just"/>
            <a:r>
              <a:rPr lang="en-GB" b="1" i="1" dirty="0">
                <a:latin typeface="Times New Roman" pitchFamily="18" charset="0"/>
                <a:cs typeface="Times New Roman" pitchFamily="18" charset="0"/>
              </a:rPr>
              <a:t>“The test for impropriety is whether the conduct compromises the ability of the judge to carry out judicial responsibilities with integrity, impartiality, independence and competence, or is likely to create in the mind of a responsible observer, a perception that the judge’s ability to carry out judicial responsibilities in that manner is impaired. </a:t>
            </a:r>
            <a:endParaRPr lang="en-US" b="1" dirty="0">
              <a:latin typeface="Times New Roman" pitchFamily="18" charset="0"/>
              <a:cs typeface="Times New Roman" pitchFamily="18" charset="0"/>
            </a:endParaRPr>
          </a:p>
          <a:p>
            <a:pPr algn="just"/>
            <a:r>
              <a:rPr lang="en-US" b="1" dirty="0">
                <a:latin typeface="Times New Roman" pitchFamily="18" charset="0"/>
                <a:cs typeface="Times New Roman" pitchFamily="18" charset="0"/>
              </a:rPr>
              <a:t>Read at Commentary on The Bangalore Principles of Judicial Conduct.</a:t>
            </a:r>
          </a:p>
          <a:p>
            <a:pPr marL="0" indent="0" algn="just">
              <a:buNone/>
            </a:pP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724800253"/>
      </p:ext>
    </p:extLst>
  </p:cSld>
  <p:clrMapOvr>
    <a:masterClrMapping/>
  </p:clrMapOvr>
  <p:transition spd="slow">
    <p:cove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US" dirty="0" err="1"/>
              <a:t>Gaaffilee</a:t>
            </a:r>
            <a:r>
              <a:rPr lang="en-US" dirty="0"/>
              <a:t> </a:t>
            </a:r>
            <a:r>
              <a:rPr lang="en-US" dirty="0" err="1"/>
              <a:t>Marii</a:t>
            </a:r>
            <a:r>
              <a:rPr lang="en-US" dirty="0"/>
              <a:t> </a:t>
            </a:r>
            <a:endParaRPr lang="en-GB" dirty="0"/>
          </a:p>
        </p:txBody>
      </p:sp>
      <p:sp>
        <p:nvSpPr>
          <p:cNvPr id="3" name="Content Placeholder 2"/>
          <p:cNvSpPr>
            <a:spLocks noGrp="1"/>
          </p:cNvSpPr>
          <p:nvPr>
            <p:ph idx="1"/>
          </p:nvPr>
        </p:nvSpPr>
        <p:spPr>
          <a:xfrm>
            <a:off x="457200" y="1268760"/>
            <a:ext cx="8229600" cy="4857403"/>
          </a:xfrm>
          <a:effectLst>
            <a:outerShdw blurRad="50800" dist="38100" dir="8100000" algn="tr" rotWithShape="0">
              <a:prstClr val="black">
                <a:alpha val="40000"/>
              </a:prstClr>
            </a:outerShdw>
          </a:effectLst>
        </p:spPr>
        <p:txBody>
          <a:bodyPr>
            <a:noAutofit/>
          </a:bodyPr>
          <a:lstStyle/>
          <a:p>
            <a:pPr marL="514350" indent="-514350" algn="just">
              <a:buFont typeface="+mj-lt"/>
              <a:buAutoNum type="arabicPeriod"/>
            </a:pPr>
            <a:r>
              <a:rPr lang="en-GB" sz="2400" dirty="0" err="1">
                <a:latin typeface="Times New Roman" pitchFamily="18" charset="0"/>
                <a:cs typeface="Times New Roman" pitchFamily="18" charset="0"/>
              </a:rPr>
              <a:t>Xiinxala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dhimmaa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dhimma</a:t>
            </a:r>
            <a:r>
              <a:rPr lang="en-GB" sz="2400" dirty="0">
                <a:latin typeface="Times New Roman" pitchFamily="18" charset="0"/>
                <a:cs typeface="Times New Roman" pitchFamily="18" charset="0"/>
              </a:rPr>
              <a:t> 3ffaa(A/</a:t>
            </a:r>
            <a:r>
              <a:rPr lang="en-GB" sz="2400" dirty="0" err="1">
                <a:latin typeface="Times New Roman" pitchFamily="18" charset="0"/>
                <a:cs typeface="Times New Roman" pitchFamily="18" charset="0"/>
              </a:rPr>
              <a:t>Seeraa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Mattayaa</a:t>
            </a:r>
            <a:r>
              <a:rPr lang="en-GB" sz="2400" dirty="0">
                <a:latin typeface="Times New Roman" pitchFamily="18" charset="0"/>
                <a:cs typeface="Times New Roman" pitchFamily="18" charset="0"/>
              </a:rPr>
              <a:t> qar.3800 </a:t>
            </a:r>
            <a:r>
              <a:rPr lang="en-GB" sz="2400" dirty="0" err="1">
                <a:latin typeface="Times New Roman" pitchFamily="18" charset="0"/>
                <a:cs typeface="Times New Roman" pitchFamily="18" charset="0"/>
              </a:rPr>
              <a:t>fudhate</a:t>
            </a:r>
            <a:r>
              <a:rPr lang="en-GB" sz="2400" dirty="0">
                <a:latin typeface="Times New Roman" pitchFamily="18" charset="0"/>
                <a:cs typeface="Times New Roman" pitchFamily="18" charset="0"/>
              </a:rPr>
              <a:t>) fi </a:t>
            </a:r>
            <a:r>
              <a:rPr lang="en-GB" sz="2400" dirty="0" err="1">
                <a:latin typeface="Times New Roman" pitchFamily="18" charset="0"/>
                <a:cs typeface="Times New Roman" pitchFamily="18" charset="0"/>
              </a:rPr>
              <a:t>dhimma</a:t>
            </a:r>
            <a:r>
              <a:rPr lang="en-GB" sz="2400" dirty="0">
                <a:latin typeface="Times New Roman" pitchFamily="18" charset="0"/>
                <a:cs typeface="Times New Roman" pitchFamily="18" charset="0"/>
              </a:rPr>
              <a:t> 4ffaa a/</a:t>
            </a:r>
            <a:r>
              <a:rPr lang="en-GB" sz="2400" dirty="0" err="1">
                <a:latin typeface="Times New Roman" pitchFamily="18" charset="0"/>
                <a:cs typeface="Times New Roman" pitchFamily="18" charset="0"/>
              </a:rPr>
              <a:t>seeraa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mattayaa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fudhatu,a</a:t>
            </a:r>
            <a:r>
              <a:rPr lang="en-GB" sz="2400" dirty="0">
                <a:latin typeface="Times New Roman" pitchFamily="18" charset="0"/>
                <a:cs typeface="Times New Roman" pitchFamily="18" charset="0"/>
              </a:rPr>
              <a:t>/</a:t>
            </a:r>
            <a:r>
              <a:rPr lang="en-GB" sz="2400" dirty="0" err="1">
                <a:latin typeface="Times New Roman" pitchFamily="18" charset="0"/>
                <a:cs typeface="Times New Roman" pitchFamily="18" charset="0"/>
              </a:rPr>
              <a:t>dhimmaa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waliin</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gocha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saal-qunnamtii</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raawwatu,aangoo</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garmalee</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fayyadamuun</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ofiisera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seeraa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ofumaa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himatee</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ofumaa</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adabu</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gaaffilee</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marii</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fuula</a:t>
            </a:r>
            <a:r>
              <a:rPr lang="en-GB" sz="2400" dirty="0">
                <a:latin typeface="Times New Roman" pitchFamily="18" charset="0"/>
                <a:cs typeface="Times New Roman" pitchFamily="18" charset="0"/>
              </a:rPr>
              <a:t> 37ffaa </a:t>
            </a:r>
            <a:r>
              <a:rPr lang="en-GB" sz="2400" dirty="0" err="1">
                <a:latin typeface="Times New Roman" pitchFamily="18" charset="0"/>
                <a:cs typeface="Times New Roman" pitchFamily="18" charset="0"/>
              </a:rPr>
              <a:t>waliin</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ilaali</a:t>
            </a:r>
            <a:r>
              <a:rPr lang="en-GB" sz="2400" dirty="0">
                <a:latin typeface="Times New Roman" pitchFamily="18" charset="0"/>
                <a:cs typeface="Times New Roman" pitchFamily="18" charset="0"/>
              </a:rPr>
              <a:t>.</a:t>
            </a:r>
          </a:p>
          <a:p>
            <a:pPr marL="514350" indent="-514350" algn="just">
              <a:buFont typeface="+mj-lt"/>
              <a:buAutoNum type="arabicPeriod"/>
            </a:pPr>
            <a:r>
              <a:rPr lang="en-US" sz="2400" dirty="0" err="1">
                <a:latin typeface="Times New Roman" pitchFamily="18" charset="0"/>
                <a:cs typeface="Times New Roman" pitchFamily="18" charset="0"/>
              </a:rPr>
              <a:t>Dhimma</a:t>
            </a:r>
            <a:r>
              <a:rPr lang="en-US" sz="2400" dirty="0">
                <a:latin typeface="Times New Roman" pitchFamily="18" charset="0"/>
                <a:cs typeface="Times New Roman" pitchFamily="18" charset="0"/>
              </a:rPr>
              <a:t> 5ffaa </a:t>
            </a:r>
            <a:r>
              <a:rPr lang="en-US" sz="2400" dirty="0" err="1">
                <a:latin typeface="Times New Roman" pitchFamily="18" charset="0"/>
                <a:cs typeface="Times New Roman" pitchFamily="18" charset="0"/>
              </a:rPr>
              <a:t>abbaa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seeraa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himatamaa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jecha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amantaa</a:t>
            </a:r>
            <a:r>
              <a:rPr lang="en-US" sz="2400" dirty="0">
                <a:latin typeface="Times New Roman" pitchFamily="18" charset="0"/>
                <a:cs typeface="Times New Roman" pitchFamily="18" charset="0"/>
              </a:rPr>
              <a:t> fi </a:t>
            </a:r>
            <a:r>
              <a:rPr lang="en-US" sz="2400" dirty="0" err="1">
                <a:latin typeface="Times New Roman" pitchFamily="18" charset="0"/>
                <a:cs typeface="Times New Roman" pitchFamily="18" charset="0"/>
              </a:rPr>
              <a:t>waakkii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keessatti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gocha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gudeeddii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raawwachuusaa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amane,abbaan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seeraa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waakkateera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jechuun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ragaa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dhagahee</a:t>
            </a:r>
            <a:r>
              <a:rPr lang="en-US" sz="2400" dirty="0">
                <a:latin typeface="Times New Roman" pitchFamily="18" charset="0"/>
                <a:cs typeface="Times New Roman" pitchFamily="18" charset="0"/>
              </a:rPr>
              <a:t> kwt.620 </a:t>
            </a:r>
            <a:r>
              <a:rPr lang="en-US" sz="2400" dirty="0" err="1">
                <a:latin typeface="Times New Roman" pitchFamily="18" charset="0"/>
                <a:cs typeface="Times New Roman" pitchFamily="18" charset="0"/>
              </a:rPr>
              <a:t>irraa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gara</a:t>
            </a:r>
            <a:r>
              <a:rPr lang="en-US" sz="2400" dirty="0">
                <a:latin typeface="Times New Roman" pitchFamily="18" charset="0"/>
                <a:cs typeface="Times New Roman" pitchFamily="18" charset="0"/>
              </a:rPr>
              <a:t> 556tti </a:t>
            </a:r>
            <a:r>
              <a:rPr lang="en-US" sz="2400" dirty="0" err="1">
                <a:latin typeface="Times New Roman" pitchFamily="18" charset="0"/>
                <a:cs typeface="Times New Roman" pitchFamily="18" charset="0"/>
              </a:rPr>
              <a:t>jijjiiruun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murteesse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ilaalchisee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duudhaa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kam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akka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cabse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mari’adhaa</a:t>
            </a:r>
            <a:r>
              <a:rPr lang="en-US" sz="240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61029964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a:effectLst>
            <a:outerShdw blurRad="50800" dist="38100" dir="5400000" algn="t" rotWithShape="0">
              <a:prstClr val="black">
                <a:alpha val="40000"/>
              </a:prstClr>
            </a:outerShdw>
          </a:effectLst>
        </p:spPr>
        <p:txBody>
          <a:bodyPr>
            <a:noAutofit/>
          </a:bodyPr>
          <a:lstStyle/>
          <a:p>
            <a:pPr algn="just"/>
            <a:r>
              <a:rPr lang="en-CA" sz="2800" dirty="0">
                <a:latin typeface="Times New Roman" pitchFamily="18" charset="0"/>
                <a:cs typeface="Times New Roman" pitchFamily="18" charset="0"/>
              </a:rPr>
              <a:t>1.Abbaan </a:t>
            </a:r>
            <a:r>
              <a:rPr lang="en-CA" sz="2800" dirty="0" err="1">
                <a:latin typeface="Times New Roman" pitchFamily="18" charset="0"/>
                <a:cs typeface="Times New Roman" pitchFamily="18" charset="0"/>
              </a:rPr>
              <a:t>Seeraa</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ilaalcha</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walqixxummaa</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qabaachuun</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hojii</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abbaa</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seerummaaf</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murteessaadha.Nama</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kamiinuu</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garee</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walfalaman</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dabalatee</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ija</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qixaan</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ilaaluu</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qaba.Abbaan</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Seeraa</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umurii</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bifa</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koornayaa</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sanyii</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ilaalcha</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siyaasaa</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amantaa</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bakka</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dhalootaa</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haala</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fayyaa</a:t>
            </a:r>
            <a:r>
              <a:rPr lang="en-CA" sz="2800" dirty="0">
                <a:latin typeface="Times New Roman" pitchFamily="18" charset="0"/>
                <a:cs typeface="Times New Roman" pitchFamily="18" charset="0"/>
              </a:rPr>
              <a:t> fi </a:t>
            </a:r>
            <a:r>
              <a:rPr lang="en-CA" sz="2800" dirty="0" err="1">
                <a:latin typeface="Times New Roman" pitchFamily="18" charset="0"/>
                <a:cs typeface="Times New Roman" pitchFamily="18" charset="0"/>
              </a:rPr>
              <a:t>qaama</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gosa</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hojii</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yookiin</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ogummaa</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qabaachuu</a:t>
            </a:r>
            <a:r>
              <a:rPr lang="en-CA" sz="2800" dirty="0">
                <a:latin typeface="Times New Roman" pitchFamily="18" charset="0"/>
                <a:cs typeface="Times New Roman" pitchFamily="18" charset="0"/>
              </a:rPr>
              <a:t> fi </a:t>
            </a:r>
            <a:r>
              <a:rPr lang="en-CA" sz="2800" dirty="0" err="1">
                <a:latin typeface="Times New Roman" pitchFamily="18" charset="0"/>
                <a:cs typeface="Times New Roman" pitchFamily="18" charset="0"/>
              </a:rPr>
              <a:t>dhabuu</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irratti</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hundaa’ee</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loogii</a:t>
            </a:r>
            <a:r>
              <a:rPr lang="en-CA" sz="2800" dirty="0">
                <a:latin typeface="Times New Roman" pitchFamily="18" charset="0"/>
                <a:cs typeface="Times New Roman" pitchFamily="18" charset="0"/>
              </a:rPr>
              <a:t> fi </a:t>
            </a:r>
            <a:r>
              <a:rPr lang="en-CA" sz="2800" dirty="0" err="1">
                <a:latin typeface="Times New Roman" pitchFamily="18" charset="0"/>
                <a:cs typeface="Times New Roman" pitchFamily="18" charset="0"/>
              </a:rPr>
              <a:t>garaagarummaa</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uumuun</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hin</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qabu.Qajeeltowwaan</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koodii</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Duudhaa</a:t>
            </a:r>
            <a:r>
              <a:rPr lang="en-CA" sz="2800" dirty="0">
                <a:latin typeface="Times New Roman" pitchFamily="18" charset="0"/>
                <a:cs typeface="Times New Roman" pitchFamily="18" charset="0"/>
              </a:rPr>
              <a:t> 6ffaa </a:t>
            </a:r>
            <a:r>
              <a:rPr lang="en-CA" sz="2800" dirty="0" err="1">
                <a:latin typeface="Times New Roman" pitchFamily="18" charset="0"/>
                <a:cs typeface="Times New Roman" pitchFamily="18" charset="0"/>
              </a:rPr>
              <a:t>jalatti</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tarreeffaman</a:t>
            </a:r>
            <a:r>
              <a:rPr lang="en-CA" sz="2800" dirty="0">
                <a:latin typeface="Times New Roman" pitchFamily="18" charset="0"/>
                <a:cs typeface="Times New Roman" pitchFamily="18" charset="0"/>
              </a:rPr>
              <a:t> </a:t>
            </a:r>
            <a:r>
              <a:rPr lang="en-CA" sz="2800" dirty="0" err="1">
                <a:latin typeface="Times New Roman" pitchFamily="18" charset="0"/>
                <a:cs typeface="Times New Roman" pitchFamily="18" charset="0"/>
              </a:rPr>
              <a:t>ilaali</a:t>
            </a:r>
            <a:r>
              <a:rPr lang="en-CA" sz="2800" dirty="0">
                <a:latin typeface="Times New Roman" pitchFamily="18" charset="0"/>
                <a:cs typeface="Times New Roman" pitchFamily="18" charset="0"/>
              </a:rPr>
              <a:t>.</a:t>
            </a:r>
          </a:p>
          <a:p>
            <a:pPr algn="just"/>
            <a:r>
              <a:rPr lang="en-US" sz="2800" dirty="0" err="1">
                <a:latin typeface="Times New Roman" pitchFamily="18" charset="0"/>
                <a:cs typeface="Times New Roman" pitchFamily="18" charset="0"/>
              </a:rPr>
              <a:t>Dabalataan</a:t>
            </a:r>
            <a:r>
              <a:rPr lang="en-US" sz="2800" dirty="0">
                <a:latin typeface="Times New Roman" pitchFamily="18" charset="0"/>
                <a:cs typeface="Times New Roman" pitchFamily="18" charset="0"/>
              </a:rPr>
              <a:t> HMFDRI  kwt.25,HMNO Lak..46/1994 kwt.25 </a:t>
            </a:r>
          </a:p>
        </p:txBody>
      </p:sp>
      <p:sp>
        <p:nvSpPr>
          <p:cNvPr id="2" name="Title 1"/>
          <p:cNvSpPr>
            <a:spLocks noGrp="1"/>
          </p:cNvSpPr>
          <p:nvPr>
            <p:ph type="title"/>
          </p:nvPr>
        </p:nvSpPr>
        <p:spPr>
          <a:xfrm>
            <a:off x="457200" y="274638"/>
            <a:ext cx="8229600" cy="792162"/>
          </a:xfrm>
        </p:spPr>
        <p:txBody>
          <a:bodyPr>
            <a:normAutofit/>
          </a:bodyPr>
          <a:lstStyle/>
          <a:p>
            <a:r>
              <a:rPr lang="en-US" sz="3600" dirty="0" err="1">
                <a:solidFill>
                  <a:srgbClr val="FF0000"/>
                </a:solidFill>
              </a:rPr>
              <a:t>Duudhaa</a:t>
            </a:r>
            <a:r>
              <a:rPr lang="en-US" sz="3600" dirty="0">
                <a:solidFill>
                  <a:srgbClr val="FF0000"/>
                </a:solidFill>
              </a:rPr>
              <a:t> 6ffaa,Wal-qixxummaan </a:t>
            </a:r>
            <a:r>
              <a:rPr lang="en-US" sz="3600" dirty="0" err="1">
                <a:solidFill>
                  <a:srgbClr val="FF0000"/>
                </a:solidFill>
              </a:rPr>
              <a:t>tajaajiluu</a:t>
            </a:r>
            <a:endParaRPr lang="en-US" sz="3600" dirty="0">
              <a:solidFill>
                <a:srgbClr val="FF0000"/>
              </a:solidFill>
            </a:endParaRPr>
          </a:p>
        </p:txBody>
      </p:sp>
    </p:spTree>
    <p:extLst>
      <p:ext uri="{BB962C8B-B14F-4D97-AF65-F5344CB8AC3E}">
        <p14:creationId xmlns:p14="http://schemas.microsoft.com/office/powerpoint/2010/main" val="103048658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229600" cy="5001419"/>
          </a:xfrm>
          <a:effectLst>
            <a:outerShdw blurRad="50800" dist="38100" dir="18900000" algn="bl" rotWithShape="0">
              <a:prstClr val="black">
                <a:alpha val="40000"/>
              </a:prstClr>
            </a:outerShdw>
          </a:effectLst>
        </p:spPr>
        <p:txBody>
          <a:bodyPr/>
          <a:lstStyle/>
          <a:p>
            <a:pPr algn="just"/>
            <a:r>
              <a:rPr lang="en-US" dirty="0" err="1">
                <a:latin typeface="Times New Roman" pitchFamily="18" charset="0"/>
                <a:cs typeface="Times New Roman" pitchFamily="18" charset="0"/>
              </a:rPr>
              <a:t>Dikshinarii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Oksifoordi</a:t>
            </a:r>
            <a:r>
              <a:rPr lang="en-US" dirty="0">
                <a:latin typeface="Times New Roman" pitchFamily="18" charset="0"/>
                <a:cs typeface="Times New Roman" pitchFamily="18" charset="0"/>
              </a:rPr>
              <a:t>:</a:t>
            </a:r>
          </a:p>
          <a:p>
            <a:pPr algn="just"/>
            <a:r>
              <a:rPr lang="en-US" dirty="0" err="1">
                <a:latin typeface="Times New Roman" pitchFamily="18" charset="0"/>
                <a:cs typeface="Times New Roman" pitchFamily="18" charset="0"/>
              </a:rPr>
              <a:t>Qajeeltowwan</a:t>
            </a:r>
            <a:r>
              <a:rPr lang="en-US" dirty="0">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safuu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amalli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nama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tokkoo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ittiin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gaggeeffamu</a:t>
            </a:r>
            <a:r>
              <a:rPr lang="en-US" dirty="0">
                <a:latin typeface="Times New Roman" pitchFamily="18" charset="0"/>
                <a:cs typeface="Times New Roman" pitchFamily="18" charset="0"/>
              </a:rPr>
              <a:t>, A system of moral principles or rules of </a:t>
            </a:r>
            <a:r>
              <a:rPr lang="en-US" dirty="0" err="1">
                <a:latin typeface="Times New Roman" pitchFamily="18" charset="0"/>
                <a:cs typeface="Times New Roman" pitchFamily="18" charset="0"/>
              </a:rPr>
              <a:t>behaviour</a:t>
            </a:r>
            <a:r>
              <a:rPr lang="en-US" dirty="0">
                <a:latin typeface="Times New Roman" pitchFamily="18" charset="0"/>
                <a:cs typeface="Times New Roman" pitchFamily="18" charset="0"/>
              </a:rPr>
              <a:t> connected with beliefs and principles of what is right and wrong. </a:t>
            </a:r>
          </a:p>
          <a:p>
            <a:pPr marL="0" indent="0">
              <a:buNone/>
            </a:pPr>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2073422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2700000" algn="tl" rotWithShape="0">
              <a:prstClr val="black">
                <a:alpha val="40000"/>
              </a:prstClr>
            </a:outerShdw>
          </a:effectLst>
        </p:spPr>
        <p:txBody>
          <a:bodyPr/>
          <a:lstStyle/>
          <a:p>
            <a:r>
              <a:rPr lang="en-GB" dirty="0" err="1">
                <a:solidFill>
                  <a:srgbClr val="FF0000"/>
                </a:solidFill>
                <a:latin typeface="Times New Roman" pitchFamily="18" charset="0"/>
                <a:cs typeface="Times New Roman" pitchFamily="18" charset="0"/>
              </a:rPr>
              <a:t>Gaaffilee</a:t>
            </a:r>
            <a:r>
              <a:rPr lang="en-GB" dirty="0">
                <a:solidFill>
                  <a:srgbClr val="FF0000"/>
                </a:solidFill>
                <a:latin typeface="Times New Roman" pitchFamily="18" charset="0"/>
                <a:cs typeface="Times New Roman" pitchFamily="18" charset="0"/>
              </a:rPr>
              <a:t> Marii </a:t>
            </a:r>
          </a:p>
        </p:txBody>
      </p:sp>
      <p:sp>
        <p:nvSpPr>
          <p:cNvPr id="3" name="Content Placeholder 2"/>
          <p:cNvSpPr>
            <a:spLocks noGrp="1"/>
          </p:cNvSpPr>
          <p:nvPr>
            <p:ph idx="1"/>
          </p:nvPr>
        </p:nvSpPr>
        <p:spPr>
          <a:effectLst>
            <a:outerShdw blurRad="50800" dist="38100" dir="2700000" algn="tl" rotWithShape="0">
              <a:prstClr val="black">
                <a:alpha val="40000"/>
              </a:prstClr>
            </a:outerShdw>
          </a:effectLst>
        </p:spPr>
        <p:txBody>
          <a:bodyPr>
            <a:normAutofit fontScale="92500" lnSpcReduction="20000"/>
          </a:bodyPr>
          <a:lstStyle/>
          <a:p>
            <a:pPr algn="just"/>
            <a:r>
              <a:rPr lang="en-GB" dirty="0" err="1">
                <a:latin typeface="Times New Roman" pitchFamily="18" charset="0"/>
                <a:cs typeface="Times New Roman" pitchFamily="18" charset="0"/>
              </a:rPr>
              <a:t>Xiinxala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dhimma</a:t>
            </a:r>
            <a:r>
              <a:rPr lang="en-GB" dirty="0">
                <a:latin typeface="Times New Roman" pitchFamily="18" charset="0"/>
                <a:cs typeface="Times New Roman" pitchFamily="18" charset="0"/>
              </a:rPr>
              <a:t> 6ffaa </a:t>
            </a:r>
            <a:r>
              <a:rPr lang="en-GB" dirty="0" err="1">
                <a:latin typeface="Times New Roman" pitchFamily="18" charset="0"/>
                <a:cs typeface="Times New Roman" pitchFamily="18" charset="0"/>
              </a:rPr>
              <a:t>fuula</a:t>
            </a:r>
            <a:r>
              <a:rPr lang="en-GB" dirty="0">
                <a:latin typeface="Times New Roman" pitchFamily="18" charset="0"/>
                <a:cs typeface="Times New Roman" pitchFamily="18" charset="0"/>
              </a:rPr>
              <a:t> 43 </a:t>
            </a:r>
            <a:r>
              <a:rPr lang="en-GB" dirty="0" err="1">
                <a:latin typeface="Times New Roman" pitchFamily="18" charset="0"/>
                <a:cs typeface="Times New Roman" pitchFamily="18" charset="0"/>
              </a:rPr>
              <a:t>ilaali.Labsii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bosonaa</a:t>
            </a:r>
            <a:r>
              <a:rPr lang="en-GB" dirty="0">
                <a:latin typeface="Times New Roman" pitchFamily="18" charset="0"/>
                <a:cs typeface="Times New Roman" pitchFamily="18" charset="0"/>
              </a:rPr>
              <a:t> 72/95 kwt.15 </a:t>
            </a:r>
            <a:r>
              <a:rPr lang="en-GB" dirty="0" err="1">
                <a:latin typeface="Times New Roman" pitchFamily="18" charset="0"/>
                <a:cs typeface="Times New Roman" pitchFamily="18" charset="0"/>
              </a:rPr>
              <a:t>ka’umsa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adabbii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hidhaa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cimaa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waggaa</a:t>
            </a:r>
            <a:r>
              <a:rPr lang="en-GB" dirty="0">
                <a:latin typeface="Times New Roman" pitchFamily="18" charset="0"/>
                <a:cs typeface="Times New Roman" pitchFamily="18" charset="0"/>
              </a:rPr>
              <a:t> 5 gadi </a:t>
            </a:r>
            <a:r>
              <a:rPr lang="en-GB" dirty="0" err="1">
                <a:latin typeface="Times New Roman" pitchFamily="18" charset="0"/>
                <a:cs typeface="Times New Roman" pitchFamily="18" charset="0"/>
              </a:rPr>
              <a:t>bu’uun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ji’a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sadi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adabe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akkasumas</a:t>
            </a:r>
            <a:r>
              <a:rPr lang="en-GB" dirty="0">
                <a:latin typeface="Times New Roman" pitchFamily="18" charset="0"/>
                <a:cs typeface="Times New Roman" pitchFamily="18" charset="0"/>
              </a:rPr>
              <a:t>, s/y kwt.682(1) </a:t>
            </a:r>
            <a:r>
              <a:rPr lang="en-GB" dirty="0" err="1">
                <a:latin typeface="Times New Roman" pitchFamily="18" charset="0"/>
                <a:cs typeface="Times New Roman" pitchFamily="18" charset="0"/>
              </a:rPr>
              <a:t>adabbii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hidhaa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qofa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jiru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gara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qarshiitti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jijjiiruun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murtee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kenneef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sababa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garaa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laafeef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ibsine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waan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ta’eef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seera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ifa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jiru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cabse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jechuun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adabame.Deebiin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isaa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qaj</a:t>
            </a:r>
            <a:r>
              <a:rPr lang="en-GB" dirty="0">
                <a:latin typeface="Times New Roman" pitchFamily="18" charset="0"/>
                <a:cs typeface="Times New Roman" pitchFamily="18" charset="0"/>
              </a:rPr>
              <a:t>/</a:t>
            </a:r>
            <a:r>
              <a:rPr lang="en-GB" dirty="0" err="1">
                <a:latin typeface="Times New Roman" pitchFamily="18" charset="0"/>
                <a:cs typeface="Times New Roman" pitchFamily="18" charset="0"/>
              </a:rPr>
              <a:t>adabbii</a:t>
            </a:r>
            <a:r>
              <a:rPr lang="en-GB" dirty="0">
                <a:latin typeface="Times New Roman" pitchFamily="18" charset="0"/>
                <a:cs typeface="Times New Roman" pitchFamily="18" charset="0"/>
              </a:rPr>
              <a:t> 2/2006 gul.1-5ffaan </a:t>
            </a:r>
            <a:r>
              <a:rPr lang="en-GB" dirty="0" err="1">
                <a:latin typeface="Times New Roman" pitchFamily="18" charset="0"/>
                <a:cs typeface="Times New Roman" pitchFamily="18" charset="0"/>
              </a:rPr>
              <a:t>adabbii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hidhaa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gara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qarshiitti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jijjiiruun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akka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danda’amu.s</a:t>
            </a:r>
            <a:r>
              <a:rPr lang="en-GB" dirty="0">
                <a:latin typeface="Times New Roman" pitchFamily="18" charset="0"/>
                <a:cs typeface="Times New Roman" pitchFamily="18" charset="0"/>
              </a:rPr>
              <a:t>/y kwt.179(</a:t>
            </a:r>
            <a:r>
              <a:rPr lang="en-GB" dirty="0" err="1">
                <a:latin typeface="Times New Roman" pitchFamily="18" charset="0"/>
                <a:cs typeface="Times New Roman" pitchFamily="18" charset="0"/>
              </a:rPr>
              <a:t>c,f</a:t>
            </a:r>
            <a:r>
              <a:rPr lang="en-GB" dirty="0">
                <a:latin typeface="Times New Roman" pitchFamily="18" charset="0"/>
                <a:cs typeface="Times New Roman" pitchFamily="18" charset="0"/>
              </a:rPr>
              <a:t>)</a:t>
            </a:r>
            <a:r>
              <a:rPr lang="en-GB" dirty="0" err="1">
                <a:latin typeface="Times New Roman" pitchFamily="18" charset="0"/>
                <a:cs typeface="Times New Roman" pitchFamily="18" charset="0"/>
              </a:rPr>
              <a:t>hidhaa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salphaa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gara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maallaqaatti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jijjiiruun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danda’ama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jedhuudha.Gaafilee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fuula</a:t>
            </a:r>
            <a:r>
              <a:rPr lang="en-GB" dirty="0">
                <a:latin typeface="Times New Roman" pitchFamily="18" charset="0"/>
                <a:cs typeface="Times New Roman" pitchFamily="18" charset="0"/>
              </a:rPr>
              <a:t> 44 </a:t>
            </a:r>
            <a:r>
              <a:rPr lang="en-GB" dirty="0" err="1">
                <a:latin typeface="Times New Roman" pitchFamily="18" charset="0"/>
                <a:cs typeface="Times New Roman" pitchFamily="18" charset="0"/>
              </a:rPr>
              <a:t>jiran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waliin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ilaali</a:t>
            </a:r>
            <a:r>
              <a:rPr lang="en-GB" dirty="0">
                <a:latin typeface="Times New Roman" pitchFamily="18" charset="0"/>
                <a:cs typeface="Times New Roman" pitchFamily="18" charset="0"/>
              </a:rPr>
              <a:t>!</a:t>
            </a:r>
          </a:p>
        </p:txBody>
      </p:sp>
    </p:spTree>
    <p:extLst>
      <p:ext uri="{BB962C8B-B14F-4D97-AF65-F5344CB8AC3E}">
        <p14:creationId xmlns:p14="http://schemas.microsoft.com/office/powerpoint/2010/main" val="180534995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2700000" algn="tl" rotWithShape="0">
              <a:prstClr val="black">
                <a:alpha val="40000"/>
              </a:prstClr>
            </a:outerShdw>
          </a:effectLst>
        </p:spPr>
        <p:txBody>
          <a:bodyPr>
            <a:noAutofit/>
          </a:bodyPr>
          <a:lstStyle/>
          <a:p>
            <a:r>
              <a:rPr lang="en-GB" sz="3600" dirty="0" err="1">
                <a:latin typeface="Times New Roman" pitchFamily="18" charset="0"/>
                <a:cs typeface="Times New Roman" pitchFamily="18" charset="0"/>
              </a:rPr>
              <a:t>Duudhaa</a:t>
            </a:r>
            <a:r>
              <a:rPr lang="en-GB" sz="3600" dirty="0">
                <a:latin typeface="Times New Roman" pitchFamily="18" charset="0"/>
                <a:cs typeface="Times New Roman" pitchFamily="18" charset="0"/>
              </a:rPr>
              <a:t> 7ffaa, </a:t>
            </a:r>
            <a:r>
              <a:rPr lang="en-GB" sz="3600" dirty="0" err="1">
                <a:latin typeface="Times New Roman" pitchFamily="18" charset="0"/>
                <a:cs typeface="Times New Roman" pitchFamily="18" charset="0"/>
              </a:rPr>
              <a:t>Kaka’umsa</a:t>
            </a:r>
            <a:r>
              <a:rPr lang="en-GB" sz="3600" dirty="0">
                <a:latin typeface="Times New Roman" pitchFamily="18" charset="0"/>
                <a:cs typeface="Times New Roman" pitchFamily="18" charset="0"/>
              </a:rPr>
              <a:t> fi </a:t>
            </a:r>
            <a:r>
              <a:rPr lang="en-GB" sz="3600" dirty="0" err="1">
                <a:latin typeface="Times New Roman" pitchFamily="18" charset="0"/>
                <a:cs typeface="Times New Roman" pitchFamily="18" charset="0"/>
              </a:rPr>
              <a:t>jabinaan</a:t>
            </a:r>
            <a:r>
              <a:rPr lang="en-GB" sz="3600" dirty="0">
                <a:latin typeface="Times New Roman" pitchFamily="18" charset="0"/>
                <a:cs typeface="Times New Roman" pitchFamily="18" charset="0"/>
              </a:rPr>
              <a:t> </a:t>
            </a:r>
            <a:r>
              <a:rPr lang="en-GB" sz="3600" dirty="0" err="1">
                <a:latin typeface="Times New Roman" pitchFamily="18" charset="0"/>
                <a:cs typeface="Times New Roman" pitchFamily="18" charset="0"/>
              </a:rPr>
              <a:t>hojjachuu</a:t>
            </a:r>
            <a:endParaRPr lang="en-GB" sz="3600" dirty="0">
              <a:latin typeface="Times New Roman" pitchFamily="18" charset="0"/>
              <a:cs typeface="Times New Roman" pitchFamily="18" charset="0"/>
            </a:endParaRPr>
          </a:p>
        </p:txBody>
      </p:sp>
      <p:sp>
        <p:nvSpPr>
          <p:cNvPr id="3" name="Content Placeholder 2"/>
          <p:cNvSpPr>
            <a:spLocks noGrp="1"/>
          </p:cNvSpPr>
          <p:nvPr>
            <p:ph idx="1"/>
          </p:nvPr>
        </p:nvSpPr>
        <p:spPr>
          <a:effectLst>
            <a:outerShdw blurRad="50800" dist="38100" dir="5400000" algn="t" rotWithShape="0">
              <a:prstClr val="black">
                <a:alpha val="40000"/>
              </a:prstClr>
            </a:outerShdw>
          </a:effectLst>
        </p:spPr>
        <p:txBody>
          <a:bodyPr>
            <a:normAutofit fontScale="77500" lnSpcReduction="20000"/>
          </a:bodyPr>
          <a:lstStyle/>
          <a:p>
            <a:pPr algn="just"/>
            <a:r>
              <a:rPr lang="en-GB" b="1" dirty="0" err="1">
                <a:latin typeface="Times New Roman" pitchFamily="18" charset="0"/>
                <a:cs typeface="Times New Roman" pitchFamily="18" charset="0"/>
              </a:rPr>
              <a:t>miiraa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gaariin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kaka’umsaa</a:t>
            </a:r>
            <a:r>
              <a:rPr lang="en-GB" b="1" dirty="0">
                <a:latin typeface="Times New Roman" pitchFamily="18" charset="0"/>
                <a:cs typeface="Times New Roman" pitchFamily="18" charset="0"/>
              </a:rPr>
              <a:t> fi </a:t>
            </a:r>
            <a:r>
              <a:rPr lang="en-GB" b="1" dirty="0" err="1">
                <a:latin typeface="Times New Roman" pitchFamily="18" charset="0"/>
                <a:cs typeface="Times New Roman" pitchFamily="18" charset="0"/>
              </a:rPr>
              <a:t>jabinaan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hojjachuu</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fakkeenya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ta’ee</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mul’achuu</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qaba</a:t>
            </a:r>
            <a:r>
              <a:rPr lang="en-GB" b="1" dirty="0">
                <a:latin typeface="Times New Roman" pitchFamily="18" charset="0"/>
                <a:cs typeface="Times New Roman" pitchFamily="18" charset="0"/>
              </a:rPr>
              <a:t>. </a:t>
            </a:r>
          </a:p>
          <a:p>
            <a:pPr algn="just"/>
            <a:r>
              <a:rPr lang="en-GB" b="1" dirty="0" err="1">
                <a:latin typeface="Times New Roman" pitchFamily="18" charset="0"/>
                <a:cs typeface="Times New Roman" pitchFamily="18" charset="0"/>
              </a:rPr>
              <a:t>ogummaa</a:t>
            </a:r>
            <a:r>
              <a:rPr lang="en-GB" b="1" dirty="0">
                <a:latin typeface="Times New Roman" pitchFamily="18" charset="0"/>
                <a:cs typeface="Times New Roman" pitchFamily="18" charset="0"/>
              </a:rPr>
              <a:t> fi </a:t>
            </a:r>
            <a:r>
              <a:rPr lang="en-GB" b="1" dirty="0" err="1">
                <a:latin typeface="Times New Roman" pitchFamily="18" charset="0"/>
                <a:cs typeface="Times New Roman" pitchFamily="18" charset="0"/>
              </a:rPr>
              <a:t>yeroo</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isaa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duguugee</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hojii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abbaa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seerummaaf</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oolchuu</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qaba</a:t>
            </a:r>
            <a:r>
              <a:rPr lang="en-GB" b="1" dirty="0">
                <a:latin typeface="Times New Roman" pitchFamily="18" charset="0"/>
                <a:cs typeface="Times New Roman" pitchFamily="18" charset="0"/>
              </a:rPr>
              <a:t>. </a:t>
            </a:r>
          </a:p>
          <a:p>
            <a:pPr algn="just"/>
            <a:r>
              <a:rPr lang="en-GB" b="1" dirty="0" err="1">
                <a:latin typeface="Times New Roman" pitchFamily="18" charset="0"/>
                <a:cs typeface="Times New Roman" pitchFamily="18" charset="0"/>
              </a:rPr>
              <a:t>hojii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abbaa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seerummaaf</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dursa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kennee</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jabinaa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cimaadhaan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hojjachuu</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qaba</a:t>
            </a:r>
            <a:r>
              <a:rPr lang="en-GB" b="1" dirty="0">
                <a:latin typeface="Times New Roman" pitchFamily="18" charset="0"/>
                <a:cs typeface="Times New Roman" pitchFamily="18" charset="0"/>
              </a:rPr>
              <a:t>. </a:t>
            </a:r>
          </a:p>
          <a:p>
            <a:pPr algn="just"/>
            <a:r>
              <a:rPr lang="en-GB" b="1" dirty="0" err="1">
                <a:latin typeface="Times New Roman" pitchFamily="18" charset="0"/>
                <a:cs typeface="Times New Roman" pitchFamily="18" charset="0"/>
              </a:rPr>
              <a:t>hojii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geggeessummaa</a:t>
            </a:r>
            <a:r>
              <a:rPr lang="en-GB" b="1" dirty="0">
                <a:latin typeface="Times New Roman" pitchFamily="18" charset="0"/>
                <a:cs typeface="Times New Roman" pitchFamily="18" charset="0"/>
              </a:rPr>
              <a:t> fi </a:t>
            </a:r>
            <a:r>
              <a:rPr lang="en-GB" b="1" dirty="0" err="1">
                <a:latin typeface="Times New Roman" pitchFamily="18" charset="0"/>
                <a:cs typeface="Times New Roman" pitchFamily="18" charset="0"/>
              </a:rPr>
              <a:t>bulchiinsaa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dabalataan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itti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kennamu</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amanamummaa</a:t>
            </a:r>
            <a:r>
              <a:rPr lang="en-GB" b="1" dirty="0">
                <a:latin typeface="Times New Roman" pitchFamily="18" charset="0"/>
                <a:cs typeface="Times New Roman" pitchFamily="18" charset="0"/>
              </a:rPr>
              <a:t> fi </a:t>
            </a:r>
            <a:r>
              <a:rPr lang="en-GB" b="1" dirty="0" err="1">
                <a:latin typeface="Times New Roman" pitchFamily="18" charset="0"/>
                <a:cs typeface="Times New Roman" pitchFamily="18" charset="0"/>
              </a:rPr>
              <a:t>jabinaan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bahachuu</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qaba</a:t>
            </a:r>
            <a:r>
              <a:rPr lang="en-GB" b="1" dirty="0">
                <a:latin typeface="Times New Roman" pitchFamily="18" charset="0"/>
                <a:cs typeface="Times New Roman" pitchFamily="18" charset="0"/>
              </a:rPr>
              <a:t>.</a:t>
            </a:r>
          </a:p>
          <a:p>
            <a:pPr algn="just"/>
            <a:r>
              <a:rPr lang="en-GB" b="1" dirty="0" err="1">
                <a:latin typeface="Times New Roman" pitchFamily="18" charset="0"/>
                <a:cs typeface="Times New Roman" pitchFamily="18" charset="0"/>
              </a:rPr>
              <a:t>abbootii</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dhimmaa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kabajaa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ol’aanaan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simachuu</a:t>
            </a:r>
            <a:r>
              <a:rPr lang="en-GB" b="1" dirty="0">
                <a:latin typeface="Times New Roman" pitchFamily="18" charset="0"/>
                <a:cs typeface="Times New Roman" pitchFamily="18" charset="0"/>
              </a:rPr>
              <a:t> fi </a:t>
            </a:r>
            <a:r>
              <a:rPr lang="en-GB" b="1" dirty="0" err="1">
                <a:latin typeface="Times New Roman" pitchFamily="18" charset="0"/>
                <a:cs typeface="Times New Roman" pitchFamily="18" charset="0"/>
              </a:rPr>
              <a:t>miira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gaariidhaan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keessummeessuu</a:t>
            </a:r>
            <a:endParaRPr lang="en-GB" b="1" dirty="0">
              <a:latin typeface="Times New Roman" pitchFamily="18" charset="0"/>
              <a:cs typeface="Times New Roman" pitchFamily="18" charset="0"/>
            </a:endParaRPr>
          </a:p>
          <a:p>
            <a:pPr algn="just"/>
            <a:r>
              <a:rPr lang="en-GB" b="1" dirty="0" err="1">
                <a:latin typeface="Times New Roman" pitchFamily="18" charset="0"/>
                <a:cs typeface="Times New Roman" pitchFamily="18" charset="0"/>
              </a:rPr>
              <a:t>miira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tajaajiltummaa</a:t>
            </a:r>
            <a:r>
              <a:rPr lang="en-GB" b="1" dirty="0">
                <a:latin typeface="Times New Roman" pitchFamily="18" charset="0"/>
                <a:cs typeface="Times New Roman" pitchFamily="18" charset="0"/>
              </a:rPr>
              <a:t> fi </a:t>
            </a:r>
            <a:r>
              <a:rPr lang="en-GB" b="1" dirty="0" err="1">
                <a:latin typeface="Times New Roman" pitchFamily="18" charset="0"/>
                <a:cs typeface="Times New Roman" pitchFamily="18" charset="0"/>
              </a:rPr>
              <a:t>kaka’umsa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ol’aanaan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tajaajiluu</a:t>
            </a:r>
            <a:endParaRPr lang="en-GB" b="1" dirty="0">
              <a:latin typeface="Times New Roman" pitchFamily="18" charset="0"/>
              <a:cs typeface="Times New Roman" pitchFamily="18" charset="0"/>
            </a:endParaRPr>
          </a:p>
          <a:p>
            <a:pPr algn="just"/>
            <a:r>
              <a:rPr lang="en-GB" b="1" dirty="0" err="1">
                <a:latin typeface="Times New Roman" pitchFamily="18" charset="0"/>
                <a:cs typeface="Times New Roman" pitchFamily="18" charset="0"/>
              </a:rPr>
              <a:t>Dhaddacha</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dammaqinaan</a:t>
            </a:r>
            <a:r>
              <a:rPr lang="en-GB" b="1" dirty="0">
                <a:latin typeface="Times New Roman" pitchFamily="18" charset="0"/>
                <a:cs typeface="Times New Roman" pitchFamily="18" charset="0"/>
              </a:rPr>
              <a:t> </a:t>
            </a:r>
            <a:r>
              <a:rPr lang="en-GB" b="1" dirty="0" err="1">
                <a:latin typeface="Times New Roman" pitchFamily="18" charset="0"/>
                <a:cs typeface="Times New Roman" pitchFamily="18" charset="0"/>
              </a:rPr>
              <a:t>to’achuu</a:t>
            </a:r>
            <a:endParaRPr lang="en-GB" b="1" dirty="0">
              <a:latin typeface="Times New Roman" pitchFamily="18" charset="0"/>
              <a:cs typeface="Times New Roman" pitchFamily="18" charset="0"/>
            </a:endParaRPr>
          </a:p>
          <a:p>
            <a:pPr algn="just"/>
            <a:endParaRPr lang="en-GB" b="1" dirty="0">
              <a:latin typeface="Times New Roman" pitchFamily="18" charset="0"/>
              <a:cs typeface="Times New Roman" pitchFamily="18" charset="0"/>
            </a:endParaRPr>
          </a:p>
        </p:txBody>
      </p:sp>
    </p:spTree>
    <p:extLst>
      <p:ext uri="{BB962C8B-B14F-4D97-AF65-F5344CB8AC3E}">
        <p14:creationId xmlns:p14="http://schemas.microsoft.com/office/powerpoint/2010/main" val="217585089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754563"/>
          </a:xfrm>
          <a:effectLst>
            <a:outerShdw blurRad="50800" dist="38100" dir="2700000" algn="tl" rotWithShape="0">
              <a:prstClr val="black">
                <a:alpha val="40000"/>
              </a:prstClr>
            </a:outerShdw>
          </a:effectLst>
        </p:spPr>
        <p:txBody>
          <a:bodyPr>
            <a:noAutofit/>
          </a:bodyPr>
          <a:lstStyle/>
          <a:p>
            <a:pPr algn="just"/>
            <a:r>
              <a:rPr lang="en-CA" sz="2400" b="1" dirty="0">
                <a:latin typeface="Times New Roman" pitchFamily="18" charset="0"/>
                <a:cs typeface="Times New Roman" pitchFamily="18" charset="0"/>
              </a:rPr>
              <a:t>1.Beekumsaan,Qaaman fi </a:t>
            </a:r>
            <a:r>
              <a:rPr lang="en-CA" sz="2400" b="1" dirty="0" err="1">
                <a:latin typeface="Times New Roman" pitchFamily="18" charset="0"/>
                <a:cs typeface="Times New Roman" pitchFamily="18" charset="0"/>
              </a:rPr>
              <a:t>Xiinsammuun</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gahumsa</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ol’aanaadhaan</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hojjachuu</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qaba</a:t>
            </a:r>
            <a:r>
              <a:rPr lang="en-CA" sz="2400" b="1" dirty="0">
                <a:latin typeface="Times New Roman" pitchFamily="18" charset="0"/>
                <a:cs typeface="Times New Roman" pitchFamily="18" charset="0"/>
              </a:rPr>
              <a:t>. </a:t>
            </a:r>
            <a:endParaRPr lang="en-US" sz="2400" b="1" dirty="0">
              <a:latin typeface="Times New Roman" pitchFamily="18" charset="0"/>
              <a:cs typeface="Times New Roman" pitchFamily="18" charset="0"/>
            </a:endParaRPr>
          </a:p>
          <a:p>
            <a:pPr algn="just"/>
            <a:r>
              <a:rPr lang="en-CA" sz="2400" b="1" dirty="0">
                <a:latin typeface="Times New Roman" pitchFamily="18" charset="0"/>
                <a:cs typeface="Times New Roman" pitchFamily="18" charset="0"/>
              </a:rPr>
              <a:t>2. </a:t>
            </a:r>
            <a:r>
              <a:rPr lang="en-CA" sz="2400" b="1" dirty="0" err="1">
                <a:latin typeface="Times New Roman" pitchFamily="18" charset="0"/>
                <a:cs typeface="Times New Roman" pitchFamily="18" charset="0"/>
              </a:rPr>
              <a:t>beekumsa</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dandeettii</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fi</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cimina</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dhuunfaa</a:t>
            </a:r>
            <a:endParaRPr lang="en-US" sz="2400" b="1" dirty="0">
              <a:latin typeface="Times New Roman" pitchFamily="18" charset="0"/>
              <a:cs typeface="Times New Roman" pitchFamily="18" charset="0"/>
            </a:endParaRPr>
          </a:p>
          <a:p>
            <a:pPr algn="just"/>
            <a:r>
              <a:rPr lang="en-CA" sz="2400" b="1" dirty="0">
                <a:latin typeface="Times New Roman" pitchFamily="18" charset="0"/>
                <a:cs typeface="Times New Roman" pitchFamily="18" charset="0"/>
              </a:rPr>
              <a:t>3. </a:t>
            </a:r>
            <a:r>
              <a:rPr lang="en-CA" sz="2400" b="1" dirty="0" err="1">
                <a:latin typeface="Times New Roman" pitchFamily="18" charset="0"/>
                <a:cs typeface="Times New Roman" pitchFamily="18" charset="0"/>
              </a:rPr>
              <a:t>gahumsa</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isaa</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yeroodha</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gara</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yerootti</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gabbifachuu</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fi</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fooyyeffachuuf</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dhuunfaa</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isaatiin</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tattaaffii</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gochuutu</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irraa</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eegama</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Leenjii</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fi</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haalawwan</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Manni</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Murtii</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isaaf</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mijeessetti</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qixa</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sirriidhaan</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itti</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dhimma</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bahuu</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qaba</a:t>
            </a:r>
            <a:r>
              <a:rPr lang="en-CA" sz="2400" b="1" dirty="0">
                <a:latin typeface="Times New Roman" pitchFamily="18" charset="0"/>
                <a:cs typeface="Times New Roman" pitchFamily="18" charset="0"/>
              </a:rPr>
              <a:t>. </a:t>
            </a:r>
            <a:endParaRPr lang="en-US" sz="2400" b="1" dirty="0">
              <a:latin typeface="Times New Roman" pitchFamily="18" charset="0"/>
              <a:cs typeface="Times New Roman" pitchFamily="18" charset="0"/>
            </a:endParaRPr>
          </a:p>
          <a:p>
            <a:pPr algn="just"/>
            <a:r>
              <a:rPr lang="en-CA" sz="2400" b="1" dirty="0">
                <a:latin typeface="Times New Roman" pitchFamily="18" charset="0"/>
                <a:cs typeface="Times New Roman" pitchFamily="18" charset="0"/>
              </a:rPr>
              <a:t>4. </a:t>
            </a:r>
            <a:r>
              <a:rPr lang="en-CA" sz="2400" b="1" dirty="0" err="1">
                <a:latin typeface="Times New Roman" pitchFamily="18" charset="0"/>
                <a:cs typeface="Times New Roman" pitchFamily="18" charset="0"/>
              </a:rPr>
              <a:t>Abbaan</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Seeraan</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guddina</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fi</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jijjiiramaa</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seeraa</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fi</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sirna</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seeraa</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yeroo</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yerootti</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taasifamu</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duukaa</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bu’ee</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beekuu</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fi</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beekumsaan</a:t>
            </a:r>
            <a:r>
              <a:rPr lang="en-CA" sz="2400" b="1" dirty="0">
                <a:latin typeface="Times New Roman" pitchFamily="18" charset="0"/>
                <a:cs typeface="Times New Roman" pitchFamily="18" charset="0"/>
              </a:rPr>
              <a:t> of </a:t>
            </a:r>
            <a:r>
              <a:rPr lang="en-CA" sz="2400" b="1" dirty="0" err="1">
                <a:latin typeface="Times New Roman" pitchFamily="18" charset="0"/>
                <a:cs typeface="Times New Roman" pitchFamily="18" charset="0"/>
              </a:rPr>
              <a:t>cimsuu</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qaba</a:t>
            </a:r>
            <a:r>
              <a:rPr lang="en-CA" sz="2400" b="1" dirty="0">
                <a:latin typeface="Times New Roman" pitchFamily="18" charset="0"/>
                <a:cs typeface="Times New Roman" pitchFamily="18" charset="0"/>
              </a:rPr>
              <a:t>.</a:t>
            </a:r>
            <a:endParaRPr lang="en-US" sz="2400" b="1" dirty="0">
              <a:latin typeface="Times New Roman" pitchFamily="18" charset="0"/>
              <a:cs typeface="Times New Roman" pitchFamily="18" charset="0"/>
            </a:endParaRPr>
          </a:p>
          <a:p>
            <a:pPr algn="just"/>
            <a:r>
              <a:rPr lang="en-CA" sz="2400" b="1" dirty="0">
                <a:latin typeface="Times New Roman" pitchFamily="18" charset="0"/>
                <a:cs typeface="Times New Roman" pitchFamily="18" charset="0"/>
              </a:rPr>
              <a:t>5. </a:t>
            </a:r>
            <a:r>
              <a:rPr lang="en-CA" sz="2400" b="1" dirty="0" err="1">
                <a:latin typeface="Times New Roman" pitchFamily="18" charset="0"/>
                <a:cs typeface="Times New Roman" pitchFamily="18" charset="0"/>
              </a:rPr>
              <a:t>Abbaan</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Seeraa</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beekumsa</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qabu</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waaheellan</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isaa</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fi</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hawaasa</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Mana</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Murtii</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darbees</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hawaasa</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ogummaa</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seeraaf</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qooduuf</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hojjachuu</a:t>
            </a:r>
            <a:r>
              <a:rPr lang="en-CA" sz="2400" b="1" dirty="0">
                <a:latin typeface="Times New Roman" pitchFamily="18" charset="0"/>
                <a:cs typeface="Times New Roman" pitchFamily="18" charset="0"/>
              </a:rPr>
              <a:t> </a:t>
            </a:r>
            <a:r>
              <a:rPr lang="en-CA" sz="2400" b="1" dirty="0" err="1">
                <a:latin typeface="Times New Roman" pitchFamily="18" charset="0"/>
                <a:cs typeface="Times New Roman" pitchFamily="18" charset="0"/>
              </a:rPr>
              <a:t>qaba</a:t>
            </a:r>
            <a:r>
              <a:rPr lang="en-CA" sz="2400" b="1" dirty="0">
                <a:latin typeface="Times New Roman" pitchFamily="18" charset="0"/>
                <a:cs typeface="Times New Roman" pitchFamily="18" charset="0"/>
              </a:rPr>
              <a:t>. </a:t>
            </a:r>
          </a:p>
          <a:p>
            <a:pPr marL="0" indent="0" algn="just">
              <a:buNone/>
            </a:pPr>
            <a:endParaRPr lang="en-US" sz="2400" b="1" dirty="0">
              <a:latin typeface="Times New Roman" pitchFamily="18" charset="0"/>
              <a:cs typeface="Times New Roman" pitchFamily="18" charset="0"/>
            </a:endParaRPr>
          </a:p>
          <a:p>
            <a:pPr algn="just">
              <a:buNone/>
            </a:pPr>
            <a:endParaRPr lang="en-US" sz="2400" b="1" dirty="0">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1020762"/>
          </a:xfrm>
        </p:spPr>
        <p:txBody>
          <a:bodyPr>
            <a:normAutofit fontScale="90000"/>
          </a:bodyPr>
          <a:lstStyle/>
          <a:p>
            <a:r>
              <a:rPr lang="en-US" sz="3200" b="1" dirty="0" err="1">
                <a:solidFill>
                  <a:schemeClr val="accent2"/>
                </a:solidFill>
                <a:latin typeface="Cambria" pitchFamily="18" charset="0"/>
              </a:rPr>
              <a:t>Duudhaa</a:t>
            </a:r>
            <a:r>
              <a:rPr lang="en-US" sz="3200" b="1" dirty="0">
                <a:solidFill>
                  <a:schemeClr val="accent2"/>
                </a:solidFill>
                <a:latin typeface="Cambria" pitchFamily="18" charset="0"/>
              </a:rPr>
              <a:t> 8ffaa,Gahumsa </a:t>
            </a:r>
            <a:r>
              <a:rPr lang="en-US" sz="3200" b="1" dirty="0" err="1">
                <a:solidFill>
                  <a:schemeClr val="accent2"/>
                </a:solidFill>
                <a:latin typeface="Cambria" pitchFamily="18" charset="0"/>
              </a:rPr>
              <a:t>Hojii</a:t>
            </a:r>
            <a:r>
              <a:rPr lang="en-US" sz="3200" b="1" dirty="0">
                <a:solidFill>
                  <a:schemeClr val="accent2"/>
                </a:solidFill>
                <a:latin typeface="Cambria" pitchFamily="18" charset="0"/>
              </a:rPr>
              <a:t> A/</a:t>
            </a:r>
            <a:r>
              <a:rPr lang="en-US" sz="3200" b="1" dirty="0" err="1">
                <a:solidFill>
                  <a:schemeClr val="accent2"/>
                </a:solidFill>
                <a:latin typeface="Cambria" pitchFamily="18" charset="0"/>
              </a:rPr>
              <a:t>Seerummaa</a:t>
            </a:r>
            <a:endParaRPr lang="en-US" sz="3200" b="1" dirty="0">
              <a:solidFill>
                <a:schemeClr val="accent2"/>
              </a:solidFill>
              <a:latin typeface="Cambria" pitchFamily="18" charset="0"/>
            </a:endParaRPr>
          </a:p>
        </p:txBody>
      </p:sp>
    </p:spTree>
    <p:extLst>
      <p:ext uri="{BB962C8B-B14F-4D97-AF65-F5344CB8AC3E}">
        <p14:creationId xmlns:p14="http://schemas.microsoft.com/office/powerpoint/2010/main" val="262891849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solidFill>
                  <a:srgbClr val="FF0000"/>
                </a:solidFill>
                <a:latin typeface="Times New Roman" pitchFamily="18" charset="0"/>
                <a:cs typeface="Times New Roman" pitchFamily="18" charset="0"/>
              </a:rPr>
              <a:t>Gaaffilee</a:t>
            </a:r>
            <a:r>
              <a:rPr lang="en-GB" dirty="0">
                <a:solidFill>
                  <a:srgbClr val="FF0000"/>
                </a:solidFill>
                <a:latin typeface="Times New Roman" pitchFamily="18" charset="0"/>
                <a:cs typeface="Times New Roman" pitchFamily="18" charset="0"/>
              </a:rPr>
              <a:t> Marii</a:t>
            </a:r>
          </a:p>
        </p:txBody>
      </p:sp>
      <p:sp>
        <p:nvSpPr>
          <p:cNvPr id="3" name="Content Placeholder 2"/>
          <p:cNvSpPr>
            <a:spLocks noGrp="1"/>
          </p:cNvSpPr>
          <p:nvPr>
            <p:ph idx="1"/>
          </p:nvPr>
        </p:nvSpPr>
        <p:spPr>
          <a:effectLst>
            <a:outerShdw blurRad="50800" dist="38100" dir="10800000" algn="r" rotWithShape="0">
              <a:prstClr val="black">
                <a:alpha val="40000"/>
              </a:prstClr>
            </a:outerShdw>
          </a:effectLst>
        </p:spPr>
        <p:txBody>
          <a:bodyPr>
            <a:normAutofit fontScale="92500" lnSpcReduction="10000"/>
          </a:bodyPr>
          <a:lstStyle/>
          <a:p>
            <a:pPr algn="just"/>
            <a:r>
              <a:rPr lang="en-GB" dirty="0" err="1">
                <a:latin typeface="Times New Roman" pitchFamily="18" charset="0"/>
                <a:cs typeface="Times New Roman" pitchFamily="18" charset="0"/>
              </a:rPr>
              <a:t>Dhimma</a:t>
            </a:r>
            <a:r>
              <a:rPr lang="en-GB" dirty="0">
                <a:latin typeface="Times New Roman" pitchFamily="18" charset="0"/>
                <a:cs typeface="Times New Roman" pitchFamily="18" charset="0"/>
              </a:rPr>
              <a:t> 7ffaa </a:t>
            </a:r>
            <a:r>
              <a:rPr lang="en-GB" dirty="0" err="1">
                <a:latin typeface="Times New Roman" pitchFamily="18" charset="0"/>
                <a:cs typeface="Times New Roman" pitchFamily="18" charset="0"/>
              </a:rPr>
              <a:t>ilaali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Himatamtoota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adabuun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balleessa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jedhee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qarshiin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wabii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akka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isaaniif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deebi’u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erga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ajaje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booda</a:t>
            </a:r>
            <a:r>
              <a:rPr lang="en-GB" dirty="0">
                <a:latin typeface="Times New Roman" pitchFamily="18" charset="0"/>
                <a:cs typeface="Times New Roman" pitchFamily="18" charset="0"/>
              </a:rPr>
              <a:t> A/</a:t>
            </a:r>
            <a:r>
              <a:rPr lang="en-GB" dirty="0" err="1">
                <a:latin typeface="Times New Roman" pitchFamily="18" charset="0"/>
                <a:cs typeface="Times New Roman" pitchFamily="18" charset="0"/>
              </a:rPr>
              <a:t>Alangaa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mootummaaf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galii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akka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iyyannaan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otoo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moggaasin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ajaja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dabalataa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jechuun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mallaqni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wabummaaf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qabame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mootummaaf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galii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haata’u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jechuun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murteesse.Duudhaa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kam</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cabse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jettu</a:t>
            </a:r>
            <a:r>
              <a:rPr lang="en-GB" dirty="0">
                <a:latin typeface="Times New Roman" pitchFamily="18" charset="0"/>
                <a:cs typeface="Times New Roman" pitchFamily="18" charset="0"/>
              </a:rPr>
              <a:t>?</a:t>
            </a:r>
          </a:p>
          <a:p>
            <a:pPr algn="just"/>
            <a:r>
              <a:rPr lang="en-GB" dirty="0" err="1">
                <a:latin typeface="Times New Roman" pitchFamily="18" charset="0"/>
                <a:cs typeface="Times New Roman" pitchFamily="18" charset="0"/>
              </a:rPr>
              <a:t>Dhimma</a:t>
            </a:r>
            <a:r>
              <a:rPr lang="en-GB" dirty="0">
                <a:latin typeface="Times New Roman" pitchFamily="18" charset="0"/>
                <a:cs typeface="Times New Roman" pitchFamily="18" charset="0"/>
              </a:rPr>
              <a:t> 8ffaas </a:t>
            </a:r>
            <a:r>
              <a:rPr lang="en-GB" dirty="0" err="1">
                <a:latin typeface="Times New Roman" pitchFamily="18" charset="0"/>
                <a:cs typeface="Times New Roman" pitchFamily="18" charset="0"/>
              </a:rPr>
              <a:t>ilaali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Pirezdaantii</a:t>
            </a:r>
            <a:r>
              <a:rPr lang="en-GB" dirty="0">
                <a:latin typeface="Times New Roman" pitchFamily="18" charset="0"/>
                <a:cs typeface="Times New Roman" pitchFamily="18" charset="0"/>
              </a:rPr>
              <a:t>/</a:t>
            </a:r>
            <a:r>
              <a:rPr lang="en-GB" dirty="0" err="1">
                <a:latin typeface="Times New Roman" pitchFamily="18" charset="0"/>
                <a:cs typeface="Times New Roman" pitchFamily="18" charset="0"/>
              </a:rPr>
              <a:t>waahila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waliin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wal-dhabdee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qabaachuun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galmee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beellamuuf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sababa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ta’a</a:t>
            </a:r>
            <a:r>
              <a:rPr lang="en-GB" dirty="0">
                <a:latin typeface="Times New Roman" pitchFamily="18" charset="0"/>
                <a:cs typeface="Times New Roman" pitchFamily="18" charset="0"/>
              </a:rPr>
              <a:t> moo </a:t>
            </a:r>
            <a:r>
              <a:rPr lang="en-GB" dirty="0" err="1">
                <a:latin typeface="Times New Roman" pitchFamily="18" charset="0"/>
                <a:cs typeface="Times New Roman" pitchFamily="18" charset="0"/>
              </a:rPr>
              <a:t>miti</a:t>
            </a:r>
            <a:r>
              <a:rPr lang="en-GB" dirty="0">
                <a:latin typeface="Times New Roman" pitchFamily="18" charset="0"/>
                <a:cs typeface="Times New Roman" pitchFamily="18" charset="0"/>
              </a:rPr>
              <a:t>?</a:t>
            </a:r>
          </a:p>
        </p:txBody>
      </p:sp>
    </p:spTree>
    <p:extLst>
      <p:ext uri="{BB962C8B-B14F-4D97-AF65-F5344CB8AC3E}">
        <p14:creationId xmlns:p14="http://schemas.microsoft.com/office/powerpoint/2010/main" val="1040715225"/>
      </p:ext>
    </p:extLst>
  </p:cSld>
  <p:clrMapOvr>
    <a:masterClrMapping/>
  </p:clrMapOvr>
  <p:transition spd="slow">
    <p:cove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340768"/>
            <a:ext cx="8496944" cy="5040560"/>
          </a:xfrm>
          <a:effectLst>
            <a:outerShdw blurRad="50800" dist="38100" dir="2700000" algn="tl" rotWithShape="0">
              <a:prstClr val="black">
                <a:alpha val="40000"/>
              </a:prstClr>
            </a:outerShdw>
          </a:effectLst>
        </p:spPr>
        <p:txBody>
          <a:bodyPr>
            <a:noAutofit/>
          </a:bodyPr>
          <a:lstStyle/>
          <a:p>
            <a:pPr algn="just">
              <a:buNone/>
            </a:pPr>
            <a:r>
              <a:rPr lang="en-US" sz="2400" dirty="0" err="1">
                <a:latin typeface="Times New Roman" pitchFamily="18" charset="0"/>
                <a:cs typeface="Times New Roman" pitchFamily="18" charset="0"/>
              </a:rPr>
              <a:t>danbii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lakk</a:t>
            </a:r>
            <a:r>
              <a:rPr lang="en-US" sz="2400" dirty="0">
                <a:latin typeface="Times New Roman" pitchFamily="18" charset="0"/>
                <a:cs typeface="Times New Roman" pitchFamily="18" charset="0"/>
              </a:rPr>
              <a:t>. 161/2005 </a:t>
            </a:r>
            <a:r>
              <a:rPr lang="en-US" sz="2400" dirty="0" err="1">
                <a:latin typeface="Times New Roman" pitchFamily="18" charset="0"/>
                <a:cs typeface="Times New Roman" pitchFamily="18" charset="0"/>
              </a:rPr>
              <a:t>yeroo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ammaa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Danbii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Bulchiinsa</a:t>
            </a:r>
            <a:r>
              <a:rPr lang="en-US" sz="2400" dirty="0">
                <a:latin typeface="Times New Roman" pitchFamily="18" charset="0"/>
                <a:cs typeface="Times New Roman" pitchFamily="18" charset="0"/>
              </a:rPr>
              <a:t> fi </a:t>
            </a:r>
            <a:r>
              <a:rPr lang="en-US" sz="2400" dirty="0" err="1">
                <a:latin typeface="Times New Roman" pitchFamily="18" charset="0"/>
                <a:cs typeface="Times New Roman" pitchFamily="18" charset="0"/>
              </a:rPr>
              <a:t>Naamusa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Alangummaa</a:t>
            </a:r>
            <a:r>
              <a:rPr lang="en-US" sz="2400" dirty="0">
                <a:latin typeface="Times New Roman" pitchFamily="18" charset="0"/>
                <a:cs typeface="Times New Roman" pitchFamily="18" charset="0"/>
              </a:rPr>
              <a:t> lakk.218/013 </a:t>
            </a:r>
            <a:r>
              <a:rPr lang="en-US" sz="2400" dirty="0" err="1">
                <a:latin typeface="Times New Roman" pitchFamily="18" charset="0"/>
                <a:cs typeface="Times New Roman" pitchFamily="18" charset="0"/>
              </a:rPr>
              <a:t>bakka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bu’e</a:t>
            </a:r>
            <a:r>
              <a:rPr lang="en-US" sz="2400" dirty="0">
                <a:latin typeface="Times New Roman" pitchFamily="18" charset="0"/>
                <a:cs typeface="Times New Roman" pitchFamily="18" charset="0"/>
              </a:rPr>
              <a:t>  fi </a:t>
            </a:r>
            <a:r>
              <a:rPr lang="en-US" sz="2400" dirty="0" err="1">
                <a:latin typeface="Times New Roman" pitchFamily="18" charset="0"/>
                <a:cs typeface="Times New Roman" pitchFamily="18" charset="0"/>
              </a:rPr>
              <a:t>qajelfama</a:t>
            </a:r>
            <a:r>
              <a:rPr lang="en-US" sz="2400" dirty="0">
                <a:latin typeface="Times New Roman" pitchFamily="18" charset="0"/>
                <a:cs typeface="Times New Roman" pitchFamily="18" charset="0"/>
              </a:rPr>
              <a:t> lakk.9/2009 </a:t>
            </a:r>
            <a:r>
              <a:rPr lang="en-US" sz="2400" dirty="0" err="1">
                <a:latin typeface="Times New Roman" pitchFamily="18" charset="0"/>
                <a:cs typeface="Times New Roman" pitchFamily="18" charset="0"/>
              </a:rPr>
              <a:t>keessatti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faffaca’anii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argamu.Akkasumas</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Qaj</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Naamusa</a:t>
            </a:r>
            <a:r>
              <a:rPr lang="en-US" sz="2400" dirty="0">
                <a:latin typeface="Times New Roman" pitchFamily="18" charset="0"/>
                <a:cs typeface="Times New Roman" pitchFamily="18" charset="0"/>
              </a:rPr>
              <a:t> A/</a:t>
            </a:r>
            <a:r>
              <a:rPr lang="en-US" sz="2400" dirty="0" err="1">
                <a:latin typeface="Times New Roman" pitchFamily="18" charset="0"/>
                <a:cs typeface="Times New Roman" pitchFamily="18" charset="0"/>
              </a:rPr>
              <a:t>Alangaa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Mootummoota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Gamtoomanii</a:t>
            </a:r>
            <a:r>
              <a:rPr lang="en-US" sz="2400" dirty="0">
                <a:latin typeface="Times New Roman" pitchFamily="18" charset="0"/>
                <a:cs typeface="Times New Roman" pitchFamily="18" charset="0"/>
              </a:rPr>
              <a:t> fi </a:t>
            </a:r>
            <a:r>
              <a:rPr lang="en-US" sz="2400" dirty="0" err="1">
                <a:latin typeface="Times New Roman" pitchFamily="18" charset="0"/>
                <a:cs typeface="Times New Roman" pitchFamily="18" charset="0"/>
              </a:rPr>
              <a:t>Staandaardii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Naamusaa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Waldaa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Abbootii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Alangaa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Addunyaa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keessallee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jira</a:t>
            </a:r>
            <a:r>
              <a:rPr lang="en-US" sz="2400" dirty="0">
                <a:latin typeface="Times New Roman" pitchFamily="18" charset="0"/>
                <a:cs typeface="Times New Roman" pitchFamily="18" charset="0"/>
              </a:rPr>
              <a:t>.</a:t>
            </a:r>
          </a:p>
          <a:p>
            <a:pPr algn="just">
              <a:buNone/>
            </a:pPr>
            <a:r>
              <a:rPr lang="en-US" sz="2400" dirty="0" err="1">
                <a:latin typeface="Times New Roman" pitchFamily="18" charset="0"/>
                <a:cs typeface="Times New Roman" pitchFamily="18" charset="0"/>
              </a:rPr>
              <a:t>Dambii</a:t>
            </a:r>
            <a:r>
              <a:rPr lang="en-US" sz="2400" dirty="0">
                <a:latin typeface="Times New Roman" pitchFamily="18" charset="0"/>
                <a:cs typeface="Times New Roman" pitchFamily="18" charset="0"/>
              </a:rPr>
              <a:t> lakk.218/013  </a:t>
            </a:r>
          </a:p>
          <a:p>
            <a:pPr marL="514350" indent="-514350" algn="just">
              <a:buFont typeface="+mj-lt"/>
              <a:buAutoNum type="arabicPeriod"/>
            </a:pPr>
            <a:r>
              <a:rPr lang="en-US" sz="2400" dirty="0" err="1">
                <a:latin typeface="Times New Roman" pitchFamily="18" charset="0"/>
                <a:cs typeface="Times New Roman" pitchFamily="18" charset="0"/>
              </a:rPr>
              <a:t>Amanamummaa</a:t>
            </a:r>
            <a:r>
              <a:rPr lang="en-US" sz="2400" dirty="0">
                <a:latin typeface="Times New Roman" pitchFamily="18" charset="0"/>
                <a:cs typeface="Times New Roman" pitchFamily="18" charset="0"/>
              </a:rPr>
              <a:t> kwt.96 </a:t>
            </a:r>
            <a:r>
              <a:rPr lang="en-US" sz="2400" dirty="0" err="1">
                <a:latin typeface="Times New Roman" pitchFamily="18" charset="0"/>
                <a:cs typeface="Times New Roman" pitchFamily="18" charset="0"/>
              </a:rPr>
              <a:t>Heeraaf</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seeraaf,ogummaa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ofiitti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amanamuu</a:t>
            </a:r>
            <a:endParaRPr lang="en-US" sz="2400" dirty="0">
              <a:latin typeface="Times New Roman" pitchFamily="18" charset="0"/>
              <a:cs typeface="Times New Roman" pitchFamily="18" charset="0"/>
            </a:endParaRPr>
          </a:p>
          <a:p>
            <a:pPr marL="514350" indent="-514350" algn="just">
              <a:buFont typeface="+mj-lt"/>
              <a:buAutoNum type="arabicPeriod"/>
            </a:pPr>
            <a:r>
              <a:rPr lang="en-US" sz="2400" dirty="0" err="1">
                <a:latin typeface="Times New Roman" pitchFamily="18" charset="0"/>
                <a:cs typeface="Times New Roman" pitchFamily="18" charset="0"/>
              </a:rPr>
              <a:t>Haqummaa</a:t>
            </a:r>
            <a:r>
              <a:rPr lang="en-US" sz="2400" dirty="0">
                <a:latin typeface="Times New Roman" pitchFamily="18" charset="0"/>
                <a:cs typeface="Times New Roman" pitchFamily="18" charset="0"/>
              </a:rPr>
              <a:t> kwt.97, </a:t>
            </a:r>
            <a:r>
              <a:rPr lang="en-US" sz="2400" dirty="0" err="1">
                <a:latin typeface="Times New Roman" pitchFamily="18" charset="0"/>
                <a:cs typeface="Times New Roman" pitchFamily="18" charset="0"/>
              </a:rPr>
              <a:t>haqaaf</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dhugaa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qofaan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falmuu</a:t>
            </a:r>
            <a:endParaRPr lang="en-US" sz="2400" dirty="0">
              <a:latin typeface="Times New Roman" pitchFamily="18" charset="0"/>
              <a:cs typeface="Times New Roman" pitchFamily="18" charset="0"/>
            </a:endParaRPr>
          </a:p>
          <a:p>
            <a:pPr marL="514350" indent="-514350" algn="just">
              <a:buFont typeface="+mj-lt"/>
              <a:buAutoNum type="arabicPeriod"/>
            </a:pPr>
            <a:r>
              <a:rPr lang="en-US" sz="2400" dirty="0" err="1">
                <a:latin typeface="Times New Roman" pitchFamily="18" charset="0"/>
                <a:cs typeface="Times New Roman" pitchFamily="18" charset="0"/>
              </a:rPr>
              <a:t>Alloogummaa</a:t>
            </a:r>
            <a:r>
              <a:rPr lang="en-US" sz="2400" dirty="0">
                <a:latin typeface="Times New Roman" pitchFamily="18" charset="0"/>
                <a:cs typeface="Times New Roman" pitchFamily="18" charset="0"/>
              </a:rPr>
              <a:t> kwt.98, </a:t>
            </a:r>
            <a:r>
              <a:rPr lang="en-US" sz="2400" dirty="0" err="1">
                <a:latin typeface="Times New Roman" pitchFamily="18" charset="0"/>
                <a:cs typeface="Times New Roman" pitchFamily="18" charset="0"/>
              </a:rPr>
              <a:t>sodaaf</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daba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tokko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malee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duudhaa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wal-qixxummaa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eeguun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seera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raawwachuu</a:t>
            </a:r>
            <a:endParaRPr lang="en-US" sz="2400" dirty="0">
              <a:latin typeface="Times New Roman" pitchFamily="18" charset="0"/>
              <a:cs typeface="Times New Roman" pitchFamily="18" charset="0"/>
            </a:endParaRPr>
          </a:p>
          <a:p>
            <a:pPr marL="0" indent="0" algn="just">
              <a:buNone/>
            </a:pPr>
            <a:endParaRPr lang="en-US" sz="2400" dirty="0">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706090"/>
          </a:xfrm>
        </p:spPr>
        <p:txBody>
          <a:bodyPr>
            <a:noAutofit/>
          </a:bodyPr>
          <a:lstStyle/>
          <a:p>
            <a:r>
              <a:rPr lang="en-US" sz="3200" b="1" dirty="0" err="1">
                <a:solidFill>
                  <a:srgbClr val="FF0000"/>
                </a:solidFill>
                <a:latin typeface="Times New Roman" pitchFamily="18" charset="0"/>
                <a:cs typeface="Times New Roman" pitchFamily="18" charset="0"/>
              </a:rPr>
              <a:t>Duudhaalee</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fi</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Qajeeltowwan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Naamusa</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Ogummaa</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Abbaa</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Alangummaa</a:t>
            </a:r>
            <a:endParaRPr lang="en-US" sz="32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244978326"/>
      </p:ext>
    </p:extLst>
  </p:cSld>
  <p:clrMapOvr>
    <a:masterClrMapping/>
  </p:clrMapOvr>
  <p:transition spd="slow">
    <p:pull/>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328592"/>
          </a:xfrm>
          <a:effectLst>
            <a:outerShdw blurRad="50800" dist="38100" dir="2700000" algn="tl" rotWithShape="0">
              <a:prstClr val="black">
                <a:alpha val="40000"/>
              </a:prstClr>
            </a:outerShdw>
          </a:effectLst>
        </p:spPr>
        <p:txBody>
          <a:bodyPr>
            <a:normAutofit fontScale="77500" lnSpcReduction="20000"/>
          </a:bodyPr>
          <a:lstStyle/>
          <a:p>
            <a:pPr marL="514350" indent="-514350" algn="just">
              <a:buFont typeface="+mj-lt"/>
              <a:buAutoNum type="arabicPeriod" startAt="4"/>
            </a:pPr>
            <a:r>
              <a:rPr lang="en-US" dirty="0" err="1">
                <a:latin typeface="Times New Roman" pitchFamily="18" charset="0"/>
                <a:cs typeface="Times New Roman" pitchFamily="18" charset="0"/>
              </a:rPr>
              <a:t>Ejjannoo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Gaarii</a:t>
            </a:r>
            <a:r>
              <a:rPr lang="en-US" dirty="0">
                <a:latin typeface="Times New Roman" pitchFamily="18" charset="0"/>
                <a:cs typeface="Times New Roman" pitchFamily="18" charset="0"/>
              </a:rPr>
              <a:t> kwt.99,mirgi </a:t>
            </a:r>
            <a:r>
              <a:rPr lang="en-US" dirty="0" err="1">
                <a:latin typeface="Times New Roman" pitchFamily="18" charset="0"/>
                <a:cs typeface="Times New Roman" pitchFamily="18" charset="0"/>
              </a:rPr>
              <a:t>shakkamtootaa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kabajamuusaa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mirkaneeffachuu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dhimma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itti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amaneef</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hanga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dhumaatti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ijjannoon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dhaabbachuuGiddu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seentummaa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eeyyamuu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dhiisuu</a:t>
            </a: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bilisummaa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labsii</a:t>
            </a:r>
            <a:r>
              <a:rPr lang="en-US" dirty="0">
                <a:latin typeface="Times New Roman" pitchFamily="18" charset="0"/>
                <a:cs typeface="Times New Roman" pitchFamily="18" charset="0"/>
              </a:rPr>
              <a:t> 214 kwt.17,25 </a:t>
            </a:r>
            <a:r>
              <a:rPr lang="en-US" dirty="0" err="1">
                <a:latin typeface="Times New Roman" pitchFamily="18" charset="0"/>
                <a:cs typeface="Times New Roman" pitchFamily="18" charset="0"/>
              </a:rPr>
              <a:t>ilaali</a:t>
            </a:r>
            <a:endParaRPr lang="en-US" dirty="0">
              <a:latin typeface="Times New Roman" pitchFamily="18" charset="0"/>
              <a:cs typeface="Times New Roman" pitchFamily="18" charset="0"/>
            </a:endParaRPr>
          </a:p>
          <a:p>
            <a:pPr marL="514350" indent="-514350" algn="just">
              <a:buFont typeface="+mj-lt"/>
              <a:buAutoNum type="arabicPeriod" startAt="5"/>
            </a:pPr>
            <a:r>
              <a:rPr lang="en-US" dirty="0" err="1">
                <a:latin typeface="Times New Roman" pitchFamily="18" charset="0"/>
                <a:cs typeface="Times New Roman" pitchFamily="18" charset="0"/>
              </a:rPr>
              <a:t>Iccitii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eeguu</a:t>
            </a:r>
            <a:r>
              <a:rPr lang="en-US" dirty="0">
                <a:latin typeface="Times New Roman" pitchFamily="18" charset="0"/>
                <a:cs typeface="Times New Roman" pitchFamily="18" charset="0"/>
              </a:rPr>
              <a:t> kwt.100 </a:t>
            </a:r>
            <a:r>
              <a:rPr lang="en-US" dirty="0" err="1">
                <a:latin typeface="Times New Roman" pitchFamily="18" charset="0"/>
                <a:cs typeface="Times New Roman" pitchFamily="18" charset="0"/>
              </a:rPr>
              <a:t>murtii</a:t>
            </a:r>
            <a:r>
              <a:rPr lang="en-US" dirty="0">
                <a:latin typeface="Times New Roman" pitchFamily="18" charset="0"/>
                <a:cs typeface="Times New Roman" pitchFamily="18" charset="0"/>
              </a:rPr>
              <a:t> fi </a:t>
            </a:r>
            <a:r>
              <a:rPr lang="en-US" dirty="0" err="1">
                <a:latin typeface="Times New Roman" pitchFamily="18" charset="0"/>
                <a:cs typeface="Times New Roman" pitchFamily="18" charset="0"/>
              </a:rPr>
              <a:t>tajaajila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kenneef</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iccitii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eeguun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yoo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barbaachisa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malee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gaaffii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dhiyaatu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seeraaf</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hoj-maata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bu’uureffachuun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deebii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quufsaa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kennuu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Odeeffannoo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guutuu</a:t>
            </a:r>
            <a:r>
              <a:rPr lang="en-US" dirty="0">
                <a:latin typeface="Times New Roman" pitchFamily="18" charset="0"/>
                <a:cs typeface="Times New Roman" pitchFamily="18" charset="0"/>
              </a:rPr>
              <a:t> fi </a:t>
            </a:r>
            <a:r>
              <a:rPr lang="en-US" dirty="0" err="1">
                <a:latin typeface="Times New Roman" pitchFamily="18" charset="0"/>
                <a:cs typeface="Times New Roman" pitchFamily="18" charset="0"/>
              </a:rPr>
              <a:t>ifa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kennuu</a:t>
            </a:r>
            <a:endParaRPr lang="en-US" dirty="0">
              <a:latin typeface="Times New Roman" pitchFamily="18" charset="0"/>
              <a:cs typeface="Times New Roman" pitchFamily="18" charset="0"/>
            </a:endParaRPr>
          </a:p>
          <a:p>
            <a:pPr marL="514350" indent="-514350" algn="just">
              <a:buFont typeface="+mj-lt"/>
              <a:buAutoNum type="arabicPeriod" startAt="5"/>
            </a:pPr>
            <a:r>
              <a:rPr lang="en-US" dirty="0" err="1">
                <a:latin typeface="Times New Roman" pitchFamily="18" charset="0"/>
                <a:cs typeface="Times New Roman" pitchFamily="18" charset="0"/>
              </a:rPr>
              <a:t>Itti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gaafatamummaa</a:t>
            </a:r>
            <a:r>
              <a:rPr lang="en-US" dirty="0">
                <a:latin typeface="Times New Roman" pitchFamily="18" charset="0"/>
                <a:cs typeface="Times New Roman" pitchFamily="18" charset="0"/>
              </a:rPr>
              <a:t> kwt.101</a:t>
            </a:r>
          </a:p>
          <a:p>
            <a:pPr marL="514350" indent="-514350" algn="just">
              <a:buFont typeface="+mj-lt"/>
              <a:buAutoNum type="arabicPeriod" startAt="5"/>
            </a:pPr>
            <a:r>
              <a:rPr lang="en-US" dirty="0" err="1">
                <a:latin typeface="Times New Roman" pitchFamily="18" charset="0"/>
                <a:cs typeface="Times New Roman" pitchFamily="18" charset="0"/>
              </a:rPr>
              <a:t>Iccitii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eeguu</a:t>
            </a:r>
            <a:r>
              <a:rPr lang="en-US" dirty="0">
                <a:latin typeface="Times New Roman" pitchFamily="18" charset="0"/>
                <a:cs typeface="Times New Roman" pitchFamily="18" charset="0"/>
              </a:rPr>
              <a:t>, kwt.102</a:t>
            </a:r>
          </a:p>
          <a:p>
            <a:pPr marL="514350" indent="-514350" algn="just">
              <a:buFont typeface="+mj-lt"/>
              <a:buAutoNum type="arabicPeriod" startAt="5"/>
            </a:pPr>
            <a:r>
              <a:rPr lang="en-US" dirty="0" err="1">
                <a:latin typeface="Times New Roman" pitchFamily="18" charset="0"/>
                <a:cs typeface="Times New Roman" pitchFamily="18" charset="0"/>
              </a:rPr>
              <a:t>Dhimma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qorannaan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xumuramne</a:t>
            </a:r>
            <a:r>
              <a:rPr lang="en-US" dirty="0">
                <a:latin typeface="Times New Roman" pitchFamily="18" charset="0"/>
                <a:cs typeface="Times New Roman" pitchFamily="18" charset="0"/>
              </a:rPr>
              <a:t> fi </a:t>
            </a:r>
            <a:r>
              <a:rPr lang="en-US" dirty="0" err="1">
                <a:latin typeface="Times New Roman" pitchFamily="18" charset="0"/>
                <a:cs typeface="Times New Roman" pitchFamily="18" charset="0"/>
              </a:rPr>
              <a:t>adeemsa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dhaaddachaa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gufachiisurratti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ibsa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kennuu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ykn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maxxansuurraa</a:t>
            </a:r>
            <a:r>
              <a:rPr lang="en-US" dirty="0">
                <a:latin typeface="Times New Roman" pitchFamily="18" charset="0"/>
                <a:cs typeface="Times New Roman" pitchFamily="18" charset="0"/>
              </a:rPr>
              <a:t> of </a:t>
            </a:r>
            <a:r>
              <a:rPr lang="en-US" dirty="0" err="1">
                <a:latin typeface="Times New Roman" pitchFamily="18" charset="0"/>
                <a:cs typeface="Times New Roman" pitchFamily="18" charset="0"/>
              </a:rPr>
              <a:t>qusachuu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Haata’u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malee</a:t>
            </a:r>
            <a:r>
              <a:rPr lang="en-US" dirty="0">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balleessaa</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saaxiluuf</a:t>
            </a:r>
            <a:r>
              <a:rPr lang="en-US" dirty="0">
                <a:solidFill>
                  <a:srgbClr val="FF0000"/>
                </a:solidFill>
                <a:latin typeface="Times New Roman" pitchFamily="18" charset="0"/>
                <a:cs typeface="Times New Roman" pitchFamily="18" charset="0"/>
              </a:rPr>
              <a:t> </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odeeffannoo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iccitiin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qabate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baasuun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danda’ama</a:t>
            </a:r>
            <a:r>
              <a:rPr lang="en-US" dirty="0">
                <a:latin typeface="Times New Roman" pitchFamily="18" charset="0"/>
                <a:cs typeface="Times New Roman" pitchFamily="18" charset="0"/>
              </a:rPr>
              <a:t>.</a:t>
            </a:r>
          </a:p>
          <a:p>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2941236898"/>
      </p:ext>
    </p:extLst>
  </p:cSld>
  <p:clrMapOvr>
    <a:masterClrMapping/>
  </p:clrMapOvr>
  <p:transition spd="slow">
    <p:push dir="u"/>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a:effectLst>
            <a:outerShdw blurRad="50800" dist="38100" dir="8100000" algn="tr" rotWithShape="0">
              <a:prstClr val="black">
                <a:alpha val="40000"/>
              </a:prstClr>
            </a:outerShdw>
          </a:effectLst>
        </p:spPr>
        <p:txBody>
          <a:bodyPr>
            <a:normAutofit fontScale="70000" lnSpcReduction="20000"/>
          </a:bodyPr>
          <a:lstStyle/>
          <a:p>
            <a:pPr marL="514350" indent="-514350" algn="just">
              <a:buFont typeface="+mj-lt"/>
              <a:buAutoNum type="arabicPeriod" startAt="9"/>
            </a:pPr>
            <a:r>
              <a:rPr lang="en-US" dirty="0" err="1">
                <a:latin typeface="Cambria" pitchFamily="18" charset="0"/>
              </a:rPr>
              <a:t>Mirgaafi</a:t>
            </a:r>
            <a:r>
              <a:rPr lang="en-US" dirty="0">
                <a:latin typeface="Cambria" pitchFamily="18" charset="0"/>
              </a:rPr>
              <a:t> </a:t>
            </a:r>
            <a:r>
              <a:rPr lang="en-US" dirty="0" err="1">
                <a:latin typeface="Cambria" pitchFamily="18" charset="0"/>
              </a:rPr>
              <a:t>faayidaa</a:t>
            </a:r>
            <a:r>
              <a:rPr lang="en-US" dirty="0">
                <a:latin typeface="Cambria" pitchFamily="18" charset="0"/>
              </a:rPr>
              <a:t> </a:t>
            </a:r>
            <a:r>
              <a:rPr lang="en-US" dirty="0" err="1">
                <a:latin typeface="Cambria" pitchFamily="18" charset="0"/>
              </a:rPr>
              <a:t>uummataa</a:t>
            </a:r>
            <a:r>
              <a:rPr lang="en-US" dirty="0">
                <a:latin typeface="Cambria" pitchFamily="18" charset="0"/>
              </a:rPr>
              <a:t> </a:t>
            </a:r>
            <a:r>
              <a:rPr lang="en-US" dirty="0" err="1">
                <a:latin typeface="Cambria" pitchFamily="18" charset="0"/>
              </a:rPr>
              <a:t>dursuu</a:t>
            </a:r>
            <a:r>
              <a:rPr lang="en-US" dirty="0">
                <a:latin typeface="Cambria" pitchFamily="18" charset="0"/>
              </a:rPr>
              <a:t> kwt.103</a:t>
            </a:r>
          </a:p>
          <a:p>
            <a:pPr marL="514350" indent="-514350" algn="just">
              <a:buFont typeface="+mj-lt"/>
              <a:buAutoNum type="arabicPeriod" startAt="9"/>
            </a:pPr>
            <a:r>
              <a:rPr lang="en-US" dirty="0" err="1">
                <a:latin typeface="Cambria" pitchFamily="18" charset="0"/>
              </a:rPr>
              <a:t>Seera</a:t>
            </a:r>
            <a:r>
              <a:rPr lang="en-US" dirty="0">
                <a:latin typeface="Cambria" pitchFamily="18" charset="0"/>
              </a:rPr>
              <a:t> </a:t>
            </a:r>
            <a:r>
              <a:rPr lang="en-US" dirty="0" err="1">
                <a:latin typeface="Cambria" pitchFamily="18" charset="0"/>
              </a:rPr>
              <a:t>qabeessummaa</a:t>
            </a:r>
            <a:r>
              <a:rPr lang="en-US" dirty="0">
                <a:latin typeface="Cambria" pitchFamily="18" charset="0"/>
              </a:rPr>
              <a:t> </a:t>
            </a:r>
            <a:r>
              <a:rPr lang="en-US" dirty="0" err="1">
                <a:latin typeface="Cambria" pitchFamily="18" charset="0"/>
              </a:rPr>
              <a:t>aangoo</a:t>
            </a:r>
            <a:r>
              <a:rPr lang="en-US" dirty="0">
                <a:latin typeface="Cambria" pitchFamily="18" charset="0"/>
              </a:rPr>
              <a:t>/</a:t>
            </a:r>
            <a:r>
              <a:rPr lang="en-US" dirty="0" err="1">
                <a:latin typeface="Cambria" pitchFamily="18" charset="0"/>
              </a:rPr>
              <a:t>Seera</a:t>
            </a:r>
            <a:r>
              <a:rPr lang="en-US" dirty="0">
                <a:latin typeface="Cambria" pitchFamily="18" charset="0"/>
              </a:rPr>
              <a:t>/ </a:t>
            </a:r>
            <a:r>
              <a:rPr lang="en-US" dirty="0" err="1">
                <a:latin typeface="Cambria" pitchFamily="18" charset="0"/>
              </a:rPr>
              <a:t>Kabajuu</a:t>
            </a:r>
            <a:r>
              <a:rPr lang="en-US" dirty="0">
                <a:latin typeface="Cambria" pitchFamily="18" charset="0"/>
              </a:rPr>
              <a:t> kwt.104-Heera,seera, </a:t>
            </a:r>
            <a:r>
              <a:rPr lang="en-US" dirty="0" err="1">
                <a:latin typeface="Cambria" pitchFamily="18" charset="0"/>
              </a:rPr>
              <a:t>danbii</a:t>
            </a:r>
            <a:r>
              <a:rPr lang="en-US" dirty="0">
                <a:latin typeface="Cambria" pitchFamily="18" charset="0"/>
              </a:rPr>
              <a:t> fi </a:t>
            </a:r>
            <a:r>
              <a:rPr lang="en-US" dirty="0" err="1">
                <a:latin typeface="Cambria" pitchFamily="18" charset="0"/>
              </a:rPr>
              <a:t>qajeelfama</a:t>
            </a:r>
            <a:r>
              <a:rPr lang="en-US" dirty="0">
                <a:latin typeface="Cambria" pitchFamily="18" charset="0"/>
              </a:rPr>
              <a:t> </a:t>
            </a:r>
            <a:r>
              <a:rPr lang="en-US" dirty="0" err="1">
                <a:latin typeface="Cambria" pitchFamily="18" charset="0"/>
              </a:rPr>
              <a:t>seera</a:t>
            </a:r>
            <a:r>
              <a:rPr lang="en-US" dirty="0">
                <a:latin typeface="Cambria" pitchFamily="18" charset="0"/>
              </a:rPr>
              <a:t> </a:t>
            </a:r>
            <a:r>
              <a:rPr lang="en-US" dirty="0" err="1">
                <a:latin typeface="Cambria" pitchFamily="18" charset="0"/>
              </a:rPr>
              <a:t>qabeessa</a:t>
            </a:r>
            <a:r>
              <a:rPr lang="en-US" dirty="0">
                <a:latin typeface="Cambria" pitchFamily="18" charset="0"/>
              </a:rPr>
              <a:t> </a:t>
            </a:r>
            <a:r>
              <a:rPr lang="en-US" dirty="0" err="1">
                <a:latin typeface="Cambria" pitchFamily="18" charset="0"/>
              </a:rPr>
              <a:t>ta’e</a:t>
            </a:r>
            <a:r>
              <a:rPr lang="en-US" dirty="0">
                <a:latin typeface="Cambria" pitchFamily="18" charset="0"/>
              </a:rPr>
              <a:t> </a:t>
            </a:r>
            <a:r>
              <a:rPr lang="en-US" dirty="0" err="1">
                <a:latin typeface="Cambria" pitchFamily="18" charset="0"/>
              </a:rPr>
              <a:t>fudhachuu</a:t>
            </a:r>
            <a:r>
              <a:rPr lang="en-US" dirty="0">
                <a:latin typeface="Cambria" pitchFamily="18" charset="0"/>
              </a:rPr>
              <a:t> , </a:t>
            </a:r>
            <a:r>
              <a:rPr lang="en-US" dirty="0" err="1">
                <a:latin typeface="Cambria" pitchFamily="18" charset="0"/>
              </a:rPr>
              <a:t>ajaja</a:t>
            </a:r>
            <a:r>
              <a:rPr lang="en-US" dirty="0">
                <a:latin typeface="Cambria" pitchFamily="18" charset="0"/>
              </a:rPr>
              <a:t> </a:t>
            </a:r>
            <a:r>
              <a:rPr lang="en-US" dirty="0" err="1">
                <a:latin typeface="Cambria" pitchFamily="18" charset="0"/>
              </a:rPr>
              <a:t>ykn</a:t>
            </a:r>
            <a:r>
              <a:rPr lang="en-US" dirty="0">
                <a:latin typeface="Cambria" pitchFamily="18" charset="0"/>
              </a:rPr>
              <a:t> </a:t>
            </a:r>
            <a:r>
              <a:rPr lang="en-US" dirty="0" err="1">
                <a:latin typeface="Cambria" pitchFamily="18" charset="0"/>
              </a:rPr>
              <a:t>qajeelfama</a:t>
            </a:r>
            <a:r>
              <a:rPr lang="en-US" dirty="0">
                <a:latin typeface="Cambria" pitchFamily="18" charset="0"/>
              </a:rPr>
              <a:t> </a:t>
            </a:r>
            <a:r>
              <a:rPr lang="en-US" dirty="0" err="1">
                <a:latin typeface="Cambria" pitchFamily="18" charset="0"/>
              </a:rPr>
              <a:t>seeraan</a:t>
            </a:r>
            <a:r>
              <a:rPr lang="en-US" dirty="0">
                <a:latin typeface="Cambria" pitchFamily="18" charset="0"/>
              </a:rPr>
              <a:t> </a:t>
            </a:r>
            <a:r>
              <a:rPr lang="en-US" dirty="0" err="1">
                <a:latin typeface="Cambria" pitchFamily="18" charset="0"/>
              </a:rPr>
              <a:t>alaa</a:t>
            </a:r>
            <a:r>
              <a:rPr lang="en-US" dirty="0">
                <a:latin typeface="Cambria" pitchFamily="18" charset="0"/>
              </a:rPr>
              <a:t> </a:t>
            </a:r>
            <a:r>
              <a:rPr lang="en-US" dirty="0" err="1">
                <a:latin typeface="Cambria" pitchFamily="18" charset="0"/>
              </a:rPr>
              <a:t>dabarsuunis</a:t>
            </a:r>
            <a:r>
              <a:rPr lang="en-US" dirty="0">
                <a:latin typeface="Cambria" pitchFamily="18" charset="0"/>
              </a:rPr>
              <a:t> </a:t>
            </a:r>
            <a:r>
              <a:rPr lang="en-US" dirty="0" err="1">
                <a:latin typeface="Cambria" pitchFamily="18" charset="0"/>
              </a:rPr>
              <a:t>ni</a:t>
            </a:r>
            <a:r>
              <a:rPr lang="en-US" dirty="0">
                <a:latin typeface="Cambria" pitchFamily="18" charset="0"/>
              </a:rPr>
              <a:t> </a:t>
            </a:r>
            <a:r>
              <a:rPr lang="en-US" dirty="0" err="1">
                <a:latin typeface="Cambria" pitchFamily="18" charset="0"/>
              </a:rPr>
              <a:t>gaafachiisa</a:t>
            </a:r>
            <a:r>
              <a:rPr lang="en-US" dirty="0">
                <a:latin typeface="Cambria" pitchFamily="18" charset="0"/>
              </a:rPr>
              <a:t>.</a:t>
            </a:r>
          </a:p>
          <a:p>
            <a:pPr marL="514350" indent="-514350" algn="just">
              <a:buFont typeface="+mj-lt"/>
              <a:buAutoNum type="arabicPeriod" startAt="9"/>
            </a:pPr>
            <a:r>
              <a:rPr lang="en-US" dirty="0" err="1">
                <a:latin typeface="Cambria" pitchFamily="18" charset="0"/>
              </a:rPr>
              <a:t>Gaaffii</a:t>
            </a:r>
            <a:r>
              <a:rPr lang="en-US" dirty="0">
                <a:latin typeface="Cambria" pitchFamily="18" charset="0"/>
              </a:rPr>
              <a:t> </a:t>
            </a:r>
            <a:r>
              <a:rPr lang="en-US" dirty="0" err="1">
                <a:latin typeface="Cambria" pitchFamily="18" charset="0"/>
              </a:rPr>
              <a:t>Uummataaf</a:t>
            </a:r>
            <a:r>
              <a:rPr lang="en-US" dirty="0">
                <a:latin typeface="Cambria" pitchFamily="18" charset="0"/>
              </a:rPr>
              <a:t> </a:t>
            </a:r>
            <a:r>
              <a:rPr lang="en-US" dirty="0" err="1">
                <a:latin typeface="Cambria" pitchFamily="18" charset="0"/>
              </a:rPr>
              <a:t>deebii</a:t>
            </a:r>
            <a:r>
              <a:rPr lang="en-US" dirty="0">
                <a:latin typeface="Cambria" pitchFamily="18" charset="0"/>
              </a:rPr>
              <a:t> </a:t>
            </a:r>
            <a:r>
              <a:rPr lang="en-US" dirty="0" err="1">
                <a:latin typeface="Cambria" pitchFamily="18" charset="0"/>
              </a:rPr>
              <a:t>gahaa</a:t>
            </a:r>
            <a:r>
              <a:rPr lang="en-US" dirty="0">
                <a:latin typeface="Cambria" pitchFamily="18" charset="0"/>
              </a:rPr>
              <a:t> </a:t>
            </a:r>
            <a:r>
              <a:rPr lang="en-US" dirty="0" err="1">
                <a:latin typeface="Cambria" pitchFamily="18" charset="0"/>
              </a:rPr>
              <a:t>kennuu</a:t>
            </a:r>
            <a:r>
              <a:rPr lang="en-US" dirty="0">
                <a:latin typeface="Cambria" pitchFamily="18" charset="0"/>
              </a:rPr>
              <a:t> kwt.105, </a:t>
            </a:r>
            <a:r>
              <a:rPr lang="en-US" dirty="0" err="1">
                <a:latin typeface="Cambria" pitchFamily="18" charset="0"/>
              </a:rPr>
              <a:t>tajaajilamtoonni</a:t>
            </a:r>
            <a:r>
              <a:rPr lang="en-US" dirty="0">
                <a:latin typeface="Cambria" pitchFamily="18" charset="0"/>
              </a:rPr>
              <a:t> </a:t>
            </a:r>
            <a:r>
              <a:rPr lang="en-US" dirty="0" err="1">
                <a:latin typeface="Cambria" pitchFamily="18" charset="0"/>
              </a:rPr>
              <a:t>yemmuu</a:t>
            </a:r>
            <a:r>
              <a:rPr lang="en-US" dirty="0">
                <a:latin typeface="Cambria" pitchFamily="18" charset="0"/>
              </a:rPr>
              <a:t> </a:t>
            </a:r>
            <a:r>
              <a:rPr lang="en-US" dirty="0" err="1">
                <a:latin typeface="Cambria" pitchFamily="18" charset="0"/>
              </a:rPr>
              <a:t>komatan</a:t>
            </a:r>
            <a:r>
              <a:rPr lang="en-US" dirty="0">
                <a:latin typeface="Cambria" pitchFamily="18" charset="0"/>
              </a:rPr>
              <a:t> </a:t>
            </a:r>
            <a:r>
              <a:rPr lang="en-US" dirty="0" err="1">
                <a:latin typeface="Cambria" pitchFamily="18" charset="0"/>
              </a:rPr>
              <a:t>tasgabbiin</a:t>
            </a:r>
            <a:r>
              <a:rPr lang="en-US" dirty="0">
                <a:latin typeface="Cambria" pitchFamily="18" charset="0"/>
              </a:rPr>
              <a:t> </a:t>
            </a:r>
            <a:r>
              <a:rPr lang="en-US" dirty="0" err="1">
                <a:latin typeface="Cambria" pitchFamily="18" charset="0"/>
              </a:rPr>
              <a:t>keessummeessuu</a:t>
            </a:r>
            <a:endParaRPr lang="en-US" dirty="0">
              <a:latin typeface="Cambria" pitchFamily="18" charset="0"/>
            </a:endParaRPr>
          </a:p>
          <a:p>
            <a:pPr marL="514350" indent="-514350" algn="just">
              <a:buFont typeface="+mj-lt"/>
              <a:buAutoNum type="arabicPeriod" startAt="9"/>
            </a:pPr>
            <a:r>
              <a:rPr lang="en-US" dirty="0" err="1">
                <a:latin typeface="Cambria" pitchFamily="18" charset="0"/>
              </a:rPr>
              <a:t>Fakkeenyummaa</a:t>
            </a:r>
            <a:r>
              <a:rPr lang="en-US" dirty="0">
                <a:latin typeface="Cambria" pitchFamily="18" charset="0"/>
              </a:rPr>
              <a:t>  kwt.106, </a:t>
            </a:r>
            <a:r>
              <a:rPr lang="en-US" dirty="0" err="1">
                <a:latin typeface="Cambria" pitchFamily="18" charset="0"/>
              </a:rPr>
              <a:t>aadaa</a:t>
            </a:r>
            <a:r>
              <a:rPr lang="en-US" dirty="0">
                <a:latin typeface="Cambria" pitchFamily="18" charset="0"/>
              </a:rPr>
              <a:t>, </a:t>
            </a:r>
            <a:r>
              <a:rPr lang="en-US" dirty="0" err="1">
                <a:latin typeface="Cambria" pitchFamily="18" charset="0"/>
              </a:rPr>
              <a:t>amantaa</a:t>
            </a:r>
            <a:r>
              <a:rPr lang="en-US" dirty="0">
                <a:latin typeface="Cambria" pitchFamily="18" charset="0"/>
              </a:rPr>
              <a:t>, </a:t>
            </a:r>
            <a:r>
              <a:rPr lang="en-US" dirty="0" err="1">
                <a:latin typeface="Cambria" pitchFamily="18" charset="0"/>
              </a:rPr>
              <a:t>safuu</a:t>
            </a:r>
            <a:r>
              <a:rPr lang="en-US" dirty="0">
                <a:latin typeface="Cambria" pitchFamily="18" charset="0"/>
              </a:rPr>
              <a:t> </a:t>
            </a:r>
            <a:r>
              <a:rPr lang="en-US" dirty="0" err="1">
                <a:latin typeface="Cambria" pitchFamily="18" charset="0"/>
              </a:rPr>
              <a:t>uummataa</a:t>
            </a:r>
            <a:r>
              <a:rPr lang="en-US" dirty="0">
                <a:latin typeface="Cambria" pitchFamily="18" charset="0"/>
              </a:rPr>
              <a:t> </a:t>
            </a:r>
            <a:r>
              <a:rPr lang="en-US" dirty="0" err="1">
                <a:latin typeface="Cambria" pitchFamily="18" charset="0"/>
              </a:rPr>
              <a:t>kabajuu</a:t>
            </a:r>
            <a:r>
              <a:rPr lang="en-US" dirty="0">
                <a:latin typeface="Cambria" pitchFamily="18" charset="0"/>
              </a:rPr>
              <a:t>, </a:t>
            </a:r>
            <a:r>
              <a:rPr lang="en-US" dirty="0" err="1">
                <a:latin typeface="Cambria" pitchFamily="18" charset="0"/>
              </a:rPr>
              <a:t>gochaa</a:t>
            </a:r>
            <a:r>
              <a:rPr lang="en-US" dirty="0">
                <a:latin typeface="Cambria" pitchFamily="18" charset="0"/>
              </a:rPr>
              <a:t> fi </a:t>
            </a:r>
            <a:r>
              <a:rPr lang="en-US" dirty="0" err="1">
                <a:latin typeface="Cambria" pitchFamily="18" charset="0"/>
              </a:rPr>
              <a:t>jecha</a:t>
            </a:r>
            <a:r>
              <a:rPr lang="en-US" dirty="0">
                <a:latin typeface="Cambria" pitchFamily="18" charset="0"/>
              </a:rPr>
              <a:t> </a:t>
            </a:r>
            <a:r>
              <a:rPr lang="en-US" dirty="0" err="1">
                <a:latin typeface="Cambria" pitchFamily="18" charset="0"/>
              </a:rPr>
              <a:t>isaatiin</a:t>
            </a:r>
            <a:r>
              <a:rPr lang="en-US" dirty="0">
                <a:latin typeface="Cambria" pitchFamily="18" charset="0"/>
              </a:rPr>
              <a:t> </a:t>
            </a:r>
            <a:r>
              <a:rPr lang="en-US" dirty="0" err="1">
                <a:latin typeface="Cambria" pitchFamily="18" charset="0"/>
              </a:rPr>
              <a:t>kabaja</a:t>
            </a:r>
            <a:r>
              <a:rPr lang="en-US" dirty="0">
                <a:latin typeface="Cambria" pitchFamily="18" charset="0"/>
              </a:rPr>
              <a:t> </a:t>
            </a:r>
            <a:r>
              <a:rPr lang="en-US" dirty="0" err="1">
                <a:latin typeface="Cambria" pitchFamily="18" charset="0"/>
              </a:rPr>
              <a:t>qabaachuu</a:t>
            </a:r>
            <a:endParaRPr lang="en-US" dirty="0">
              <a:latin typeface="Cambria" pitchFamily="18" charset="0"/>
            </a:endParaRPr>
          </a:p>
          <a:p>
            <a:pPr marL="514350" indent="-514350" algn="just">
              <a:buFont typeface="+mj-lt"/>
              <a:buAutoNum type="arabicPeriod" startAt="9"/>
            </a:pPr>
            <a:r>
              <a:rPr lang="en-US" dirty="0" err="1">
                <a:latin typeface="Cambria" pitchFamily="18" charset="0"/>
              </a:rPr>
              <a:t>Hariiroo</a:t>
            </a:r>
            <a:r>
              <a:rPr lang="en-US" dirty="0">
                <a:latin typeface="Cambria" pitchFamily="18" charset="0"/>
              </a:rPr>
              <a:t> </a:t>
            </a:r>
            <a:r>
              <a:rPr lang="en-US" dirty="0" err="1">
                <a:latin typeface="Cambria" pitchFamily="18" charset="0"/>
              </a:rPr>
              <a:t>Uummata</a:t>
            </a:r>
            <a:r>
              <a:rPr lang="en-US" dirty="0">
                <a:latin typeface="Cambria" pitchFamily="18" charset="0"/>
              </a:rPr>
              <a:t> </a:t>
            </a:r>
            <a:r>
              <a:rPr lang="en-US" dirty="0" err="1">
                <a:latin typeface="Cambria" pitchFamily="18" charset="0"/>
              </a:rPr>
              <a:t>waliin</a:t>
            </a:r>
            <a:r>
              <a:rPr lang="en-US" dirty="0">
                <a:latin typeface="Cambria" pitchFamily="18" charset="0"/>
              </a:rPr>
              <a:t> </a:t>
            </a:r>
            <a:r>
              <a:rPr lang="en-US" dirty="0" err="1">
                <a:latin typeface="Cambria" pitchFamily="18" charset="0"/>
              </a:rPr>
              <a:t>qabu</a:t>
            </a:r>
            <a:r>
              <a:rPr lang="en-US" dirty="0">
                <a:latin typeface="Cambria" pitchFamily="18" charset="0"/>
              </a:rPr>
              <a:t>;- </a:t>
            </a:r>
            <a:r>
              <a:rPr lang="en-US" dirty="0" err="1">
                <a:latin typeface="Cambria" pitchFamily="18" charset="0"/>
              </a:rPr>
              <a:t>kabaja</a:t>
            </a:r>
            <a:r>
              <a:rPr lang="en-US" dirty="0">
                <a:latin typeface="Cambria" pitchFamily="18" charset="0"/>
              </a:rPr>
              <a:t> a/</a:t>
            </a:r>
            <a:r>
              <a:rPr lang="en-US" dirty="0" err="1">
                <a:latin typeface="Cambria" pitchFamily="18" charset="0"/>
              </a:rPr>
              <a:t>alangummaa</a:t>
            </a:r>
            <a:r>
              <a:rPr lang="en-US" dirty="0">
                <a:latin typeface="Cambria" pitchFamily="18" charset="0"/>
              </a:rPr>
              <a:t> </a:t>
            </a:r>
            <a:r>
              <a:rPr lang="en-US" dirty="0" err="1">
                <a:latin typeface="Cambria" pitchFamily="18" charset="0"/>
              </a:rPr>
              <a:t>waliin</a:t>
            </a:r>
            <a:r>
              <a:rPr lang="en-US" dirty="0">
                <a:latin typeface="Cambria" pitchFamily="18" charset="0"/>
              </a:rPr>
              <a:t> </a:t>
            </a:r>
            <a:r>
              <a:rPr lang="en-US" dirty="0" err="1">
                <a:latin typeface="Cambria" pitchFamily="18" charset="0"/>
              </a:rPr>
              <a:t>wal-simsiisuu</a:t>
            </a:r>
            <a:endParaRPr lang="en-US" dirty="0">
              <a:latin typeface="Cambria" pitchFamily="18" charset="0"/>
            </a:endParaRPr>
          </a:p>
          <a:p>
            <a:pPr marL="514350" indent="-514350" algn="just">
              <a:buFont typeface="+mj-lt"/>
              <a:buAutoNum type="arabicPeriod" startAt="9"/>
            </a:pPr>
            <a:r>
              <a:rPr lang="en-US" dirty="0" err="1">
                <a:latin typeface="Cambria" pitchFamily="18" charset="0"/>
              </a:rPr>
              <a:t>Hojii</a:t>
            </a:r>
            <a:r>
              <a:rPr lang="en-US" dirty="0">
                <a:latin typeface="Cambria" pitchFamily="18" charset="0"/>
              </a:rPr>
              <a:t> </a:t>
            </a:r>
            <a:r>
              <a:rPr lang="en-US" dirty="0" err="1">
                <a:latin typeface="Cambria" pitchFamily="18" charset="0"/>
              </a:rPr>
              <a:t>hojjateef</a:t>
            </a:r>
            <a:r>
              <a:rPr lang="en-US" dirty="0">
                <a:latin typeface="Cambria" pitchFamily="18" charset="0"/>
              </a:rPr>
              <a:t> </a:t>
            </a:r>
            <a:r>
              <a:rPr lang="en-US" dirty="0" err="1">
                <a:latin typeface="Cambria" pitchFamily="18" charset="0"/>
              </a:rPr>
              <a:t>faayidaa</a:t>
            </a:r>
            <a:r>
              <a:rPr lang="en-US" dirty="0">
                <a:latin typeface="Cambria" pitchFamily="18" charset="0"/>
              </a:rPr>
              <a:t> </a:t>
            </a:r>
            <a:r>
              <a:rPr lang="en-US" dirty="0" err="1">
                <a:latin typeface="Cambria" pitchFamily="18" charset="0"/>
              </a:rPr>
              <a:t>ykn</a:t>
            </a:r>
            <a:r>
              <a:rPr lang="en-US" dirty="0">
                <a:latin typeface="Cambria" pitchFamily="18" charset="0"/>
              </a:rPr>
              <a:t> </a:t>
            </a:r>
            <a:r>
              <a:rPr lang="en-US" dirty="0" err="1">
                <a:latin typeface="Cambria" pitchFamily="18" charset="0"/>
              </a:rPr>
              <a:t>galata</a:t>
            </a:r>
            <a:r>
              <a:rPr lang="en-US" dirty="0">
                <a:latin typeface="Cambria" pitchFamily="18" charset="0"/>
              </a:rPr>
              <a:t> </a:t>
            </a:r>
            <a:r>
              <a:rPr lang="en-US" dirty="0" err="1">
                <a:latin typeface="Cambria" pitchFamily="18" charset="0"/>
              </a:rPr>
              <a:t>fudhachuu</a:t>
            </a:r>
            <a:r>
              <a:rPr lang="en-US" dirty="0">
                <a:latin typeface="Cambria" pitchFamily="18" charset="0"/>
              </a:rPr>
              <a:t> </a:t>
            </a:r>
            <a:r>
              <a:rPr lang="en-US" dirty="0" err="1">
                <a:latin typeface="Cambria" pitchFamily="18" charset="0"/>
              </a:rPr>
              <a:t>hin</a:t>
            </a:r>
            <a:r>
              <a:rPr lang="en-US" dirty="0">
                <a:latin typeface="Cambria" pitchFamily="18" charset="0"/>
              </a:rPr>
              <a:t> </a:t>
            </a:r>
            <a:r>
              <a:rPr lang="en-US" dirty="0" err="1">
                <a:latin typeface="Cambria" pitchFamily="18" charset="0"/>
              </a:rPr>
              <a:t>qabu</a:t>
            </a:r>
            <a:r>
              <a:rPr lang="en-US" dirty="0">
                <a:latin typeface="Cambria" pitchFamily="18" charset="0"/>
              </a:rPr>
              <a:t>. </a:t>
            </a:r>
            <a:r>
              <a:rPr lang="en-US" dirty="0" err="1">
                <a:latin typeface="Cambria" pitchFamily="18" charset="0"/>
              </a:rPr>
              <a:t>Abbaa</a:t>
            </a:r>
            <a:r>
              <a:rPr lang="en-US" dirty="0">
                <a:latin typeface="Cambria" pitchFamily="18" charset="0"/>
              </a:rPr>
              <a:t> </a:t>
            </a:r>
            <a:r>
              <a:rPr lang="en-US" dirty="0" err="1">
                <a:latin typeface="Cambria" pitchFamily="18" charset="0"/>
              </a:rPr>
              <a:t>dhimmaa</a:t>
            </a:r>
            <a:r>
              <a:rPr lang="en-US" dirty="0">
                <a:latin typeface="Cambria" pitchFamily="18" charset="0"/>
              </a:rPr>
              <a:t> </a:t>
            </a:r>
            <a:r>
              <a:rPr lang="en-US" dirty="0" err="1">
                <a:latin typeface="Cambria" pitchFamily="18" charset="0"/>
              </a:rPr>
              <a:t>irraa</a:t>
            </a:r>
            <a:r>
              <a:rPr lang="en-US" dirty="0">
                <a:latin typeface="Cambria" pitchFamily="18" charset="0"/>
              </a:rPr>
              <a:t> </a:t>
            </a:r>
            <a:r>
              <a:rPr lang="en-US" dirty="0" err="1">
                <a:latin typeface="Cambria" pitchFamily="18" charset="0"/>
              </a:rPr>
              <a:t>liqeeffachuu</a:t>
            </a:r>
            <a:r>
              <a:rPr lang="en-US" dirty="0">
                <a:latin typeface="Cambria" pitchFamily="18" charset="0"/>
              </a:rPr>
              <a:t> </a:t>
            </a:r>
            <a:r>
              <a:rPr lang="en-US" dirty="0" err="1">
                <a:latin typeface="Cambria" pitchFamily="18" charset="0"/>
              </a:rPr>
              <a:t>hin</a:t>
            </a:r>
            <a:r>
              <a:rPr lang="en-US" dirty="0">
                <a:latin typeface="Cambria" pitchFamily="18" charset="0"/>
              </a:rPr>
              <a:t> </a:t>
            </a:r>
            <a:r>
              <a:rPr lang="en-US" dirty="0" err="1">
                <a:latin typeface="Cambria" pitchFamily="18" charset="0"/>
              </a:rPr>
              <a:t>qabu</a:t>
            </a:r>
            <a:r>
              <a:rPr lang="en-US" dirty="0">
                <a:latin typeface="Cambria" pitchFamily="18" charset="0"/>
              </a:rPr>
              <a:t>, </a:t>
            </a:r>
            <a:r>
              <a:rPr lang="en-US" dirty="0" err="1">
                <a:latin typeface="Cambria" pitchFamily="18" charset="0"/>
              </a:rPr>
              <a:t>liqii</a:t>
            </a:r>
            <a:r>
              <a:rPr lang="en-US" dirty="0">
                <a:latin typeface="Cambria" pitchFamily="18" charset="0"/>
              </a:rPr>
              <a:t> </a:t>
            </a:r>
            <a:r>
              <a:rPr lang="en-US" dirty="0" err="1">
                <a:latin typeface="Cambria" pitchFamily="18" charset="0"/>
              </a:rPr>
              <a:t>fudhate</a:t>
            </a:r>
            <a:r>
              <a:rPr lang="en-US" dirty="0">
                <a:latin typeface="Cambria" pitchFamily="18" charset="0"/>
              </a:rPr>
              <a:t> </a:t>
            </a:r>
            <a:r>
              <a:rPr lang="en-US" dirty="0" err="1">
                <a:latin typeface="Cambria" pitchFamily="18" charset="0"/>
              </a:rPr>
              <a:t>yerootti</a:t>
            </a:r>
            <a:r>
              <a:rPr lang="en-US" dirty="0">
                <a:latin typeface="Cambria" pitchFamily="18" charset="0"/>
              </a:rPr>
              <a:t> </a:t>
            </a:r>
            <a:r>
              <a:rPr lang="en-US" dirty="0" err="1">
                <a:latin typeface="Cambria" pitchFamily="18" charset="0"/>
              </a:rPr>
              <a:t>deebisuu</a:t>
            </a:r>
            <a:r>
              <a:rPr lang="en-US" dirty="0">
                <a:latin typeface="Cambria" pitchFamily="18" charset="0"/>
              </a:rPr>
              <a:t>, </a:t>
            </a:r>
            <a:r>
              <a:rPr lang="en-US" dirty="0" err="1">
                <a:latin typeface="Cambria" pitchFamily="18" charset="0"/>
              </a:rPr>
              <a:t>nama</a:t>
            </a:r>
            <a:r>
              <a:rPr lang="en-US" dirty="0">
                <a:latin typeface="Cambria" pitchFamily="18" charset="0"/>
              </a:rPr>
              <a:t> </a:t>
            </a:r>
            <a:r>
              <a:rPr lang="en-US" dirty="0" err="1">
                <a:latin typeface="Cambria" pitchFamily="18" charset="0"/>
              </a:rPr>
              <a:t>dhuunfaatiif</a:t>
            </a:r>
            <a:r>
              <a:rPr lang="en-US" dirty="0">
                <a:latin typeface="Cambria" pitchFamily="18" charset="0"/>
              </a:rPr>
              <a:t> </a:t>
            </a:r>
            <a:r>
              <a:rPr lang="en-US" dirty="0" err="1">
                <a:latin typeface="Cambria" pitchFamily="18" charset="0"/>
              </a:rPr>
              <a:t>iyyata</a:t>
            </a:r>
            <a:r>
              <a:rPr lang="en-US" dirty="0">
                <a:latin typeface="Cambria" pitchFamily="18" charset="0"/>
              </a:rPr>
              <a:t> </a:t>
            </a:r>
            <a:r>
              <a:rPr lang="en-US" dirty="0" err="1">
                <a:latin typeface="Cambria" pitchFamily="18" charset="0"/>
              </a:rPr>
              <a:t>barreessuu</a:t>
            </a:r>
            <a:r>
              <a:rPr lang="en-US" dirty="0">
                <a:latin typeface="Cambria" pitchFamily="18" charset="0"/>
              </a:rPr>
              <a:t> </a:t>
            </a:r>
            <a:r>
              <a:rPr lang="en-US" dirty="0" err="1">
                <a:latin typeface="Cambria" pitchFamily="18" charset="0"/>
              </a:rPr>
              <a:t>hin</a:t>
            </a:r>
            <a:r>
              <a:rPr lang="en-US" dirty="0">
                <a:latin typeface="Cambria" pitchFamily="18" charset="0"/>
              </a:rPr>
              <a:t> </a:t>
            </a:r>
            <a:r>
              <a:rPr lang="en-US" dirty="0" err="1">
                <a:latin typeface="Cambria" pitchFamily="18" charset="0"/>
              </a:rPr>
              <a:t>qabu</a:t>
            </a:r>
            <a:r>
              <a:rPr lang="en-US" dirty="0">
                <a:latin typeface="Cambria" pitchFamily="18" charset="0"/>
              </a:rPr>
              <a:t>, </a:t>
            </a:r>
            <a:r>
              <a:rPr lang="en-US" dirty="0" err="1">
                <a:latin typeface="Cambria" pitchFamily="18" charset="0"/>
              </a:rPr>
              <a:t>hojii</a:t>
            </a:r>
            <a:r>
              <a:rPr lang="en-US" dirty="0">
                <a:latin typeface="Cambria" pitchFamily="18" charset="0"/>
              </a:rPr>
              <a:t> </a:t>
            </a:r>
            <a:r>
              <a:rPr lang="en-US" dirty="0" err="1">
                <a:latin typeface="Cambria" pitchFamily="18" charset="0"/>
              </a:rPr>
              <a:t>faddaalummaa</a:t>
            </a:r>
            <a:r>
              <a:rPr lang="en-US" dirty="0">
                <a:latin typeface="Cambria" pitchFamily="18" charset="0"/>
              </a:rPr>
              <a:t> </a:t>
            </a:r>
            <a:r>
              <a:rPr lang="en-US" dirty="0" err="1">
                <a:latin typeface="Cambria" pitchFamily="18" charset="0"/>
              </a:rPr>
              <a:t>irraa</a:t>
            </a:r>
            <a:r>
              <a:rPr lang="en-US" dirty="0">
                <a:latin typeface="Cambria" pitchFamily="18" charset="0"/>
              </a:rPr>
              <a:t> of </a:t>
            </a:r>
            <a:r>
              <a:rPr lang="en-US" dirty="0" err="1">
                <a:latin typeface="Cambria" pitchFamily="18" charset="0"/>
              </a:rPr>
              <a:t>qusachuu</a:t>
            </a:r>
            <a:endParaRPr lang="en-US" dirty="0">
              <a:latin typeface="Cambria" pitchFamily="18" charset="0"/>
            </a:endParaRPr>
          </a:p>
          <a:p>
            <a:pPr marL="514350" indent="-514350" algn="just">
              <a:buFont typeface="+mj-lt"/>
              <a:buAutoNum type="arabicPeriod" startAt="9"/>
            </a:pPr>
            <a:r>
              <a:rPr lang="en-US" dirty="0" err="1">
                <a:latin typeface="Cambria" pitchFamily="18" charset="0"/>
              </a:rPr>
              <a:t>Sochii</a:t>
            </a:r>
            <a:r>
              <a:rPr lang="en-US" dirty="0">
                <a:latin typeface="Cambria" pitchFamily="18" charset="0"/>
              </a:rPr>
              <a:t> </a:t>
            </a:r>
            <a:r>
              <a:rPr lang="en-US" dirty="0" err="1">
                <a:latin typeface="Cambria" pitchFamily="18" charset="0"/>
              </a:rPr>
              <a:t>siyaasaa</a:t>
            </a:r>
            <a:r>
              <a:rPr lang="en-US" dirty="0">
                <a:latin typeface="Cambria" pitchFamily="18" charset="0"/>
              </a:rPr>
              <a:t> </a:t>
            </a:r>
            <a:r>
              <a:rPr lang="en-US" dirty="0" err="1">
                <a:latin typeface="Cambria" pitchFamily="18" charset="0"/>
              </a:rPr>
              <a:t>irraa</a:t>
            </a:r>
            <a:r>
              <a:rPr lang="en-US" dirty="0">
                <a:latin typeface="Cambria" pitchFamily="18" charset="0"/>
              </a:rPr>
              <a:t> </a:t>
            </a:r>
            <a:r>
              <a:rPr lang="en-US" dirty="0" err="1">
                <a:latin typeface="Cambria" pitchFamily="18" charset="0"/>
              </a:rPr>
              <a:t>bilisa</a:t>
            </a:r>
            <a:r>
              <a:rPr lang="en-US" dirty="0">
                <a:latin typeface="Cambria" pitchFamily="18" charset="0"/>
              </a:rPr>
              <a:t> </a:t>
            </a:r>
            <a:r>
              <a:rPr lang="en-US" dirty="0" err="1">
                <a:latin typeface="Cambria" pitchFamily="18" charset="0"/>
              </a:rPr>
              <a:t>ta’uu</a:t>
            </a:r>
            <a:r>
              <a:rPr lang="en-US" dirty="0">
                <a:latin typeface="Cambria" pitchFamily="18" charset="0"/>
              </a:rPr>
              <a:t> kwt.108</a:t>
            </a:r>
          </a:p>
          <a:p>
            <a:pPr marL="514350" indent="-514350" algn="just">
              <a:buFont typeface="+mj-lt"/>
              <a:buAutoNum type="arabicPeriod" startAt="9"/>
            </a:pPr>
            <a:r>
              <a:rPr lang="en-US" dirty="0" err="1">
                <a:latin typeface="Cambria" pitchFamily="18" charset="0"/>
              </a:rPr>
              <a:t>Gahuumsa</a:t>
            </a:r>
            <a:r>
              <a:rPr lang="en-US" dirty="0">
                <a:latin typeface="Cambria" pitchFamily="18" charset="0"/>
              </a:rPr>
              <a:t> </a:t>
            </a:r>
            <a:r>
              <a:rPr lang="en-US" dirty="0" err="1">
                <a:latin typeface="Cambria" pitchFamily="18" charset="0"/>
              </a:rPr>
              <a:t>Hojii</a:t>
            </a:r>
            <a:r>
              <a:rPr lang="en-US" dirty="0">
                <a:latin typeface="Cambria" pitchFamily="18" charset="0"/>
              </a:rPr>
              <a:t> A/</a:t>
            </a:r>
            <a:r>
              <a:rPr lang="en-US" dirty="0" err="1">
                <a:latin typeface="Cambria" pitchFamily="18" charset="0"/>
              </a:rPr>
              <a:t>Alangummaa</a:t>
            </a:r>
            <a:r>
              <a:rPr lang="en-US" dirty="0">
                <a:latin typeface="Cambria" pitchFamily="18" charset="0"/>
              </a:rPr>
              <a:t> kwt.109</a:t>
            </a:r>
          </a:p>
          <a:p>
            <a:endParaRPr lang="en-GB" dirty="0"/>
          </a:p>
        </p:txBody>
      </p:sp>
    </p:spTree>
    <p:extLst>
      <p:ext uri="{BB962C8B-B14F-4D97-AF65-F5344CB8AC3E}">
        <p14:creationId xmlns:p14="http://schemas.microsoft.com/office/powerpoint/2010/main" val="1002936844"/>
      </p:ext>
    </p:extLst>
  </p:cSld>
  <p:clrMapOvr>
    <a:masterClrMapping/>
  </p:clrMapOvr>
  <p:transition spd="slow">
    <p:pull/>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31346E5-1523-4DF0-B540-C6F0F54CE62B}"/>
              </a:ext>
            </a:extLst>
          </p:cNvPr>
          <p:cNvSpPr>
            <a:spLocks noGrp="1"/>
          </p:cNvSpPr>
          <p:nvPr>
            <p:ph type="title"/>
          </p:nvPr>
        </p:nvSpPr>
        <p:spPr>
          <a:xfrm>
            <a:off x="457200" y="274638"/>
            <a:ext cx="8229600" cy="706090"/>
          </a:xfrm>
        </p:spPr>
        <p:txBody>
          <a:bodyPr>
            <a:normAutofit fontScale="90000"/>
          </a:bodyPr>
          <a:lstStyle/>
          <a:p>
            <a:r>
              <a:rPr lang="en-US" b="1" dirty="0" err="1">
                <a:solidFill>
                  <a:srgbClr val="FF0000"/>
                </a:solidFill>
              </a:rPr>
              <a:t>Gaaffilee</a:t>
            </a:r>
            <a:r>
              <a:rPr lang="en-US" b="1" dirty="0">
                <a:solidFill>
                  <a:srgbClr val="FF0000"/>
                </a:solidFill>
              </a:rPr>
              <a:t> </a:t>
            </a:r>
            <a:r>
              <a:rPr lang="en-US" b="1" dirty="0" err="1">
                <a:solidFill>
                  <a:srgbClr val="FF0000"/>
                </a:solidFill>
              </a:rPr>
              <a:t>Marii</a:t>
            </a:r>
            <a:endParaRPr lang="en-GB" b="1" dirty="0">
              <a:solidFill>
                <a:srgbClr val="FF0000"/>
              </a:solidFill>
            </a:endParaRPr>
          </a:p>
        </p:txBody>
      </p:sp>
      <p:sp>
        <p:nvSpPr>
          <p:cNvPr id="3" name="Content Placeholder 2">
            <a:extLst>
              <a:ext uri="{FF2B5EF4-FFF2-40B4-BE49-F238E27FC236}">
                <a16:creationId xmlns="" xmlns:a16="http://schemas.microsoft.com/office/drawing/2014/main" id="{FEE3AB85-51E6-4D7D-A9C2-5F2E1A7AF24E}"/>
              </a:ext>
            </a:extLst>
          </p:cNvPr>
          <p:cNvSpPr>
            <a:spLocks noGrp="1"/>
          </p:cNvSpPr>
          <p:nvPr>
            <p:ph idx="1"/>
          </p:nvPr>
        </p:nvSpPr>
        <p:spPr>
          <a:xfrm>
            <a:off x="457200" y="1052736"/>
            <a:ext cx="8229600" cy="5073427"/>
          </a:xfrm>
          <a:ln/>
        </p:spPr>
        <p:style>
          <a:lnRef idx="2">
            <a:schemeClr val="dk1"/>
          </a:lnRef>
          <a:fillRef idx="1">
            <a:schemeClr val="lt1"/>
          </a:fillRef>
          <a:effectRef idx="0">
            <a:schemeClr val="dk1"/>
          </a:effectRef>
          <a:fontRef idx="minor">
            <a:schemeClr val="dk1"/>
          </a:fontRef>
        </p:style>
        <p:txBody>
          <a:bodyPr>
            <a:normAutofit/>
          </a:bodyPr>
          <a:lstStyle/>
          <a:p>
            <a:pPr marL="514350" indent="-514350" algn="just">
              <a:buFont typeface="+mj-lt"/>
              <a:buAutoNum type="arabicPeriod"/>
            </a:pPr>
            <a:r>
              <a:rPr lang="en-US" dirty="0" err="1">
                <a:latin typeface="Times New Roman" pitchFamily="18" charset="0"/>
                <a:cs typeface="Times New Roman" pitchFamily="18" charset="0"/>
              </a:rPr>
              <a:t>Dhimma</a:t>
            </a:r>
            <a:r>
              <a:rPr lang="en-US" dirty="0">
                <a:latin typeface="Times New Roman" pitchFamily="18" charset="0"/>
                <a:cs typeface="Times New Roman" pitchFamily="18" charset="0"/>
              </a:rPr>
              <a:t> 9ffaa, </a:t>
            </a:r>
            <a:r>
              <a:rPr lang="en-US" dirty="0" err="1">
                <a:latin typeface="Times New Roman" pitchFamily="18" charset="0"/>
                <a:cs typeface="Times New Roman" pitchFamily="18" charset="0"/>
              </a:rPr>
              <a:t>galmee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qorannoon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xumurame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akka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banu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ajajamee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banuu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diduun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abbaa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dhimmaa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deddeebisuun,machaa’ee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kufee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baatamee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galuun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dubartii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baatee</a:t>
            </a:r>
            <a:r>
              <a:rPr lang="en-US" dirty="0">
                <a:latin typeface="Times New Roman" pitchFamily="18" charset="0"/>
                <a:cs typeface="Times New Roman" pitchFamily="18" charset="0"/>
              </a:rPr>
              <a:t> mana </a:t>
            </a:r>
            <a:r>
              <a:rPr lang="en-US" dirty="0" err="1">
                <a:latin typeface="Times New Roman" pitchFamily="18" charset="0"/>
                <a:cs typeface="Times New Roman" pitchFamily="18" charset="0"/>
              </a:rPr>
              <a:t>dhugaatiitti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shubbisuun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sababa</a:t>
            </a:r>
            <a:r>
              <a:rPr lang="en-US" dirty="0">
                <a:latin typeface="Times New Roman" pitchFamily="18" charset="0"/>
                <a:cs typeface="Times New Roman" pitchFamily="18" charset="0"/>
              </a:rPr>
              <a:t> Kanaan </a:t>
            </a:r>
            <a:r>
              <a:rPr lang="en-US" dirty="0" err="1">
                <a:latin typeface="Times New Roman" pitchFamily="18" charset="0"/>
                <a:cs typeface="Times New Roman" pitchFamily="18" charset="0"/>
              </a:rPr>
              <a:t>mindaa</a:t>
            </a:r>
            <a:r>
              <a:rPr lang="en-US" dirty="0">
                <a:latin typeface="Times New Roman" pitchFamily="18" charset="0"/>
                <a:cs typeface="Times New Roman" pitchFamily="18" charset="0"/>
              </a:rPr>
              <a:t> fi </a:t>
            </a:r>
            <a:r>
              <a:rPr lang="en-US" dirty="0" err="1">
                <a:latin typeface="Times New Roman" pitchFamily="18" charset="0"/>
                <a:cs typeface="Times New Roman" pitchFamily="18" charset="0"/>
              </a:rPr>
              <a:t>sadarkaa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irraa</a:t>
            </a:r>
            <a:r>
              <a:rPr lang="en-US" dirty="0">
                <a:latin typeface="Times New Roman" pitchFamily="18" charset="0"/>
                <a:cs typeface="Times New Roman" pitchFamily="18" charset="0"/>
              </a:rPr>
              <a:t> gadi </a:t>
            </a:r>
            <a:r>
              <a:rPr lang="en-US" dirty="0" err="1">
                <a:latin typeface="Times New Roman" pitchFamily="18" charset="0"/>
                <a:cs typeface="Times New Roman" pitchFamily="18" charset="0"/>
              </a:rPr>
              <a:t>bu’ee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godina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Jimmaa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HGWtti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jijjiiramee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jira</a:t>
            </a:r>
            <a:r>
              <a:rPr lang="en-US" dirty="0">
                <a:latin typeface="Times New Roman" pitchFamily="18" charset="0"/>
                <a:cs typeface="Times New Roman" pitchFamily="18" charset="0"/>
              </a:rPr>
              <a:t>.</a:t>
            </a:r>
          </a:p>
          <a:p>
            <a:pPr algn="just"/>
            <a:r>
              <a:rPr lang="en-US" dirty="0">
                <a:latin typeface="Times New Roman" pitchFamily="18" charset="0"/>
                <a:cs typeface="Times New Roman" pitchFamily="18" charset="0"/>
              </a:rPr>
              <a:t>A/</a:t>
            </a:r>
            <a:r>
              <a:rPr lang="en-US" dirty="0" err="1">
                <a:latin typeface="Times New Roman" pitchFamily="18" charset="0"/>
                <a:cs typeface="Times New Roman" pitchFamily="18" charset="0"/>
              </a:rPr>
              <a:t>Alangummaa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kun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qajeeltoowwan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meeqa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cabse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jettu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Akkamitti</a:t>
            </a:r>
            <a:r>
              <a:rPr lang="en-US" dirty="0">
                <a:latin typeface="Times New Roman" pitchFamily="18" charset="0"/>
                <a:cs typeface="Times New Roman" pitchFamily="18" charset="0"/>
              </a:rPr>
              <a:t>?</a:t>
            </a:r>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378888368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0EBABE1-D43B-434A-AB73-58E01C5C8D73}"/>
              </a:ext>
            </a:extLst>
          </p:cNvPr>
          <p:cNvSpPr>
            <a:spLocks noGrp="1"/>
          </p:cNvSpPr>
          <p:nvPr>
            <p:ph idx="1"/>
          </p:nvPr>
        </p:nvSpPr>
        <p:spPr>
          <a:xfrm>
            <a:off x="457200" y="764704"/>
            <a:ext cx="8229600" cy="5361459"/>
          </a:xfrm>
        </p:spPr>
        <p:style>
          <a:lnRef idx="2">
            <a:schemeClr val="dk1"/>
          </a:lnRef>
          <a:fillRef idx="1">
            <a:schemeClr val="lt1"/>
          </a:fillRef>
          <a:effectRef idx="0">
            <a:schemeClr val="dk1"/>
          </a:effectRef>
          <a:fontRef idx="minor">
            <a:schemeClr val="dk1"/>
          </a:fontRef>
        </p:style>
        <p:txBody>
          <a:bodyPr>
            <a:normAutofit fontScale="77500" lnSpcReduction="20000"/>
          </a:bodyPr>
          <a:lstStyle/>
          <a:p>
            <a:pPr marL="514350" indent="-514350" algn="just">
              <a:buFont typeface="+mj-lt"/>
              <a:buAutoNum type="arabicPeriod" startAt="2"/>
            </a:pPr>
            <a:r>
              <a:rPr lang="en-US" dirty="0" err="1">
                <a:latin typeface="Times New Roman" pitchFamily="18" charset="0"/>
                <a:cs typeface="Times New Roman" pitchFamily="18" charset="0"/>
              </a:rPr>
              <a:t>Dhimma</a:t>
            </a:r>
            <a:r>
              <a:rPr lang="en-US" dirty="0">
                <a:latin typeface="Times New Roman" pitchFamily="18" charset="0"/>
                <a:cs typeface="Times New Roman" pitchFamily="18" charset="0"/>
              </a:rPr>
              <a:t> 10ffaa, </a:t>
            </a:r>
            <a:r>
              <a:rPr lang="en-US" dirty="0" err="1">
                <a:latin typeface="Times New Roman" pitchFamily="18" charset="0"/>
                <a:cs typeface="Times New Roman" pitchFamily="18" charset="0"/>
              </a:rPr>
              <a:t>Itti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gaafatamaa</a:t>
            </a:r>
            <a:r>
              <a:rPr lang="en-US" dirty="0">
                <a:latin typeface="Times New Roman" pitchFamily="18" charset="0"/>
                <a:cs typeface="Times New Roman" pitchFamily="18" charset="0"/>
              </a:rPr>
              <a:t> W/</a:t>
            </a:r>
            <a:r>
              <a:rPr lang="en-US" dirty="0" err="1">
                <a:latin typeface="Times New Roman" pitchFamily="18" charset="0"/>
                <a:cs typeface="Times New Roman" pitchFamily="18" charset="0"/>
              </a:rPr>
              <a:t>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Haqaa</a:t>
            </a:r>
            <a:r>
              <a:rPr lang="en-US" dirty="0">
                <a:latin typeface="Times New Roman" pitchFamily="18" charset="0"/>
                <a:cs typeface="Times New Roman" pitchFamily="18" charset="0"/>
              </a:rPr>
              <a:t> G/HOG/</a:t>
            </a:r>
            <a:r>
              <a:rPr lang="en-US" dirty="0" err="1">
                <a:latin typeface="Times New Roman" pitchFamily="18" charset="0"/>
                <a:cs typeface="Times New Roman" pitchFamily="18" charset="0"/>
              </a:rPr>
              <a:t>Wallaggaa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kan</a:t>
            </a:r>
            <a:r>
              <a:rPr lang="en-US" dirty="0">
                <a:latin typeface="Times New Roman" pitchFamily="18" charset="0"/>
                <a:cs typeface="Times New Roman" pitchFamily="18" charset="0"/>
              </a:rPr>
              <a:t> </a:t>
            </a:r>
            <a:r>
              <a:rPr lang="en-US">
                <a:latin typeface="Times New Roman" pitchFamily="18" charset="0"/>
                <a:cs typeface="Times New Roman" pitchFamily="18" charset="0"/>
              </a:rPr>
              <a:t>turan, </a:t>
            </a:r>
            <a:r>
              <a:rPr lang="en-US" dirty="0" err="1">
                <a:latin typeface="Times New Roman" pitchFamily="18" charset="0"/>
                <a:cs typeface="Times New Roman" pitchFamily="18" charset="0"/>
              </a:rPr>
              <a:t>miidhamaa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irraa</a:t>
            </a:r>
            <a:r>
              <a:rPr lang="en-US" dirty="0">
                <a:latin typeface="Times New Roman" pitchFamily="18" charset="0"/>
                <a:cs typeface="Times New Roman" pitchFamily="18" charset="0"/>
              </a:rPr>
              <a:t> qar.10,000 </a:t>
            </a:r>
            <a:r>
              <a:rPr lang="en-US" dirty="0" err="1">
                <a:latin typeface="Times New Roman" pitchFamily="18" charset="0"/>
                <a:cs typeface="Times New Roman" pitchFamily="18" charset="0"/>
              </a:rPr>
              <a:t>fudhatee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mattayaa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dabalata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kennuu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waan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dideef</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galmee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cufuun</a:t>
            </a:r>
            <a:r>
              <a:rPr lang="en-US" dirty="0">
                <a:latin typeface="Times New Roman" pitchFamily="18" charset="0"/>
                <a:cs typeface="Times New Roman" pitchFamily="18" charset="0"/>
              </a:rPr>
              <a:t> w/ra </a:t>
            </a:r>
            <a:r>
              <a:rPr lang="en-US" dirty="0" err="1">
                <a:latin typeface="Times New Roman" pitchFamily="18" charset="0"/>
                <a:cs typeface="Times New Roman" pitchFamily="18" charset="0"/>
              </a:rPr>
              <a:t>keessa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dhoksuu,galmee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yaalii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ajjeechaa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saamicha</a:t>
            </a:r>
            <a:r>
              <a:rPr lang="en-US" dirty="0">
                <a:latin typeface="Times New Roman" pitchFamily="18" charset="0"/>
                <a:cs typeface="Times New Roman" pitchFamily="18" charset="0"/>
              </a:rPr>
              <a:t> fi </a:t>
            </a:r>
            <a:r>
              <a:rPr lang="en-US" dirty="0" err="1">
                <a:latin typeface="Times New Roman" pitchFamily="18" charset="0"/>
                <a:cs typeface="Times New Roman" pitchFamily="18" charset="0"/>
              </a:rPr>
              <a:t>jeequmsaa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araaraan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kaasuuf</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yaaluu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himata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yakka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ajjeechaa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cimaa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kaasuu,nama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ajjeechaa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cimaan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himatame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bilisa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baasuuf</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firii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dubbii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jijjiiruu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ragaa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keessaa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gatuu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galmee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ajjeechaa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cimaatiin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himanni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baname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abbaa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alangaa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dhimma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qabate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paanaaliin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otoo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mariisisin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bu’uura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sdfy</a:t>
            </a:r>
            <a:r>
              <a:rPr lang="en-US" dirty="0">
                <a:latin typeface="Times New Roman" pitchFamily="18" charset="0"/>
                <a:cs typeface="Times New Roman" pitchFamily="18" charset="0"/>
              </a:rPr>
              <a:t> kwt.42(1,a)</a:t>
            </a:r>
            <a:r>
              <a:rPr lang="en-US" dirty="0" err="1">
                <a:latin typeface="Times New Roman" pitchFamily="18" charset="0"/>
                <a:cs typeface="Times New Roman" pitchFamily="18" charset="0"/>
              </a:rPr>
              <a:t>tiin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cufuu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konkolaachisaa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nama</a:t>
            </a:r>
            <a:r>
              <a:rPr lang="en-US" dirty="0">
                <a:latin typeface="Times New Roman" pitchFamily="18" charset="0"/>
                <a:cs typeface="Times New Roman" pitchFamily="18" charset="0"/>
              </a:rPr>
              <a:t> 24 </a:t>
            </a:r>
            <a:r>
              <a:rPr lang="en-US" dirty="0" err="1">
                <a:latin typeface="Times New Roman" pitchFamily="18" charset="0"/>
                <a:cs typeface="Times New Roman" pitchFamily="18" charset="0"/>
              </a:rPr>
              <a:t>ajjeesse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wabiin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akka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wabu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dhiibbaa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gochuu,haala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mijeessuu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galmee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yaalii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ajjeechaatiin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himatame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himatamtoota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gargaaruuf</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himannaa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kaasuu,buna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seeraan</a:t>
            </a:r>
            <a:r>
              <a:rPr lang="en-US" dirty="0">
                <a:latin typeface="Times New Roman" pitchFamily="18" charset="0"/>
                <a:cs typeface="Times New Roman" pitchFamily="18" charset="0"/>
              </a:rPr>
              <a:t> ala </a:t>
            </a:r>
            <a:r>
              <a:rPr lang="en-US" dirty="0" err="1">
                <a:latin typeface="Times New Roman" pitchFamily="18" charset="0"/>
                <a:cs typeface="Times New Roman" pitchFamily="18" charset="0"/>
              </a:rPr>
              <a:t>to’atame</a:t>
            </a:r>
            <a:r>
              <a:rPr lang="en-US" dirty="0">
                <a:latin typeface="Times New Roman" pitchFamily="18" charset="0"/>
                <a:cs typeface="Times New Roman" pitchFamily="18" charset="0"/>
              </a:rPr>
              <a:t> qama </a:t>
            </a:r>
            <a:r>
              <a:rPr lang="en-US" dirty="0" err="1">
                <a:latin typeface="Times New Roman" pitchFamily="18" charset="0"/>
                <a:cs typeface="Times New Roman" pitchFamily="18" charset="0"/>
              </a:rPr>
              <a:t>hin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malleef</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deebisuu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kashalabboota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waliin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ooluu</a:t>
            </a:r>
            <a:r>
              <a:rPr lang="en-US" dirty="0">
                <a:latin typeface="Times New Roman" pitchFamily="18" charset="0"/>
                <a:cs typeface="Times New Roman" pitchFamily="18" charset="0"/>
              </a:rPr>
              <a:t>, mana </a:t>
            </a:r>
            <a:r>
              <a:rPr lang="en-US" dirty="0" err="1">
                <a:latin typeface="Times New Roman" pitchFamily="18" charset="0"/>
                <a:cs typeface="Times New Roman" pitchFamily="18" charset="0"/>
              </a:rPr>
              <a:t>gandaa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erga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fudhatee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booda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dabarsee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kireessuu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dhugee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machaa’uu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Dhimma</a:t>
            </a:r>
            <a:r>
              <a:rPr lang="en-US" dirty="0">
                <a:latin typeface="Times New Roman" pitchFamily="18" charset="0"/>
                <a:cs typeface="Times New Roman" pitchFamily="18" charset="0"/>
              </a:rPr>
              <a:t> kana </a:t>
            </a:r>
            <a:r>
              <a:rPr lang="en-US" dirty="0" err="1">
                <a:latin typeface="Times New Roman" pitchFamily="18" charset="0"/>
                <a:cs typeface="Times New Roman" pitchFamily="18" charset="0"/>
              </a:rPr>
              <a:t>keessatti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balleessawwan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naamusaa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ykn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qajeeltoo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cabe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tarreessi</a:t>
            </a:r>
            <a:r>
              <a:rPr lang="en-US" dirty="0">
                <a:latin typeface="Times New Roman" pitchFamily="18" charset="0"/>
                <a:cs typeface="Times New Roman" pitchFamily="18" charset="0"/>
              </a:rPr>
              <a:t>!</a:t>
            </a:r>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239755601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90E8E9B3-E233-4945-A7C6-3384FA44D14F}"/>
              </a:ext>
            </a:extLst>
          </p:cNvPr>
          <p:cNvSpPr>
            <a:spLocks noGrp="1"/>
          </p:cNvSpPr>
          <p:nvPr>
            <p:ph idx="1"/>
          </p:nvPr>
        </p:nvSpPr>
        <p:spPr>
          <a:xfrm>
            <a:off x="457200" y="692696"/>
            <a:ext cx="8229600" cy="5433467"/>
          </a:xfrm>
          <a:effectLst>
            <a:outerShdw blurRad="50800" dist="38100" dir="5400000" algn="t" rotWithShape="0">
              <a:prstClr val="black">
                <a:alpha val="40000"/>
              </a:prstClr>
            </a:outerShdw>
          </a:effectLst>
        </p:spPr>
        <p:txBody>
          <a:bodyPr>
            <a:normAutofit/>
          </a:bodyPr>
          <a:lstStyle/>
          <a:p>
            <a:pPr algn="just"/>
            <a:r>
              <a:rPr lang="en-US" dirty="0" err="1">
                <a:latin typeface="Times New Roman" pitchFamily="18" charset="0"/>
                <a:cs typeface="Times New Roman" pitchFamily="18" charset="0"/>
              </a:rPr>
              <a:t>Dhimma</a:t>
            </a:r>
            <a:r>
              <a:rPr lang="en-US" dirty="0">
                <a:latin typeface="Times New Roman" pitchFamily="18" charset="0"/>
                <a:cs typeface="Times New Roman" pitchFamily="18" charset="0"/>
              </a:rPr>
              <a:t> 11ffaa, mana </a:t>
            </a:r>
            <a:r>
              <a:rPr lang="en-US" dirty="0" err="1">
                <a:latin typeface="Times New Roman" pitchFamily="18" charset="0"/>
                <a:cs typeface="Times New Roman" pitchFamily="18" charset="0"/>
              </a:rPr>
              <a:t>hojiitti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lola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kaasuu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bilbila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hogganaa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humnaan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kutaa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ofiitti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galfachuun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furtuu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cabsuu,abbaa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dhimmaa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deddeebisuu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falmii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laaffisuu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ragaa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galmee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keessaa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gatuu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galmee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iyyannoo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abbaa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dhimmaa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jalaa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dhoksuu,ajaja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fudhachuu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diduu,ragaa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galmee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poolisii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keessaa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jirre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itti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dabaluun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himatamee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hojiirraa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gaggeeffame.Duudhaa</a:t>
            </a:r>
            <a:r>
              <a:rPr lang="en-US" dirty="0">
                <a:latin typeface="Times New Roman" pitchFamily="18" charset="0"/>
                <a:cs typeface="Times New Roman" pitchFamily="18" charset="0"/>
              </a:rPr>
              <a:t> A/</a:t>
            </a:r>
            <a:r>
              <a:rPr lang="en-US" dirty="0" err="1">
                <a:latin typeface="Times New Roman" pitchFamily="18" charset="0"/>
                <a:cs typeface="Times New Roman" pitchFamily="18" charset="0"/>
              </a:rPr>
              <a:t>Alangaa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kun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cabse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jettu</a:t>
            </a:r>
            <a:r>
              <a:rPr lang="en-US" dirty="0">
                <a:latin typeface="Times New Roman" pitchFamily="18" charset="0"/>
                <a:cs typeface="Times New Roman" pitchFamily="18" charset="0"/>
              </a:rPr>
              <a:t>?</a:t>
            </a:r>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3493052040"/>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a:effectLst>
            <a:outerShdw blurRad="50800" dist="38100" dir="2700000" algn="tl" rotWithShape="0">
              <a:prstClr val="black">
                <a:alpha val="40000"/>
              </a:prstClr>
            </a:outerShdw>
          </a:effectLst>
        </p:spPr>
        <p:txBody>
          <a:bodyPr>
            <a:noAutofit/>
          </a:bodyPr>
          <a:lstStyle/>
          <a:p>
            <a:pPr algn="just"/>
            <a:r>
              <a:rPr lang="en-US" dirty="0" err="1">
                <a:latin typeface="Times New Roman" pitchFamily="18" charset="0"/>
                <a:cs typeface="Times New Roman" pitchFamily="18" charset="0"/>
              </a:rPr>
              <a:t>Waliigalaatti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naamusa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jechuun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amala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gaarii</a:t>
            </a:r>
            <a:r>
              <a:rPr lang="en-US" dirty="0">
                <a:latin typeface="Times New Roman" pitchFamily="18" charset="0"/>
                <a:cs typeface="Times New Roman" pitchFamily="18" charset="0"/>
              </a:rPr>
              <a:t> fi</a:t>
            </a:r>
            <a:br>
              <a:rPr lang="en-US" dirty="0">
                <a:latin typeface="Times New Roman" pitchFamily="18" charset="0"/>
                <a:cs typeface="Times New Roman" pitchFamily="18" charset="0"/>
              </a:rPr>
            </a:br>
            <a:r>
              <a:rPr lang="en-US" dirty="0" err="1">
                <a:latin typeface="Times New Roman" pitchFamily="18" charset="0"/>
                <a:cs typeface="Times New Roman" pitchFamily="18" charset="0"/>
              </a:rPr>
              <a:t>gadhee</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gara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laafinaa</a:t>
            </a:r>
            <a:r>
              <a:rPr lang="en-US" dirty="0">
                <a:latin typeface="Times New Roman" pitchFamily="18" charset="0"/>
                <a:cs typeface="Times New Roman" pitchFamily="18" charset="0"/>
              </a:rPr>
              <a:t> fi </a:t>
            </a:r>
            <a:r>
              <a:rPr lang="en-US" dirty="0" err="1">
                <a:latin typeface="Times New Roman" pitchFamily="18" charset="0"/>
                <a:cs typeface="Times New Roman" pitchFamily="18" charset="0"/>
              </a:rPr>
              <a:t>gara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jabina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ykn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sirrii</a:t>
            </a:r>
            <a:r>
              <a:rPr lang="en-US" dirty="0">
                <a:latin typeface="Times New Roman" pitchFamily="18" charset="0"/>
                <a:cs typeface="Times New Roman" pitchFamily="18" charset="0"/>
              </a:rPr>
              <a:t> fi </a:t>
            </a:r>
            <a:r>
              <a:rPr lang="en-US" dirty="0" err="1">
                <a:latin typeface="Times New Roman" pitchFamily="18" charset="0"/>
                <a:cs typeface="Times New Roman" pitchFamily="18" charset="0"/>
              </a:rPr>
              <a:t>dogoggoraa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agarsiisu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ykn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isaan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kanniin</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err="1">
                <a:latin typeface="Times New Roman" pitchFamily="18" charset="0"/>
                <a:cs typeface="Times New Roman" pitchFamily="18" charset="0"/>
              </a:rPr>
              <a:t>gochuuf</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qajeeltoo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ittiin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gaggeeffamnu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jechuu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dha</a:t>
            </a:r>
            <a:r>
              <a:rPr lang="en-US" dirty="0">
                <a:latin typeface="Times New Roman" pitchFamily="18" charset="0"/>
                <a:cs typeface="Times New Roman" pitchFamily="18" charset="0"/>
              </a:rPr>
              <a:t>.</a:t>
            </a:r>
          </a:p>
          <a:p>
            <a:pPr algn="just"/>
            <a:r>
              <a:rPr lang="en-GB" dirty="0" err="1">
                <a:latin typeface="Times New Roman" pitchFamily="18" charset="0"/>
                <a:ea typeface="Calibri"/>
                <a:cs typeface="Times New Roman" pitchFamily="18" charset="0"/>
              </a:rPr>
              <a:t>Gaarii</a:t>
            </a:r>
            <a:r>
              <a:rPr lang="en-GB" dirty="0">
                <a:latin typeface="Times New Roman" pitchFamily="18" charset="0"/>
                <a:ea typeface="Calibri"/>
                <a:cs typeface="Times New Roman" pitchFamily="18" charset="0"/>
              </a:rPr>
              <a:t> fi </a:t>
            </a:r>
            <a:r>
              <a:rPr lang="en-GB" dirty="0" err="1">
                <a:latin typeface="Times New Roman" pitchFamily="18" charset="0"/>
                <a:ea typeface="Calibri"/>
                <a:cs typeface="Times New Roman" pitchFamily="18" charset="0"/>
              </a:rPr>
              <a:t>yaraa</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irratti</a:t>
            </a:r>
            <a:r>
              <a:rPr lang="en-GB" dirty="0">
                <a:latin typeface="Times New Roman" pitchFamily="18" charset="0"/>
                <a:ea typeface="Calibri"/>
                <a:cs typeface="Times New Roman" pitchFamily="18" charset="0"/>
              </a:rPr>
              <a:t> </a:t>
            </a:r>
            <a:r>
              <a:rPr lang="en-GB" dirty="0" err="1">
                <a:solidFill>
                  <a:srgbClr val="0070C0"/>
                </a:solidFill>
                <a:latin typeface="Times New Roman" pitchFamily="18" charset="0"/>
                <a:ea typeface="Calibri"/>
                <a:cs typeface="Times New Roman" pitchFamily="18" charset="0"/>
              </a:rPr>
              <a:t>ilaalchaa</a:t>
            </a:r>
            <a:r>
              <a:rPr lang="en-GB" dirty="0">
                <a:solidFill>
                  <a:srgbClr val="0070C0"/>
                </a:solidFill>
                <a:latin typeface="Times New Roman" pitchFamily="18" charset="0"/>
                <a:ea typeface="Calibri"/>
                <a:cs typeface="Times New Roman" pitchFamily="18" charset="0"/>
              </a:rPr>
              <a:t> fi </a:t>
            </a:r>
            <a:r>
              <a:rPr lang="en-GB" dirty="0" err="1">
                <a:solidFill>
                  <a:srgbClr val="0070C0"/>
                </a:solidFill>
                <a:latin typeface="Times New Roman" pitchFamily="18" charset="0"/>
                <a:ea typeface="Calibri"/>
                <a:cs typeface="Times New Roman" pitchFamily="18" charset="0"/>
              </a:rPr>
              <a:t>amantaa</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namni</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tokko</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qabu</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ilaalchisee</a:t>
            </a:r>
            <a:r>
              <a:rPr lang="en-GB" dirty="0">
                <a:latin typeface="Times New Roman" pitchFamily="18" charset="0"/>
                <a:ea typeface="Calibri"/>
                <a:cs typeface="Times New Roman" pitchFamily="18" charset="0"/>
              </a:rPr>
              <a:t> </a:t>
            </a:r>
            <a:r>
              <a:rPr lang="en-GB" dirty="0" err="1">
                <a:solidFill>
                  <a:srgbClr val="FF0000"/>
                </a:solidFill>
                <a:latin typeface="Times New Roman" pitchFamily="18" charset="0"/>
                <a:ea typeface="Calibri"/>
                <a:cs typeface="Times New Roman" pitchFamily="18" charset="0"/>
              </a:rPr>
              <a:t>gochawwan</a:t>
            </a:r>
            <a:r>
              <a:rPr lang="en-GB" dirty="0">
                <a:solidFill>
                  <a:srgbClr val="FF0000"/>
                </a:solidFill>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namicha</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bakka</a:t>
            </a:r>
            <a:r>
              <a:rPr lang="en-GB" dirty="0">
                <a:latin typeface="Times New Roman" pitchFamily="18" charset="0"/>
                <a:ea typeface="Calibri"/>
                <a:cs typeface="Times New Roman" pitchFamily="18" charset="0"/>
              </a:rPr>
              <a:t> </a:t>
            </a:r>
            <a:r>
              <a:rPr lang="en-GB" dirty="0" err="1">
                <a:latin typeface="Times New Roman" pitchFamily="18" charset="0"/>
                <a:ea typeface="Calibri"/>
                <a:cs typeface="Times New Roman" pitchFamily="18" charset="0"/>
              </a:rPr>
              <a:t>bu’u</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6513038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E047410-51A5-42E3-84DD-5ACE02BF88F7}"/>
              </a:ext>
            </a:extLst>
          </p:cNvPr>
          <p:cNvSpPr>
            <a:spLocks noGrp="1"/>
          </p:cNvSpPr>
          <p:nvPr>
            <p:ph type="title"/>
          </p:nvPr>
        </p:nvSpPr>
        <p:spPr/>
        <p:txBody>
          <a:bodyPr/>
          <a:lstStyle/>
          <a:p>
            <a:r>
              <a:rPr lang="en-US" dirty="0" err="1"/>
              <a:t>Gaaffilee</a:t>
            </a:r>
            <a:r>
              <a:rPr lang="en-US" dirty="0"/>
              <a:t> </a:t>
            </a:r>
            <a:r>
              <a:rPr lang="en-US" dirty="0" err="1"/>
              <a:t>Marii</a:t>
            </a:r>
            <a:r>
              <a:rPr lang="en-US" dirty="0"/>
              <a:t> </a:t>
            </a:r>
            <a:endParaRPr lang="en-GB" dirty="0"/>
          </a:p>
        </p:txBody>
      </p:sp>
      <p:sp>
        <p:nvSpPr>
          <p:cNvPr id="3" name="Content Placeholder 2">
            <a:extLst>
              <a:ext uri="{FF2B5EF4-FFF2-40B4-BE49-F238E27FC236}">
                <a16:creationId xmlns="" xmlns:a16="http://schemas.microsoft.com/office/drawing/2014/main" id="{00AEB732-788F-43BB-8F9D-FBF78F0924DD}"/>
              </a:ext>
            </a:extLst>
          </p:cNvPr>
          <p:cNvSpPr>
            <a:spLocks noGrp="1"/>
          </p:cNvSpPr>
          <p:nvPr>
            <p:ph idx="1"/>
          </p:nvPr>
        </p:nvSpPr>
        <p:spPr>
          <a:effectLst>
            <a:outerShdw blurRad="50800" dist="38100" dir="8100000" algn="tr" rotWithShape="0">
              <a:prstClr val="black">
                <a:alpha val="40000"/>
              </a:prstClr>
            </a:outerShdw>
          </a:effectLst>
        </p:spPr>
        <p:txBody>
          <a:bodyPr>
            <a:normAutofit fontScale="85000" lnSpcReduction="20000"/>
          </a:bodyPr>
          <a:lstStyle/>
          <a:p>
            <a:pPr marL="514350" indent="-514350" algn="just">
              <a:buFont typeface="+mj-lt"/>
              <a:buAutoNum type="arabicPeriod"/>
            </a:pPr>
            <a:r>
              <a:rPr lang="en-US" dirty="0" err="1">
                <a:solidFill>
                  <a:srgbClr val="FF0000"/>
                </a:solidFill>
                <a:latin typeface="Times New Roman" pitchFamily="18" charset="0"/>
                <a:cs typeface="Times New Roman" pitchFamily="18" charset="0"/>
              </a:rPr>
              <a:t>Fuula</a:t>
            </a:r>
            <a:r>
              <a:rPr lang="en-US" dirty="0">
                <a:solidFill>
                  <a:srgbClr val="FF0000"/>
                </a:solidFill>
                <a:latin typeface="Times New Roman" pitchFamily="18" charset="0"/>
                <a:cs typeface="Times New Roman" pitchFamily="18" charset="0"/>
              </a:rPr>
              <a:t> 62 </a:t>
            </a:r>
            <a:r>
              <a:rPr lang="en-US" dirty="0" err="1">
                <a:solidFill>
                  <a:srgbClr val="FF0000"/>
                </a:solidFill>
                <a:latin typeface="Times New Roman" pitchFamily="18" charset="0"/>
                <a:cs typeface="Times New Roman" pitchFamily="18" charset="0"/>
              </a:rPr>
              <a:t>waa’ee</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bilisummaa</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ogummaa</a:t>
            </a:r>
            <a:r>
              <a:rPr lang="en-US" dirty="0">
                <a:solidFill>
                  <a:srgbClr val="FF0000"/>
                </a:solidFill>
                <a:latin typeface="Times New Roman" pitchFamily="18" charset="0"/>
                <a:cs typeface="Times New Roman" pitchFamily="18" charset="0"/>
              </a:rPr>
              <a:t> A/</a:t>
            </a:r>
            <a:r>
              <a:rPr lang="en-US" dirty="0" err="1">
                <a:solidFill>
                  <a:srgbClr val="FF0000"/>
                </a:solidFill>
                <a:latin typeface="Times New Roman" pitchFamily="18" charset="0"/>
                <a:cs typeface="Times New Roman" pitchFamily="18" charset="0"/>
              </a:rPr>
              <a:t>Alangummaa</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ilaallatan</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gareen</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hojjadhaa</a:t>
            </a:r>
            <a:r>
              <a:rPr lang="en-US" dirty="0">
                <a:solidFill>
                  <a:srgbClr val="FF0000"/>
                </a:solidFill>
                <a:latin typeface="Times New Roman" pitchFamily="18" charset="0"/>
                <a:cs typeface="Times New Roman" pitchFamily="18" charset="0"/>
              </a:rPr>
              <a:t>!</a:t>
            </a:r>
          </a:p>
          <a:p>
            <a:pPr marL="514350" indent="-514350" algn="just">
              <a:buFont typeface="+mj-lt"/>
              <a:buAutoNum type="arabicPeriod"/>
            </a:pPr>
            <a:r>
              <a:rPr lang="en-US" dirty="0" err="1">
                <a:latin typeface="Times New Roman" pitchFamily="18" charset="0"/>
                <a:cs typeface="Times New Roman" pitchFamily="18" charset="0"/>
              </a:rPr>
              <a:t>Dhimma</a:t>
            </a:r>
            <a:r>
              <a:rPr lang="en-US" dirty="0">
                <a:latin typeface="Times New Roman" pitchFamily="18" charset="0"/>
                <a:cs typeface="Times New Roman" pitchFamily="18" charset="0"/>
              </a:rPr>
              <a:t> 12ffaa </a:t>
            </a:r>
            <a:r>
              <a:rPr lang="en-US" dirty="0" err="1">
                <a:latin typeface="Times New Roman" pitchFamily="18" charset="0"/>
                <a:cs typeface="Times New Roman" pitchFamily="18" charset="0"/>
              </a:rPr>
              <a:t>abbaa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alangaa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galmee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yakka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dhoksaatiin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himatamtoota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irratti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qulqullaa’e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akka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banu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ajajamee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banuu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didee,yemmuu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naamuusaan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himatamu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sababa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shakkamtoonni</a:t>
            </a:r>
            <a:r>
              <a:rPr lang="en-US" dirty="0">
                <a:latin typeface="Times New Roman" pitchFamily="18" charset="0"/>
                <a:cs typeface="Times New Roman" pitchFamily="18" charset="0"/>
              </a:rPr>
              <a:t> hundi </a:t>
            </a:r>
            <a:r>
              <a:rPr lang="en-US" dirty="0" err="1">
                <a:latin typeface="Times New Roman" pitchFamily="18" charset="0"/>
                <a:cs typeface="Times New Roman" pitchFamily="18" charset="0"/>
              </a:rPr>
              <a:t>hin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dhiyaanneef</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ibsi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teessoo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isaanii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galmeen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wal-qabatee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waan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dhiyaanneef</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poolisiif</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ajaja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dabarseen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waan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jiruuf,qajeelfama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ifa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fudhachuu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dinne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jedheera.Gumiinis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itti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gaafatamaan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himaticha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hundeessee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waan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adabsiiseef</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falmiin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himatamaan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kaase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fudhatamummaa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qabu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jechuun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mindaa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ji’a</a:t>
            </a:r>
            <a:r>
              <a:rPr lang="en-US" dirty="0">
                <a:latin typeface="Times New Roman" pitchFamily="18" charset="0"/>
                <a:cs typeface="Times New Roman" pitchFamily="18" charset="0"/>
              </a:rPr>
              <a:t> 1 </a:t>
            </a:r>
            <a:r>
              <a:rPr lang="en-US" dirty="0" err="1">
                <a:latin typeface="Times New Roman" pitchFamily="18" charset="0"/>
                <a:cs typeface="Times New Roman" pitchFamily="18" charset="0"/>
              </a:rPr>
              <a:t>adabeera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Gaaffilee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marii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fuula</a:t>
            </a:r>
            <a:r>
              <a:rPr lang="en-US" dirty="0">
                <a:latin typeface="Times New Roman" pitchFamily="18" charset="0"/>
                <a:cs typeface="Times New Roman" pitchFamily="18" charset="0"/>
              </a:rPr>
              <a:t> 65ffaa </a:t>
            </a:r>
            <a:r>
              <a:rPr lang="en-US" dirty="0" err="1">
                <a:latin typeface="Times New Roman" pitchFamily="18" charset="0"/>
                <a:cs typeface="Times New Roman" pitchFamily="18" charset="0"/>
              </a:rPr>
              <a:t>waliin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ilaali</a:t>
            </a:r>
            <a:r>
              <a:rPr lang="en-US" dirty="0">
                <a:latin typeface="Times New Roman" pitchFamily="18" charset="0"/>
                <a:cs typeface="Times New Roman" pitchFamily="18" charset="0"/>
              </a:rPr>
              <a:t>!</a:t>
            </a:r>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209648571"/>
      </p:ext>
    </p:extLst>
  </p:cSld>
  <p:clrMapOvr>
    <a:masterClrMapping/>
  </p:clrMapOvr>
  <p:transition spd="slow">
    <p:pull/>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9D29C41-AE0E-44BC-879A-833B34046990}"/>
              </a:ext>
            </a:extLst>
          </p:cNvPr>
          <p:cNvSpPr>
            <a:spLocks noGrp="1"/>
          </p:cNvSpPr>
          <p:nvPr>
            <p:ph idx="1"/>
          </p:nvPr>
        </p:nvSpPr>
        <p:spPr>
          <a:xfrm>
            <a:off x="457200" y="836712"/>
            <a:ext cx="8229600" cy="6021288"/>
          </a:xfrm>
          <a:effectLst>
            <a:outerShdw blurRad="50800" dist="38100" dir="2700000" algn="tl" rotWithShape="0">
              <a:prstClr val="black">
                <a:alpha val="40000"/>
              </a:prstClr>
            </a:outerShdw>
          </a:effectLst>
        </p:spPr>
        <p:txBody>
          <a:bodyPr>
            <a:normAutofit fontScale="85000" lnSpcReduction="20000"/>
          </a:bodyPr>
          <a:lstStyle/>
          <a:p>
            <a:pPr marL="514350" indent="-514350" algn="just">
              <a:buFont typeface="+mj-lt"/>
              <a:buAutoNum type="arabicPeriod" startAt="3"/>
            </a:pPr>
            <a:r>
              <a:rPr lang="en-GB" dirty="0" err="1">
                <a:latin typeface="Times New Roman" pitchFamily="18" charset="0"/>
                <a:cs typeface="Times New Roman" pitchFamily="18" charset="0"/>
              </a:rPr>
              <a:t>Dhimma</a:t>
            </a:r>
            <a:r>
              <a:rPr lang="en-GB" dirty="0">
                <a:latin typeface="Times New Roman" pitchFamily="18" charset="0"/>
                <a:cs typeface="Times New Roman" pitchFamily="18" charset="0"/>
              </a:rPr>
              <a:t> 13ffaa </a:t>
            </a:r>
            <a:r>
              <a:rPr lang="en-GB" dirty="0" err="1">
                <a:latin typeface="Times New Roman" pitchFamily="18" charset="0"/>
                <a:cs typeface="Times New Roman" pitchFamily="18" charset="0"/>
              </a:rPr>
              <a:t>danbii</a:t>
            </a:r>
            <a:r>
              <a:rPr lang="en-GB" dirty="0">
                <a:latin typeface="Times New Roman" pitchFamily="18" charset="0"/>
                <a:cs typeface="Times New Roman" pitchFamily="18" charset="0"/>
              </a:rPr>
              <a:t> 161/05 kwt.78(D,E,F,S,P) </a:t>
            </a:r>
            <a:r>
              <a:rPr lang="en-GB" dirty="0" err="1">
                <a:latin typeface="Times New Roman" pitchFamily="18" charset="0"/>
                <a:cs typeface="Times New Roman" pitchFamily="18" charset="0"/>
              </a:rPr>
              <a:t>jechuunis</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Dambii</a:t>
            </a:r>
            <a:r>
              <a:rPr lang="en-GB" dirty="0">
                <a:latin typeface="Times New Roman" pitchFamily="18" charset="0"/>
                <a:cs typeface="Times New Roman" pitchFamily="18" charset="0"/>
              </a:rPr>
              <a:t> lakk.218/013 kwt.114(8,11,21,22) </a:t>
            </a:r>
            <a:r>
              <a:rPr lang="en-GB" dirty="0" err="1">
                <a:latin typeface="Times New Roman" pitchFamily="18" charset="0"/>
                <a:cs typeface="Times New Roman" pitchFamily="18" charset="0"/>
              </a:rPr>
              <a:t>darbuun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miidhamaa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buqqeen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mataa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cabee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leensiin</a:t>
            </a:r>
            <a:r>
              <a:rPr lang="en-GB" dirty="0">
                <a:latin typeface="Times New Roman" pitchFamily="18" charset="0"/>
                <a:cs typeface="Times New Roman" pitchFamily="18" charset="0"/>
              </a:rPr>
              <a:t> ija </a:t>
            </a:r>
            <a:r>
              <a:rPr lang="en-GB" dirty="0" err="1">
                <a:latin typeface="Times New Roman" pitchFamily="18" charset="0"/>
                <a:cs typeface="Times New Roman" pitchFamily="18" charset="0"/>
              </a:rPr>
              <a:t>ilaaluu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hir’achuu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ragaan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otoo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ibsuu</a:t>
            </a:r>
            <a:r>
              <a:rPr lang="en-GB" dirty="0">
                <a:latin typeface="Times New Roman" pitchFamily="18" charset="0"/>
                <a:cs typeface="Times New Roman" pitchFamily="18" charset="0"/>
              </a:rPr>
              <a:t> kwt.555(b)</a:t>
            </a:r>
            <a:r>
              <a:rPr lang="en-GB" dirty="0" err="1">
                <a:latin typeface="Times New Roman" pitchFamily="18" charset="0"/>
                <a:cs typeface="Times New Roman" pitchFamily="18" charset="0"/>
              </a:rPr>
              <a:t>jalatti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himannaa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dhiyeessuu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otoo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qabuu</a:t>
            </a:r>
            <a:r>
              <a:rPr lang="en-GB" dirty="0">
                <a:latin typeface="Times New Roman" pitchFamily="18" charset="0"/>
                <a:cs typeface="Times New Roman" pitchFamily="18" charset="0"/>
              </a:rPr>
              <a:t> kwt.556(2,A), </a:t>
            </a:r>
            <a:r>
              <a:rPr lang="en-GB" dirty="0" err="1">
                <a:latin typeface="Times New Roman" pitchFamily="18" charset="0"/>
                <a:cs typeface="Times New Roman" pitchFamily="18" charset="0"/>
              </a:rPr>
              <a:t>himatamaa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kazaraan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jilbaa</a:t>
            </a:r>
            <a:r>
              <a:rPr lang="en-GB" dirty="0">
                <a:latin typeface="Times New Roman" pitchFamily="18" charset="0"/>
                <a:cs typeface="Times New Roman" pitchFamily="18" charset="0"/>
              </a:rPr>
              <a:t> gadi </a:t>
            </a:r>
            <a:r>
              <a:rPr lang="en-GB" dirty="0" err="1">
                <a:latin typeface="Times New Roman" pitchFamily="18" charset="0"/>
                <a:cs typeface="Times New Roman" pitchFamily="18" charset="0"/>
              </a:rPr>
              <a:t>rukutee</a:t>
            </a:r>
            <a:r>
              <a:rPr lang="en-GB" dirty="0">
                <a:latin typeface="Times New Roman" pitchFamily="18" charset="0"/>
                <a:cs typeface="Times New Roman" pitchFamily="18" charset="0"/>
              </a:rPr>
              <a:t> kwt.556(2,a)</a:t>
            </a:r>
            <a:r>
              <a:rPr lang="en-GB" dirty="0" err="1">
                <a:latin typeface="Times New Roman" pitchFamily="18" charset="0"/>
                <a:cs typeface="Times New Roman" pitchFamily="18" charset="0"/>
              </a:rPr>
              <a:t>jalatti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mirkanaa’e</a:t>
            </a:r>
            <a:r>
              <a:rPr lang="en-GB" dirty="0">
                <a:latin typeface="Times New Roman" pitchFamily="18" charset="0"/>
                <a:cs typeface="Times New Roman" pitchFamily="18" charset="0"/>
              </a:rPr>
              <a:t> of </a:t>
            </a:r>
            <a:r>
              <a:rPr lang="en-GB" dirty="0" err="1">
                <a:latin typeface="Times New Roman" pitchFamily="18" charset="0"/>
                <a:cs typeface="Times New Roman" pitchFamily="18" charset="0"/>
              </a:rPr>
              <a:t>irraa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ittisi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jedhame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araaraan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akka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cufamu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eeyyamamaa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ta’uu.Miidhaa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qaamaa</a:t>
            </a:r>
            <a:r>
              <a:rPr lang="en-GB" dirty="0">
                <a:latin typeface="Times New Roman" pitchFamily="18" charset="0"/>
                <a:cs typeface="Times New Roman" pitchFamily="18" charset="0"/>
              </a:rPr>
              <a:t> kwt.555 </a:t>
            </a:r>
            <a:r>
              <a:rPr lang="en-GB" dirty="0" err="1">
                <a:latin typeface="Times New Roman" pitchFamily="18" charset="0"/>
                <a:cs typeface="Times New Roman" pitchFamily="18" charset="0"/>
              </a:rPr>
              <a:t>jalatti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himatamee</a:t>
            </a:r>
            <a:r>
              <a:rPr lang="en-GB" dirty="0">
                <a:latin typeface="Times New Roman" pitchFamily="18" charset="0"/>
                <a:cs typeface="Times New Roman" pitchFamily="18" charset="0"/>
              </a:rPr>
              <a:t> of </a:t>
            </a:r>
            <a:r>
              <a:rPr lang="en-GB" dirty="0" err="1">
                <a:latin typeface="Times New Roman" pitchFamily="18" charset="0"/>
                <a:cs typeface="Times New Roman" pitchFamily="18" charset="0"/>
              </a:rPr>
              <a:t>irraa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ittisi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jedhame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bitaa</a:t>
            </a:r>
            <a:r>
              <a:rPr lang="en-GB" dirty="0">
                <a:latin typeface="Times New Roman" pitchFamily="18" charset="0"/>
                <a:cs typeface="Times New Roman" pitchFamily="18" charset="0"/>
              </a:rPr>
              <a:t> fi </a:t>
            </a:r>
            <a:r>
              <a:rPr lang="en-GB" dirty="0" err="1">
                <a:latin typeface="Times New Roman" pitchFamily="18" charset="0"/>
                <a:cs typeface="Times New Roman" pitchFamily="18" charset="0"/>
              </a:rPr>
              <a:t>mirgi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araaramaniiru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jechuun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himata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kaaseera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jechuun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xalayaa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barreessuun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balleessa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cimaa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raawwateen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himatamee.Hunda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jalatti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balleessa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jedhamee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sadarkaa</a:t>
            </a:r>
            <a:r>
              <a:rPr lang="en-GB" dirty="0">
                <a:latin typeface="Times New Roman" pitchFamily="18" charset="0"/>
                <a:cs typeface="Times New Roman" pitchFamily="18" charset="0"/>
              </a:rPr>
              <a:t> gadi </a:t>
            </a:r>
            <a:r>
              <a:rPr lang="en-GB" dirty="0" err="1">
                <a:latin typeface="Times New Roman" pitchFamily="18" charset="0"/>
                <a:cs typeface="Times New Roman" pitchFamily="18" charset="0"/>
              </a:rPr>
              <a:t>bu’ee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gara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godina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baaleetti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jijjiirame.A</a:t>
            </a:r>
            <a:r>
              <a:rPr lang="en-GB" dirty="0">
                <a:latin typeface="Times New Roman" pitchFamily="18" charset="0"/>
                <a:cs typeface="Times New Roman" pitchFamily="18" charset="0"/>
              </a:rPr>
              <a:t>/</a:t>
            </a:r>
            <a:r>
              <a:rPr lang="en-GB" dirty="0" err="1">
                <a:latin typeface="Times New Roman" pitchFamily="18" charset="0"/>
                <a:cs typeface="Times New Roman" pitchFamily="18" charset="0"/>
              </a:rPr>
              <a:t>Alangaa</a:t>
            </a:r>
            <a:r>
              <a:rPr lang="en-GB" dirty="0">
                <a:latin typeface="Times New Roman" pitchFamily="18" charset="0"/>
                <a:cs typeface="Times New Roman" pitchFamily="18" charset="0"/>
              </a:rPr>
              <a:t> kun </a:t>
            </a:r>
            <a:r>
              <a:rPr lang="en-GB" dirty="0" err="1">
                <a:latin typeface="Times New Roman" pitchFamily="18" charset="0"/>
                <a:cs typeface="Times New Roman" pitchFamily="18" charset="0"/>
              </a:rPr>
              <a:t>qajeelfama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alloogummaan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seera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kabachiisuu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mirgaa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namoomaa</a:t>
            </a:r>
            <a:r>
              <a:rPr lang="en-GB" dirty="0">
                <a:latin typeface="Times New Roman" pitchFamily="18" charset="0"/>
                <a:cs typeface="Times New Roman" pitchFamily="18" charset="0"/>
              </a:rPr>
              <a:t> fi </a:t>
            </a:r>
            <a:r>
              <a:rPr lang="en-GB" dirty="0" err="1">
                <a:latin typeface="Times New Roman" pitchFamily="18" charset="0"/>
                <a:cs typeface="Times New Roman" pitchFamily="18" charset="0"/>
              </a:rPr>
              <a:t>dkraasii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kabachiisuu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danbii</a:t>
            </a:r>
            <a:r>
              <a:rPr lang="en-GB" dirty="0">
                <a:latin typeface="Times New Roman" pitchFamily="18" charset="0"/>
                <a:cs typeface="Times New Roman" pitchFamily="18" charset="0"/>
              </a:rPr>
              <a:t> 218/013 kwt.98(2)</a:t>
            </a:r>
            <a:r>
              <a:rPr lang="en-GB" dirty="0" err="1">
                <a:latin typeface="Times New Roman" pitchFamily="18" charset="0"/>
                <a:cs typeface="Times New Roman" pitchFamily="18" charset="0"/>
              </a:rPr>
              <a:t>waliin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akkamitti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ilaaltu</a:t>
            </a:r>
            <a:r>
              <a:rPr lang="en-GB" dirty="0">
                <a:latin typeface="Times New Roman" pitchFamily="18" charset="0"/>
                <a:cs typeface="Times New Roman" pitchFamily="18" charset="0"/>
              </a:rPr>
              <a:t>?</a:t>
            </a:r>
          </a:p>
        </p:txBody>
      </p:sp>
    </p:spTree>
    <p:extLst>
      <p:ext uri="{BB962C8B-B14F-4D97-AF65-F5344CB8AC3E}">
        <p14:creationId xmlns:p14="http://schemas.microsoft.com/office/powerpoint/2010/main" val="39131724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A1972BF-840F-44B4-A54B-07ECBA947317}"/>
              </a:ext>
            </a:extLst>
          </p:cNvPr>
          <p:cNvSpPr>
            <a:spLocks noGrp="1"/>
          </p:cNvSpPr>
          <p:nvPr>
            <p:ph idx="1"/>
          </p:nvPr>
        </p:nvSpPr>
        <p:spPr>
          <a:xfrm>
            <a:off x="457200" y="908720"/>
            <a:ext cx="8229600" cy="5217443"/>
          </a:xfrm>
          <a:effectLst>
            <a:outerShdw blurRad="50800" dist="38100" dir="10800000" algn="r" rotWithShape="0">
              <a:prstClr val="black">
                <a:alpha val="40000"/>
              </a:prstClr>
            </a:outerShdw>
          </a:effectLst>
        </p:spPr>
        <p:txBody>
          <a:bodyPr>
            <a:normAutofit fontScale="85000" lnSpcReduction="20000"/>
          </a:bodyPr>
          <a:lstStyle/>
          <a:p>
            <a:pPr marL="514350" indent="-514350" algn="just">
              <a:buFont typeface="+mj-lt"/>
              <a:buAutoNum type="arabicPeriod" startAt="4"/>
            </a:pPr>
            <a:r>
              <a:rPr lang="en-GB" dirty="0" err="1">
                <a:solidFill>
                  <a:srgbClr val="FF0000"/>
                </a:solidFill>
                <a:latin typeface="Times New Roman" pitchFamily="18" charset="0"/>
                <a:cs typeface="Times New Roman" pitchFamily="18" charset="0"/>
              </a:rPr>
              <a:t>Abbaan</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Alangaa</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falmii</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yakkaa</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keessatti</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ragaa</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himatamaa</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fayyadu</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yoo</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arge</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himatamaaf</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dabarsee</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kennuuf</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dirqama</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seeraa</a:t>
            </a:r>
            <a:r>
              <a:rPr lang="en-GB" dirty="0">
                <a:solidFill>
                  <a:srgbClr val="FF0000"/>
                </a:solidFill>
                <a:latin typeface="Times New Roman" pitchFamily="18" charset="0"/>
                <a:cs typeface="Times New Roman" pitchFamily="18" charset="0"/>
              </a:rPr>
              <a:t> fi </a:t>
            </a:r>
            <a:r>
              <a:rPr lang="en-GB" dirty="0" err="1">
                <a:solidFill>
                  <a:srgbClr val="FF0000"/>
                </a:solidFill>
                <a:latin typeface="Times New Roman" pitchFamily="18" charset="0"/>
                <a:cs typeface="Times New Roman" pitchFamily="18" charset="0"/>
              </a:rPr>
              <a:t>naamusa</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ogummaa</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qaba</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jettanii</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yaadduu</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Dirqama</a:t>
            </a:r>
            <a:r>
              <a:rPr lang="en-GB" dirty="0">
                <a:solidFill>
                  <a:srgbClr val="FF0000"/>
                </a:solidFill>
                <a:latin typeface="Times New Roman" pitchFamily="18" charset="0"/>
                <a:cs typeface="Times New Roman" pitchFamily="18" charset="0"/>
              </a:rPr>
              <a:t> kana </a:t>
            </a:r>
            <a:r>
              <a:rPr lang="en-GB" dirty="0" err="1">
                <a:solidFill>
                  <a:srgbClr val="FF0000"/>
                </a:solidFill>
                <a:latin typeface="Times New Roman" pitchFamily="18" charset="0"/>
                <a:cs typeface="Times New Roman" pitchFamily="18" charset="0"/>
              </a:rPr>
              <a:t>qaba</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kan</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jennu</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yoo</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ta’e</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duudhaa</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iccitii</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eeguu</a:t>
            </a:r>
            <a:r>
              <a:rPr lang="en-GB" dirty="0">
                <a:solidFill>
                  <a:srgbClr val="FF0000"/>
                </a:solidFill>
                <a:latin typeface="Times New Roman" pitchFamily="18" charset="0"/>
                <a:cs typeface="Times New Roman" pitchFamily="18" charset="0"/>
              </a:rPr>
              <a:t> kwt.102 vs </a:t>
            </a:r>
            <a:r>
              <a:rPr lang="en-GB" dirty="0" err="1">
                <a:solidFill>
                  <a:srgbClr val="FF0000"/>
                </a:solidFill>
                <a:latin typeface="Times New Roman" pitchFamily="18" charset="0"/>
                <a:cs typeface="Times New Roman" pitchFamily="18" charset="0"/>
              </a:rPr>
              <a:t>duudhaa</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haqummaa</a:t>
            </a:r>
            <a:r>
              <a:rPr lang="en-GB" dirty="0">
                <a:solidFill>
                  <a:srgbClr val="FF0000"/>
                </a:solidFill>
                <a:latin typeface="Times New Roman" pitchFamily="18" charset="0"/>
                <a:cs typeface="Times New Roman" pitchFamily="18" charset="0"/>
              </a:rPr>
              <a:t> kwt.97 </a:t>
            </a:r>
            <a:r>
              <a:rPr lang="en-GB" dirty="0" err="1">
                <a:solidFill>
                  <a:srgbClr val="FF0000"/>
                </a:solidFill>
                <a:latin typeface="Times New Roman" pitchFamily="18" charset="0"/>
                <a:cs typeface="Times New Roman" pitchFamily="18" charset="0"/>
              </a:rPr>
              <a:t>waliin</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akkamitti</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ilaaltu</a:t>
            </a:r>
            <a:r>
              <a:rPr lang="en-GB" dirty="0">
                <a:solidFill>
                  <a:srgbClr val="FF0000"/>
                </a:solidFill>
                <a:latin typeface="Times New Roman" pitchFamily="18" charset="0"/>
                <a:cs typeface="Times New Roman" pitchFamily="18" charset="0"/>
              </a:rPr>
              <a:t>?</a:t>
            </a:r>
          </a:p>
          <a:p>
            <a:pPr marL="514350" indent="-514350" algn="just">
              <a:buFont typeface="+mj-lt"/>
              <a:buAutoNum type="arabicPeriod" startAt="4"/>
            </a:pPr>
            <a:r>
              <a:rPr lang="en-GB" dirty="0">
                <a:latin typeface="Times New Roman" pitchFamily="18" charset="0"/>
                <a:cs typeface="Times New Roman" pitchFamily="18" charset="0"/>
              </a:rPr>
              <a:t>Gama </a:t>
            </a:r>
            <a:r>
              <a:rPr lang="en-GB" dirty="0" err="1">
                <a:latin typeface="Times New Roman" pitchFamily="18" charset="0"/>
                <a:cs typeface="Times New Roman" pitchFamily="18" charset="0"/>
              </a:rPr>
              <a:t>tokkoon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Abbaan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alangaa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kenninsa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tajaajila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abbaa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alangummaa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keessatti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qajeeltoo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iftoominaa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heera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mootummaan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tumame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kabajuuf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dirqama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qaba</a:t>
            </a:r>
            <a:r>
              <a:rPr lang="en-GB" dirty="0">
                <a:latin typeface="Times New Roman" pitchFamily="18" charset="0"/>
                <a:cs typeface="Times New Roman" pitchFamily="18" charset="0"/>
              </a:rPr>
              <a:t>. Gama </a:t>
            </a:r>
            <a:r>
              <a:rPr lang="en-GB" dirty="0" err="1">
                <a:latin typeface="Times New Roman" pitchFamily="18" charset="0"/>
                <a:cs typeface="Times New Roman" pitchFamily="18" charset="0"/>
              </a:rPr>
              <a:t>biraan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immoo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hojii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hojjetuun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walqabatee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iccitii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dhimmootaa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eeguuf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dirqamni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ogummaa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irratti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gatameera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Dhimmoota</a:t>
            </a:r>
            <a:r>
              <a:rPr lang="en-GB" dirty="0">
                <a:latin typeface="Times New Roman" pitchFamily="18" charset="0"/>
                <a:cs typeface="Times New Roman" pitchFamily="18" charset="0"/>
              </a:rPr>
              <a:t> kana </a:t>
            </a:r>
            <a:r>
              <a:rPr lang="en-GB" dirty="0" err="1">
                <a:latin typeface="Times New Roman" pitchFamily="18" charset="0"/>
                <a:cs typeface="Times New Roman" pitchFamily="18" charset="0"/>
              </a:rPr>
              <a:t>lamaan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Dambii</a:t>
            </a:r>
            <a:r>
              <a:rPr lang="en-GB" dirty="0">
                <a:latin typeface="Times New Roman" pitchFamily="18" charset="0"/>
                <a:cs typeface="Times New Roman" pitchFamily="18" charset="0"/>
              </a:rPr>
              <a:t> kwt.100 fi 102 </a:t>
            </a:r>
            <a:r>
              <a:rPr lang="en-GB" dirty="0" err="1">
                <a:latin typeface="Times New Roman" pitchFamily="18" charset="0"/>
                <a:cs typeface="Times New Roman" pitchFamily="18" charset="0"/>
              </a:rPr>
              <a:t>jechuudha</a:t>
            </a:r>
            <a:r>
              <a:rPr lang="en-GB" dirty="0">
                <a:latin typeface="Times New Roman" pitchFamily="18" charset="0"/>
                <a:cs typeface="Times New Roman" pitchFamily="18" charset="0"/>
              </a:rPr>
              <a:t>.)</a:t>
            </a:r>
            <a:r>
              <a:rPr lang="en-GB" dirty="0" err="1">
                <a:latin typeface="Times New Roman" pitchFamily="18" charset="0"/>
                <a:cs typeface="Times New Roman" pitchFamily="18" charset="0"/>
              </a:rPr>
              <a:t>haala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kamiin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wal</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simsiisuun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hojiirra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oolchuun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danda’ama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jettu</a:t>
            </a:r>
            <a:r>
              <a:rPr lang="en-GB" dirty="0">
                <a:latin typeface="Times New Roman" pitchFamily="18" charset="0"/>
                <a:cs typeface="Times New Roman" pitchFamily="18" charset="0"/>
              </a:rPr>
              <a:t>? </a:t>
            </a:r>
          </a:p>
        </p:txBody>
      </p:sp>
    </p:spTree>
    <p:extLst>
      <p:ext uri="{BB962C8B-B14F-4D97-AF65-F5344CB8AC3E}">
        <p14:creationId xmlns:p14="http://schemas.microsoft.com/office/powerpoint/2010/main" val="267413829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95A19898-BC82-4FF7-AF67-6E72752C28EE}"/>
              </a:ext>
            </a:extLst>
          </p:cNvPr>
          <p:cNvSpPr>
            <a:spLocks noGrp="1"/>
          </p:cNvSpPr>
          <p:nvPr>
            <p:ph idx="1"/>
          </p:nvPr>
        </p:nvSpPr>
        <p:spPr>
          <a:xfrm>
            <a:off x="179512" y="260648"/>
            <a:ext cx="8784976" cy="6408712"/>
          </a:xfrm>
          <a:effectLst>
            <a:outerShdw blurRad="50800" dist="38100" dir="8100000" algn="tr" rotWithShape="0">
              <a:prstClr val="black">
                <a:alpha val="40000"/>
              </a:prstClr>
            </a:outerShdw>
          </a:effectLst>
        </p:spPr>
        <p:txBody>
          <a:bodyPr>
            <a:normAutofit fontScale="77500" lnSpcReduction="20000"/>
          </a:bodyPr>
          <a:lstStyle/>
          <a:p>
            <a:pPr marL="514350" indent="-514350" algn="just">
              <a:buFont typeface="+mj-lt"/>
              <a:buAutoNum type="arabicPeriod" startAt="6"/>
            </a:pPr>
            <a:r>
              <a:rPr lang="en-GB" dirty="0" err="1">
                <a:latin typeface="Times New Roman" pitchFamily="18" charset="0"/>
                <a:cs typeface="Times New Roman" pitchFamily="18" charset="0"/>
              </a:rPr>
              <a:t>Dhimma</a:t>
            </a:r>
            <a:r>
              <a:rPr lang="en-GB" dirty="0">
                <a:latin typeface="Times New Roman" pitchFamily="18" charset="0"/>
                <a:cs typeface="Times New Roman" pitchFamily="18" charset="0"/>
              </a:rPr>
              <a:t> 14ffaa, A/</a:t>
            </a:r>
            <a:r>
              <a:rPr lang="en-GB" dirty="0" err="1">
                <a:latin typeface="Times New Roman" pitchFamily="18" charset="0"/>
                <a:cs typeface="Times New Roman" pitchFamily="18" charset="0"/>
              </a:rPr>
              <a:t>Alangaa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namoota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gareen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dubartii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irratti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yakka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gudeeddi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raawwatan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jedhaman</a:t>
            </a:r>
            <a:r>
              <a:rPr lang="en-GB" dirty="0">
                <a:latin typeface="Times New Roman" pitchFamily="18" charset="0"/>
                <a:cs typeface="Times New Roman" pitchFamily="18" charset="0"/>
              </a:rPr>
              <a:t> kwt.620(1(d) </a:t>
            </a:r>
            <a:r>
              <a:rPr lang="en-GB" dirty="0" err="1">
                <a:latin typeface="Times New Roman" pitchFamily="18" charset="0"/>
                <a:cs typeface="Times New Roman" pitchFamily="18" charset="0"/>
              </a:rPr>
              <a:t>jalatti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himachuu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otoo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qabuu</a:t>
            </a:r>
            <a:r>
              <a:rPr lang="en-GB" dirty="0">
                <a:latin typeface="Times New Roman" pitchFamily="18" charset="0"/>
                <a:cs typeface="Times New Roman" pitchFamily="18" charset="0"/>
              </a:rPr>
              <a:t> kwt.620(1) </a:t>
            </a:r>
            <a:r>
              <a:rPr lang="en-GB" dirty="0" err="1">
                <a:latin typeface="Times New Roman" pitchFamily="18" charset="0"/>
                <a:cs typeface="Times New Roman" pitchFamily="18" charset="0"/>
              </a:rPr>
              <a:t>jalatti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himannaa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hundeesse.Himatamtoota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gargaaruuf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yaadeeti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jedhamee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himatamee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deebii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gumiitti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kenneetiin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sababa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umuriin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ishee</a:t>
            </a:r>
            <a:r>
              <a:rPr lang="en-GB" dirty="0">
                <a:latin typeface="Times New Roman" pitchFamily="18" charset="0"/>
                <a:cs typeface="Times New Roman" pitchFamily="18" charset="0"/>
              </a:rPr>
              <a:t> wagga 18 </a:t>
            </a:r>
            <a:r>
              <a:rPr lang="en-GB" dirty="0" err="1">
                <a:latin typeface="Times New Roman" pitchFamily="18" charset="0"/>
                <a:cs typeface="Times New Roman" pitchFamily="18" charset="0"/>
              </a:rPr>
              <a:t>oli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ta’ee</a:t>
            </a:r>
            <a:r>
              <a:rPr lang="en-GB" dirty="0">
                <a:latin typeface="Times New Roman" pitchFamily="18" charset="0"/>
                <a:cs typeface="Times New Roman" pitchFamily="18" charset="0"/>
              </a:rPr>
              <a:t> fi </a:t>
            </a:r>
            <a:r>
              <a:rPr lang="en-GB" dirty="0" err="1">
                <a:latin typeface="Times New Roman" pitchFamily="18" charset="0"/>
                <a:cs typeface="Times New Roman" pitchFamily="18" charset="0"/>
              </a:rPr>
              <a:t>sababa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himatamtoonni</a:t>
            </a:r>
            <a:r>
              <a:rPr lang="en-GB" dirty="0">
                <a:latin typeface="Times New Roman" pitchFamily="18" charset="0"/>
                <a:cs typeface="Times New Roman" pitchFamily="18" charset="0"/>
              </a:rPr>
              <a:t> nu </a:t>
            </a:r>
            <a:r>
              <a:rPr lang="en-GB" dirty="0" err="1">
                <a:latin typeface="Times New Roman" pitchFamily="18" charset="0"/>
                <a:cs typeface="Times New Roman" pitchFamily="18" charset="0"/>
              </a:rPr>
              <a:t>keessaa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nama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tokkotu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gudeede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jedhaniif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erga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manni</a:t>
            </a:r>
            <a:r>
              <a:rPr lang="en-GB" dirty="0">
                <a:latin typeface="Times New Roman" pitchFamily="18" charset="0"/>
                <a:cs typeface="Times New Roman" pitchFamily="18" charset="0"/>
              </a:rPr>
              <a:t> murti </a:t>
            </a:r>
            <a:r>
              <a:rPr lang="en-GB" dirty="0" err="1">
                <a:latin typeface="Times New Roman" pitchFamily="18" charset="0"/>
                <a:cs typeface="Times New Roman" pitchFamily="18" charset="0"/>
              </a:rPr>
              <a:t>ol’aanaa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qabxiin</a:t>
            </a:r>
            <a:r>
              <a:rPr lang="en-GB" dirty="0">
                <a:latin typeface="Times New Roman" pitchFamily="18" charset="0"/>
                <a:cs typeface="Times New Roman" pitchFamily="18" charset="0"/>
              </a:rPr>
              <a:t> gad-</a:t>
            </a:r>
            <a:r>
              <a:rPr lang="en-GB" dirty="0" err="1">
                <a:latin typeface="Times New Roman" pitchFamily="18" charset="0"/>
                <a:cs typeface="Times New Roman" pitchFamily="18" charset="0"/>
              </a:rPr>
              <a:t>deebisee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boodas</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himannaa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gara</a:t>
            </a:r>
            <a:r>
              <a:rPr lang="en-GB" dirty="0">
                <a:latin typeface="Times New Roman" pitchFamily="18" charset="0"/>
                <a:cs typeface="Times New Roman" pitchFamily="18" charset="0"/>
              </a:rPr>
              <a:t> kwt.620(d)</a:t>
            </a:r>
            <a:r>
              <a:rPr lang="en-GB" dirty="0" err="1">
                <a:latin typeface="Times New Roman" pitchFamily="18" charset="0"/>
                <a:cs typeface="Times New Roman" pitchFamily="18" charset="0"/>
              </a:rPr>
              <a:t>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fooyyeffadheera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jechuun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deebii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laate.Gumiin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waliigalaas</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umuriin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sababa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qabxiin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kan</a:t>
            </a:r>
            <a:r>
              <a:rPr lang="en-GB" dirty="0">
                <a:latin typeface="Times New Roman" pitchFamily="18" charset="0"/>
                <a:cs typeface="Times New Roman" pitchFamily="18" charset="0"/>
              </a:rPr>
              <a:t> gad-</a:t>
            </a:r>
            <a:r>
              <a:rPr lang="en-GB" dirty="0" err="1">
                <a:latin typeface="Times New Roman" pitchFamily="18" charset="0"/>
                <a:cs typeface="Times New Roman" pitchFamily="18" charset="0"/>
              </a:rPr>
              <a:t>deebi’e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mirgi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shakkamtootaa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eegamne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jedhu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malee</a:t>
            </a:r>
            <a:r>
              <a:rPr lang="en-GB" dirty="0">
                <a:latin typeface="Times New Roman" pitchFamily="18" charset="0"/>
                <a:cs typeface="Times New Roman" pitchFamily="18" charset="0"/>
              </a:rPr>
              <a:t> A/</a:t>
            </a:r>
            <a:r>
              <a:rPr lang="en-GB" dirty="0" err="1">
                <a:latin typeface="Times New Roman" pitchFamily="18" charset="0"/>
                <a:cs typeface="Times New Roman" pitchFamily="18" charset="0"/>
              </a:rPr>
              <a:t>Alangaa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himannaa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akka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fooyyeffatu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jedhamees</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miti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waan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ta’eef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komiif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sababa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malee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bu’aa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hinqabu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jechuun</a:t>
            </a:r>
            <a:r>
              <a:rPr lang="en-GB" dirty="0">
                <a:latin typeface="Times New Roman" pitchFamily="18" charset="0"/>
                <a:cs typeface="Times New Roman" pitchFamily="18" charset="0"/>
              </a:rPr>
              <a:t> murti </a:t>
            </a:r>
            <a:r>
              <a:rPr lang="en-GB" dirty="0" err="1">
                <a:latin typeface="Times New Roman" pitchFamily="18" charset="0"/>
                <a:cs typeface="Times New Roman" pitchFamily="18" charset="0"/>
              </a:rPr>
              <a:t>balleessummaa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kennuun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mindaaf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sadarkaa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irraa</a:t>
            </a:r>
            <a:r>
              <a:rPr lang="en-GB" dirty="0">
                <a:latin typeface="Times New Roman" pitchFamily="18" charset="0"/>
                <a:cs typeface="Times New Roman" pitchFamily="18" charset="0"/>
              </a:rPr>
              <a:t> gad-</a:t>
            </a:r>
            <a:r>
              <a:rPr lang="en-GB" dirty="0" err="1">
                <a:latin typeface="Times New Roman" pitchFamily="18" charset="0"/>
                <a:cs typeface="Times New Roman" pitchFamily="18" charset="0"/>
              </a:rPr>
              <a:t>buusuun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adabee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jira</a:t>
            </a:r>
            <a:r>
              <a:rPr lang="en-GB" dirty="0">
                <a:latin typeface="Times New Roman" pitchFamily="18" charset="0"/>
                <a:cs typeface="Times New Roman" pitchFamily="18" charset="0"/>
              </a:rPr>
              <a:t>.</a:t>
            </a:r>
          </a:p>
          <a:p>
            <a:pPr algn="just"/>
            <a:r>
              <a:rPr lang="en-GB" dirty="0" err="1">
                <a:latin typeface="Times New Roman" pitchFamily="18" charset="0"/>
                <a:cs typeface="Times New Roman" pitchFamily="18" charset="0"/>
              </a:rPr>
              <a:t>Gaaffiwwan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dhimmicha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jala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jiran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fuula</a:t>
            </a:r>
            <a:r>
              <a:rPr lang="en-GB" dirty="0">
                <a:latin typeface="Times New Roman" pitchFamily="18" charset="0"/>
                <a:cs typeface="Times New Roman" pitchFamily="18" charset="0"/>
              </a:rPr>
              <a:t> 71 </a:t>
            </a:r>
            <a:r>
              <a:rPr lang="en-GB" dirty="0" err="1">
                <a:latin typeface="Times New Roman" pitchFamily="18" charset="0"/>
                <a:cs typeface="Times New Roman" pitchFamily="18" charset="0"/>
              </a:rPr>
              <a:t>gareen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irratti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mari’achuun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ibsaa</a:t>
            </a:r>
            <a:r>
              <a:rPr lang="en-GB" dirty="0">
                <a:latin typeface="Times New Roman" pitchFamily="18" charset="0"/>
                <a:cs typeface="Times New Roman" pitchFamily="18" charset="0"/>
              </a:rPr>
              <a:t>!</a:t>
            </a:r>
          </a:p>
          <a:p>
            <a:pPr algn="just"/>
            <a:r>
              <a:rPr lang="en-GB" dirty="0">
                <a:latin typeface="Times New Roman" pitchFamily="18" charset="0"/>
                <a:cs typeface="Times New Roman" pitchFamily="18" charset="0"/>
              </a:rPr>
              <a:t>A/</a:t>
            </a:r>
            <a:r>
              <a:rPr lang="en-GB" dirty="0" err="1">
                <a:latin typeface="Times New Roman" pitchFamily="18" charset="0"/>
                <a:cs typeface="Times New Roman" pitchFamily="18" charset="0"/>
              </a:rPr>
              <a:t>Alangaa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akka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Inspeksihiniin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jedhutti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himatamtoota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garuudhaaf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yaadeeti</a:t>
            </a:r>
            <a:r>
              <a:rPr lang="en-GB" dirty="0">
                <a:latin typeface="Times New Roman" pitchFamily="18" charset="0"/>
                <a:cs typeface="Times New Roman" pitchFamily="18" charset="0"/>
              </a:rPr>
              <a:t> moo </a:t>
            </a:r>
            <a:r>
              <a:rPr lang="en-GB" dirty="0" err="1">
                <a:latin typeface="Times New Roman" pitchFamily="18" charset="0"/>
                <a:cs typeface="Times New Roman" pitchFamily="18" charset="0"/>
              </a:rPr>
              <a:t>gahumsa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dhabuun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gocha</a:t>
            </a:r>
            <a:r>
              <a:rPr lang="en-GB" dirty="0">
                <a:latin typeface="Times New Roman" pitchFamily="18" charset="0"/>
                <a:cs typeface="Times New Roman" pitchFamily="18" charset="0"/>
              </a:rPr>
              <a:t> kana </a:t>
            </a:r>
            <a:r>
              <a:rPr lang="en-GB" dirty="0" err="1">
                <a:latin typeface="Times New Roman" pitchFamily="18" charset="0"/>
                <a:cs typeface="Times New Roman" pitchFamily="18" charset="0"/>
              </a:rPr>
              <a:t>raawwate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jettu</a:t>
            </a:r>
            <a:r>
              <a:rPr lang="en-GB" dirty="0">
                <a:latin typeface="Times New Roman" pitchFamily="18" charset="0"/>
                <a:cs typeface="Times New Roman" pitchFamily="18" charset="0"/>
              </a:rPr>
              <a:t>?.........</a:t>
            </a:r>
          </a:p>
        </p:txBody>
      </p:sp>
    </p:spTree>
    <p:extLst>
      <p:ext uri="{BB962C8B-B14F-4D97-AF65-F5344CB8AC3E}">
        <p14:creationId xmlns:p14="http://schemas.microsoft.com/office/powerpoint/2010/main" val="187298166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363272" cy="5400600"/>
          </a:xfrm>
          <a:effectLst>
            <a:outerShdw blurRad="50800" dist="38100" dir="8100000" algn="tr" rotWithShape="0">
              <a:prstClr val="black">
                <a:alpha val="40000"/>
              </a:prstClr>
            </a:outerShdw>
          </a:effectLst>
        </p:spPr>
        <p:txBody>
          <a:bodyPr>
            <a:noAutofit/>
          </a:bodyPr>
          <a:lstStyle/>
          <a:p>
            <a:pPr algn="just"/>
            <a:r>
              <a:rPr lang="en-US" sz="2800" b="1" dirty="0" err="1">
                <a:latin typeface="Times New Roman" pitchFamily="18" charset="0"/>
                <a:cs typeface="Times New Roman" pitchFamily="18" charset="0"/>
              </a:rPr>
              <a:t>Qajeelfama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Naamusaa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Itti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gaafatamtoota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Hojii</a:t>
            </a:r>
            <a:r>
              <a:rPr lang="en-US" sz="2800" b="1" dirty="0">
                <a:latin typeface="Times New Roman" pitchFamily="18" charset="0"/>
                <a:cs typeface="Times New Roman" pitchFamily="18" charset="0"/>
              </a:rPr>
              <a:t> fi </a:t>
            </a:r>
            <a:r>
              <a:rPr lang="en-US" sz="2800" b="1" dirty="0" err="1">
                <a:latin typeface="Times New Roman" pitchFamily="18" charset="0"/>
                <a:cs typeface="Times New Roman" pitchFamily="18" charset="0"/>
              </a:rPr>
              <a:t>Hojjatoota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Biiroo</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Haqaa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Oromiyaa</a:t>
            </a:r>
            <a:r>
              <a:rPr lang="en-US" sz="2800" b="1" dirty="0">
                <a:latin typeface="Times New Roman" pitchFamily="18" charset="0"/>
                <a:cs typeface="Times New Roman" pitchFamily="18" charset="0"/>
              </a:rPr>
              <a:t> Lakk.9/2006</a:t>
            </a:r>
          </a:p>
          <a:p>
            <a:pPr algn="just"/>
            <a:r>
              <a:rPr lang="en-US" sz="2800" b="1" dirty="0" err="1">
                <a:latin typeface="Times New Roman" pitchFamily="18" charset="0"/>
                <a:cs typeface="Times New Roman" pitchFamily="18" charset="0"/>
              </a:rPr>
              <a:t>Qajeeltowwaan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naamusaa</a:t>
            </a:r>
            <a:r>
              <a:rPr lang="en-US" sz="2800" b="1" dirty="0">
                <a:latin typeface="Times New Roman" pitchFamily="18" charset="0"/>
                <a:cs typeface="Times New Roman" pitchFamily="18" charset="0"/>
              </a:rPr>
              <a:t> kwt.7 </a:t>
            </a:r>
            <a:r>
              <a:rPr lang="en-US" sz="2800" b="1" dirty="0" err="1">
                <a:latin typeface="Times New Roman" pitchFamily="18" charset="0"/>
                <a:cs typeface="Times New Roman" pitchFamily="18" charset="0"/>
              </a:rPr>
              <a:t>hanga</a:t>
            </a:r>
            <a:r>
              <a:rPr lang="en-US" sz="2800" b="1" dirty="0">
                <a:latin typeface="Times New Roman" pitchFamily="18" charset="0"/>
                <a:cs typeface="Times New Roman" pitchFamily="18" charset="0"/>
              </a:rPr>
              <a:t> 25</a:t>
            </a:r>
          </a:p>
          <a:p>
            <a:pPr algn="just"/>
            <a:r>
              <a:rPr lang="en-US" sz="2800" b="1" dirty="0" err="1">
                <a:latin typeface="Times New Roman" pitchFamily="18" charset="0"/>
                <a:cs typeface="Times New Roman" pitchFamily="18" charset="0"/>
              </a:rPr>
              <a:t>Ijjannoo</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gaarii</a:t>
            </a:r>
            <a:endParaRPr lang="en-US" sz="2800" b="1" dirty="0">
              <a:latin typeface="Times New Roman" pitchFamily="18" charset="0"/>
              <a:cs typeface="Times New Roman" pitchFamily="18" charset="0"/>
            </a:endParaRPr>
          </a:p>
          <a:p>
            <a:pPr algn="just"/>
            <a:r>
              <a:rPr lang="en-US" sz="2800" b="1" dirty="0" err="1">
                <a:latin typeface="Times New Roman" pitchFamily="18" charset="0"/>
                <a:cs typeface="Times New Roman" pitchFamily="18" charset="0"/>
              </a:rPr>
              <a:t>Amanamummaa</a:t>
            </a:r>
            <a:r>
              <a:rPr lang="en-US" sz="2800" b="1" dirty="0">
                <a:latin typeface="Times New Roman" pitchFamily="18" charset="0"/>
                <a:cs typeface="Times New Roman" pitchFamily="18" charset="0"/>
              </a:rPr>
              <a:t>—see for case at pg.65</a:t>
            </a:r>
          </a:p>
          <a:p>
            <a:pPr algn="just"/>
            <a:r>
              <a:rPr lang="en-US" sz="2800" b="1" dirty="0" err="1">
                <a:latin typeface="Times New Roman" pitchFamily="18" charset="0"/>
                <a:cs typeface="Times New Roman" pitchFamily="18" charset="0"/>
              </a:rPr>
              <a:t>Iftoomina</a:t>
            </a:r>
            <a:endParaRPr lang="en-US" sz="2800" b="1" dirty="0">
              <a:latin typeface="Times New Roman" pitchFamily="18" charset="0"/>
              <a:cs typeface="Times New Roman" pitchFamily="18" charset="0"/>
            </a:endParaRPr>
          </a:p>
          <a:p>
            <a:pPr algn="just"/>
            <a:r>
              <a:rPr lang="en-US" sz="2800" b="1" dirty="0" err="1">
                <a:latin typeface="Times New Roman" pitchFamily="18" charset="0"/>
                <a:cs typeface="Times New Roman" pitchFamily="18" charset="0"/>
              </a:rPr>
              <a:t>Iccitii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eeguu</a:t>
            </a:r>
            <a:endParaRPr lang="en-US" sz="2800" b="1" dirty="0">
              <a:latin typeface="Times New Roman" pitchFamily="18" charset="0"/>
              <a:cs typeface="Times New Roman" pitchFamily="18" charset="0"/>
            </a:endParaRPr>
          </a:p>
          <a:p>
            <a:pPr algn="just"/>
            <a:r>
              <a:rPr lang="en-US" sz="2800" b="1" dirty="0" err="1">
                <a:latin typeface="Times New Roman" pitchFamily="18" charset="0"/>
                <a:cs typeface="Times New Roman" pitchFamily="18" charset="0"/>
              </a:rPr>
              <a:t>Haqummaa</a:t>
            </a:r>
            <a:endParaRPr lang="en-US" sz="2800" b="1" dirty="0">
              <a:latin typeface="Times New Roman" pitchFamily="18" charset="0"/>
              <a:cs typeface="Times New Roman" pitchFamily="18" charset="0"/>
            </a:endParaRPr>
          </a:p>
          <a:p>
            <a:pPr algn="just"/>
            <a:r>
              <a:rPr lang="en-US" sz="2800" b="1" dirty="0" err="1">
                <a:latin typeface="Times New Roman" pitchFamily="18" charset="0"/>
                <a:cs typeface="Times New Roman" pitchFamily="18" charset="0"/>
              </a:rPr>
              <a:t>Itti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gaafatamummaa</a:t>
            </a:r>
            <a:endParaRPr lang="en-US" sz="2800" b="1" dirty="0">
              <a:latin typeface="Times New Roman" pitchFamily="18" charset="0"/>
              <a:cs typeface="Times New Roman" pitchFamily="18" charset="0"/>
            </a:endParaRPr>
          </a:p>
          <a:p>
            <a:pPr algn="just"/>
            <a:r>
              <a:rPr lang="en-US" sz="2800" b="1" dirty="0" err="1">
                <a:latin typeface="Times New Roman" pitchFamily="18" charset="0"/>
                <a:cs typeface="Times New Roman" pitchFamily="18" charset="0"/>
              </a:rPr>
              <a:t>Faayidaa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uummataa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dursuu</a:t>
            </a:r>
            <a:endParaRPr lang="en-US" sz="2800" b="1" dirty="0">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706090"/>
          </a:xfrm>
        </p:spPr>
        <p:txBody>
          <a:bodyPr>
            <a:normAutofit fontScale="90000"/>
          </a:bodyPr>
          <a:lstStyle/>
          <a:p>
            <a:r>
              <a:rPr lang="en-US" b="1" dirty="0" err="1">
                <a:latin typeface="Times New Roman" pitchFamily="18" charset="0"/>
                <a:cs typeface="Times New Roman" pitchFamily="18" charset="0"/>
              </a:rPr>
              <a:t>qajeelfamni</a:t>
            </a:r>
            <a:r>
              <a:rPr lang="en-US" b="1" dirty="0">
                <a:latin typeface="Times New Roman" pitchFamily="18" charset="0"/>
                <a:cs typeface="Times New Roman" pitchFamily="18" charset="0"/>
              </a:rPr>
              <a:t>  lakk.9/2006 </a:t>
            </a:r>
          </a:p>
        </p:txBody>
      </p:sp>
    </p:spTree>
    <p:extLst>
      <p:ext uri="{BB962C8B-B14F-4D97-AF65-F5344CB8AC3E}">
        <p14:creationId xmlns:p14="http://schemas.microsoft.com/office/powerpoint/2010/main" val="181394872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style>
          <a:lnRef idx="2">
            <a:schemeClr val="accent2"/>
          </a:lnRef>
          <a:fillRef idx="1">
            <a:schemeClr val="lt1"/>
          </a:fillRef>
          <a:effectRef idx="0">
            <a:schemeClr val="accent2"/>
          </a:effectRef>
          <a:fontRef idx="minor">
            <a:schemeClr val="dk1"/>
          </a:fontRef>
        </p:style>
        <p:txBody>
          <a:bodyPr>
            <a:normAutofit lnSpcReduction="10000"/>
          </a:bodyPr>
          <a:lstStyle/>
          <a:p>
            <a:pPr lvl="0" algn="just"/>
            <a:r>
              <a:rPr lang="en-US" sz="2800" dirty="0" err="1">
                <a:solidFill>
                  <a:prstClr val="black"/>
                </a:solidFill>
                <a:latin typeface="Times New Roman" pitchFamily="18" charset="0"/>
                <a:cs typeface="Times New Roman" pitchFamily="18" charset="0"/>
              </a:rPr>
              <a:t>Hubachiisa</a:t>
            </a:r>
            <a:r>
              <a:rPr lang="en-US" sz="2800" dirty="0">
                <a:solidFill>
                  <a:prstClr val="black"/>
                </a:solidFill>
                <a:latin typeface="Times New Roman" pitchFamily="18" charset="0"/>
                <a:cs typeface="Times New Roman" pitchFamily="18" charset="0"/>
              </a:rPr>
              <a:t>:-</a:t>
            </a:r>
            <a:r>
              <a:rPr lang="en-US" sz="2800" dirty="0" err="1">
                <a:solidFill>
                  <a:prstClr val="black"/>
                </a:solidFill>
                <a:latin typeface="Times New Roman" pitchFamily="18" charset="0"/>
                <a:cs typeface="Times New Roman" pitchFamily="18" charset="0"/>
              </a:rPr>
              <a:t>Qaj</a:t>
            </a:r>
            <a:r>
              <a:rPr lang="en-US" sz="2800" dirty="0">
                <a:solidFill>
                  <a:prstClr val="black"/>
                </a:solidFill>
                <a:latin typeface="Times New Roman" pitchFamily="18" charset="0"/>
                <a:cs typeface="Times New Roman" pitchFamily="18" charset="0"/>
              </a:rPr>
              <a:t>/lakk.9/2006 </a:t>
            </a:r>
            <a:r>
              <a:rPr lang="en-US" sz="2800" dirty="0" err="1">
                <a:solidFill>
                  <a:prstClr val="black"/>
                </a:solidFill>
                <a:latin typeface="Times New Roman" pitchFamily="18" charset="0"/>
                <a:cs typeface="Times New Roman" pitchFamily="18" charset="0"/>
              </a:rPr>
              <a:t>ifatti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hin</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haqamne</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bu’uura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dambii</a:t>
            </a:r>
            <a:r>
              <a:rPr lang="en-US" sz="2800" dirty="0">
                <a:solidFill>
                  <a:prstClr val="black"/>
                </a:solidFill>
                <a:latin typeface="Times New Roman" pitchFamily="18" charset="0"/>
                <a:cs typeface="Times New Roman" pitchFamily="18" charset="0"/>
              </a:rPr>
              <a:t> 218tiinis </a:t>
            </a:r>
            <a:r>
              <a:rPr lang="en-US" sz="2800" dirty="0" err="1">
                <a:solidFill>
                  <a:prstClr val="black"/>
                </a:solidFill>
                <a:latin typeface="Times New Roman" pitchFamily="18" charset="0"/>
                <a:cs typeface="Times New Roman" pitchFamily="18" charset="0"/>
              </a:rPr>
              <a:t>qajeelfamni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biraatiin</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hanga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yoona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bakka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hin</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buune.Haata’u</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malee</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gosoota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badiiwwan</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naamusa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salphaa</a:t>
            </a:r>
            <a:r>
              <a:rPr lang="en-US" sz="2800" dirty="0">
                <a:solidFill>
                  <a:prstClr val="black"/>
                </a:solidFill>
                <a:latin typeface="Times New Roman" pitchFamily="18" charset="0"/>
                <a:cs typeface="Times New Roman" pitchFamily="18" charset="0"/>
              </a:rPr>
              <a:t> fi  </a:t>
            </a:r>
            <a:r>
              <a:rPr lang="en-US" sz="2800" dirty="0" err="1">
                <a:solidFill>
                  <a:prstClr val="black"/>
                </a:solidFill>
                <a:latin typeface="Times New Roman" pitchFamily="18" charset="0"/>
                <a:cs typeface="Times New Roman" pitchFamily="18" charset="0"/>
              </a:rPr>
              <a:t>cimaa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jechuun</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bakka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lamatti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qooduun</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tarreesse</a:t>
            </a:r>
            <a:r>
              <a:rPr lang="en-US" sz="2800" dirty="0">
                <a:solidFill>
                  <a:prstClr val="black"/>
                </a:solidFill>
                <a:latin typeface="Times New Roman" pitchFamily="18" charset="0"/>
                <a:cs typeface="Times New Roman" pitchFamily="18" charset="0"/>
              </a:rPr>
              <a:t> fi </a:t>
            </a:r>
            <a:r>
              <a:rPr lang="en-US" sz="2800" dirty="0" err="1">
                <a:solidFill>
                  <a:prstClr val="black"/>
                </a:solidFill>
                <a:latin typeface="Times New Roman" pitchFamily="18" charset="0"/>
                <a:cs typeface="Times New Roman" pitchFamily="18" charset="0"/>
              </a:rPr>
              <a:t>akkasumas</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adabbiiwwan</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isaanii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qajeelfamicha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keessatti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bakka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lamatti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qoodamanii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kaa’aman</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gosoota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badii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naamuusaa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dambii</a:t>
            </a:r>
            <a:r>
              <a:rPr lang="en-US" sz="2800" dirty="0">
                <a:solidFill>
                  <a:prstClr val="black"/>
                </a:solidFill>
                <a:latin typeface="Times New Roman" pitchFamily="18" charset="0"/>
                <a:cs typeface="Times New Roman" pitchFamily="18" charset="0"/>
              </a:rPr>
              <a:t> 218 </a:t>
            </a:r>
            <a:r>
              <a:rPr lang="en-US" sz="2800" dirty="0" err="1">
                <a:solidFill>
                  <a:prstClr val="black"/>
                </a:solidFill>
                <a:latin typeface="Times New Roman" pitchFamily="18" charset="0"/>
                <a:cs typeface="Times New Roman" pitchFamily="18" charset="0"/>
              </a:rPr>
              <a:t>keessatti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bakka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saditti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qoodamanii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tarreeffaman</a:t>
            </a:r>
            <a:r>
              <a:rPr lang="en-US" sz="2800" dirty="0">
                <a:solidFill>
                  <a:prstClr val="black"/>
                </a:solidFill>
                <a:latin typeface="Times New Roman" pitchFamily="18" charset="0"/>
                <a:cs typeface="Times New Roman" pitchFamily="18" charset="0"/>
              </a:rPr>
              <a:t> fi </a:t>
            </a:r>
            <a:r>
              <a:rPr lang="en-US" sz="2800" dirty="0" err="1">
                <a:solidFill>
                  <a:prstClr val="black"/>
                </a:solidFill>
                <a:latin typeface="Times New Roman" pitchFamily="18" charset="0"/>
                <a:cs typeface="Times New Roman" pitchFamily="18" charset="0"/>
              </a:rPr>
              <a:t>adabbiiwwan</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isaanii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waliin</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hinsimatu</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kanaaf,tumaaleen</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qajeelfama</a:t>
            </a:r>
            <a:r>
              <a:rPr lang="en-US" sz="2800" dirty="0">
                <a:solidFill>
                  <a:prstClr val="black"/>
                </a:solidFill>
                <a:latin typeface="Times New Roman" pitchFamily="18" charset="0"/>
                <a:cs typeface="Times New Roman" pitchFamily="18" charset="0"/>
              </a:rPr>
              <a:t> kana </a:t>
            </a:r>
            <a:r>
              <a:rPr lang="en-US" sz="2800" dirty="0" err="1">
                <a:solidFill>
                  <a:prstClr val="black"/>
                </a:solidFill>
                <a:latin typeface="Times New Roman" pitchFamily="18" charset="0"/>
                <a:cs typeface="Times New Roman" pitchFamily="18" charset="0"/>
              </a:rPr>
              <a:t>keessa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jiran</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hanga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tumaalee</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dambichaa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waliin</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wal-hinsimannetti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fudhatama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kan</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hinqabne</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ta’uu</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dambii</a:t>
            </a:r>
            <a:r>
              <a:rPr lang="en-US" sz="2800" dirty="0">
                <a:solidFill>
                  <a:prstClr val="black"/>
                </a:solidFill>
                <a:latin typeface="Times New Roman" pitchFamily="18" charset="0"/>
                <a:cs typeface="Times New Roman" pitchFamily="18" charset="0"/>
              </a:rPr>
              <a:t>  lakk.218/013 kwt.154(2)</a:t>
            </a:r>
            <a:r>
              <a:rPr lang="en-US" sz="2800" dirty="0" err="1">
                <a:solidFill>
                  <a:prstClr val="black"/>
                </a:solidFill>
                <a:latin typeface="Times New Roman" pitchFamily="18" charset="0"/>
                <a:cs typeface="Times New Roman" pitchFamily="18" charset="0"/>
              </a:rPr>
              <a:t>irraa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ni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hubatama</a:t>
            </a:r>
            <a:r>
              <a:rPr lang="en-US" sz="2800" dirty="0">
                <a:solidFill>
                  <a:prstClr val="black"/>
                </a:solidFill>
                <a:latin typeface="Times New Roman" pitchFamily="18" charset="0"/>
                <a:cs typeface="Times New Roman" pitchFamily="18" charset="0"/>
              </a:rPr>
              <a:t>.</a:t>
            </a:r>
          </a:p>
          <a:p>
            <a:endParaRPr lang="en-GB" sz="2400" dirty="0"/>
          </a:p>
        </p:txBody>
      </p:sp>
    </p:spTree>
    <p:extLst>
      <p:ext uri="{BB962C8B-B14F-4D97-AF65-F5344CB8AC3E}">
        <p14:creationId xmlns:p14="http://schemas.microsoft.com/office/powerpoint/2010/main" val="1566194850"/>
      </p:ext>
    </p:extLst>
  </p:cSld>
  <p:clrMapOvr>
    <a:masterClrMapping/>
  </p:clrMapOvr>
  <p:transition spd="slow">
    <p:push dir="u"/>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style>
          <a:lnRef idx="2">
            <a:schemeClr val="accent3"/>
          </a:lnRef>
          <a:fillRef idx="1">
            <a:schemeClr val="lt1"/>
          </a:fillRef>
          <a:effectRef idx="0">
            <a:schemeClr val="accent3"/>
          </a:effectRef>
          <a:fontRef idx="minor">
            <a:schemeClr val="dk1"/>
          </a:fontRef>
        </p:style>
        <p:txBody>
          <a:bodyPr>
            <a:noAutofit/>
          </a:bodyPr>
          <a:lstStyle/>
          <a:p>
            <a:pPr algn="just"/>
            <a:r>
              <a:rPr lang="en-US" sz="2400" b="1" i="1" dirty="0">
                <a:latin typeface="Times New Roman" pitchFamily="18" charset="0"/>
                <a:cs typeface="Times New Roman" pitchFamily="18" charset="0"/>
              </a:rPr>
              <a:t>2) </a:t>
            </a:r>
            <a:r>
              <a:rPr lang="en-US" sz="2400" b="1" i="1" dirty="0" err="1">
                <a:latin typeface="Times New Roman" pitchFamily="18" charset="0"/>
                <a:cs typeface="Times New Roman" pitchFamily="18" charset="0"/>
              </a:rPr>
              <a:t>Qajeelfamni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hojimaataa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Gumiin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Waliigalaa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baasu</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akkuma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jirutti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ta’ee</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Abbootiin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Alangaa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hojii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isaanii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seera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qofa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irratti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hundaa'uun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bilisa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ta'anii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raawwatu</a:t>
            </a:r>
            <a:r>
              <a:rPr lang="en-US" sz="2400" b="1" i="1" dirty="0">
                <a:latin typeface="Times New Roman" pitchFamily="18" charset="0"/>
                <a:cs typeface="Times New Roman" pitchFamily="18" charset="0"/>
              </a:rPr>
              <a:t>. </a:t>
            </a:r>
            <a:endParaRPr lang="en-US" sz="2400" b="1" dirty="0">
              <a:latin typeface="Times New Roman" pitchFamily="18" charset="0"/>
              <a:cs typeface="Times New Roman" pitchFamily="18" charset="0"/>
            </a:endParaRPr>
          </a:p>
          <a:p>
            <a:pPr algn="just"/>
            <a:r>
              <a:rPr lang="en-US" sz="2400" b="1" i="1" dirty="0">
                <a:latin typeface="Times New Roman" pitchFamily="18" charset="0"/>
                <a:cs typeface="Times New Roman" pitchFamily="18" charset="0"/>
              </a:rPr>
              <a:t>3) </a:t>
            </a:r>
            <a:r>
              <a:rPr lang="en-US" sz="2400" b="1" i="1" dirty="0" err="1">
                <a:latin typeface="Times New Roman" pitchFamily="18" charset="0"/>
                <a:cs typeface="Times New Roman" pitchFamily="18" charset="0"/>
              </a:rPr>
              <a:t>Itti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gaafatamummaan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labsii</a:t>
            </a:r>
            <a:r>
              <a:rPr lang="en-US" sz="2400" b="1" i="1" dirty="0">
                <a:latin typeface="Times New Roman" pitchFamily="18" charset="0"/>
                <a:cs typeface="Times New Roman" pitchFamily="18" charset="0"/>
              </a:rPr>
              <a:t> kana </a:t>
            </a:r>
            <a:r>
              <a:rPr lang="en-US" sz="2400" b="1" i="1" dirty="0" err="1">
                <a:latin typeface="Times New Roman" pitchFamily="18" charset="0"/>
                <a:cs typeface="Times New Roman" pitchFamily="18" charset="0"/>
              </a:rPr>
              <a:t>yookiin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seera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biraatiin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qaban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akkuma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jirutti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ta’ee</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Abbaan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Alangaa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Waliigalaafi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Abbaan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Alangaa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aangoofi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hojii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bu’uura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seeraatiin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kennameef</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raawwachuu</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isaaniitiif</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miidhaa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gahuuf</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itti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gaafatamummaa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seeraa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hin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qaban</a:t>
            </a:r>
            <a:r>
              <a:rPr lang="en-US" sz="2400" b="1" i="1" dirty="0">
                <a:latin typeface="Times New Roman" pitchFamily="18" charset="0"/>
                <a:cs typeface="Times New Roman" pitchFamily="18" charset="0"/>
              </a:rPr>
              <a:t>. </a:t>
            </a:r>
          </a:p>
          <a:p>
            <a:pPr algn="just"/>
            <a:r>
              <a:rPr lang="en-US" sz="2400" b="1" i="1" dirty="0" err="1">
                <a:latin typeface="Times New Roman" pitchFamily="18" charset="0"/>
                <a:cs typeface="Times New Roman" pitchFamily="18" charset="0"/>
              </a:rPr>
              <a:t>Abbaan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Alangaa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kamiyyuu</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yakka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hidhaa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cimaan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adabsiisu</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harkaaf</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harkatti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raawwatee</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yoo</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argame</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malee</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beekkamtii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Abbaa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Alangaa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Waliigalaatiin</a:t>
            </a:r>
            <a:r>
              <a:rPr lang="en-US" sz="2400" b="1" i="1" dirty="0">
                <a:latin typeface="Times New Roman" pitchFamily="18" charset="0"/>
                <a:cs typeface="Times New Roman" pitchFamily="18" charset="0"/>
              </a:rPr>
              <a:t> ala </a:t>
            </a:r>
            <a:r>
              <a:rPr lang="en-US" sz="2400" b="1" i="1" dirty="0" err="1">
                <a:latin typeface="Times New Roman" pitchFamily="18" charset="0"/>
                <a:cs typeface="Times New Roman" pitchFamily="18" charset="0"/>
              </a:rPr>
              <a:t>to’atamuu</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yookiin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hidhamuu</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hin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danda’u</a:t>
            </a:r>
            <a:r>
              <a:rPr lang="en-US" sz="2400" b="1" i="1" dirty="0">
                <a:latin typeface="Times New Roman" pitchFamily="18" charset="0"/>
                <a:cs typeface="Times New Roman" pitchFamily="18" charset="0"/>
              </a:rPr>
              <a:t>. </a:t>
            </a:r>
            <a:endParaRPr lang="en-US" sz="2400" b="1" dirty="0">
              <a:latin typeface="Times New Roman" pitchFamily="18" charset="0"/>
              <a:cs typeface="Times New Roman" pitchFamily="18" charset="0"/>
            </a:endParaRPr>
          </a:p>
          <a:p>
            <a:pPr algn="just"/>
            <a:r>
              <a:rPr lang="en-US" sz="2400" b="1" dirty="0" err="1">
                <a:solidFill>
                  <a:srgbClr val="FF0000"/>
                </a:solidFill>
                <a:latin typeface="Times New Roman" pitchFamily="18" charset="0"/>
                <a:cs typeface="Times New Roman" pitchFamily="18" charset="0"/>
              </a:rPr>
              <a:t>Bilisummaa</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ogummaa</a:t>
            </a:r>
            <a:r>
              <a:rPr lang="en-US" sz="2400" b="1" dirty="0">
                <a:solidFill>
                  <a:srgbClr val="FF0000"/>
                </a:solidFill>
                <a:latin typeface="Times New Roman" pitchFamily="18" charset="0"/>
                <a:cs typeface="Times New Roman" pitchFamily="18" charset="0"/>
              </a:rPr>
              <a:t> A/A </a:t>
            </a:r>
            <a:r>
              <a:rPr lang="en-US" sz="2400" b="1" dirty="0" err="1">
                <a:solidFill>
                  <a:srgbClr val="FF0000"/>
                </a:solidFill>
                <a:latin typeface="Times New Roman" pitchFamily="18" charset="0"/>
                <a:cs typeface="Times New Roman" pitchFamily="18" charset="0"/>
              </a:rPr>
              <a:t>Federaalaa</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labsii</a:t>
            </a:r>
            <a:r>
              <a:rPr lang="en-US" sz="2400" b="1" dirty="0">
                <a:solidFill>
                  <a:srgbClr val="FF0000"/>
                </a:solidFill>
                <a:latin typeface="Times New Roman" pitchFamily="18" charset="0"/>
                <a:cs typeface="Times New Roman" pitchFamily="18" charset="0"/>
              </a:rPr>
              <a:t> lakk.943/2008 kwt.11(2)</a:t>
            </a:r>
          </a:p>
          <a:p>
            <a:pPr algn="just"/>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25388462"/>
      </p:ext>
    </p:extLst>
  </p:cSld>
  <p:clrMapOvr>
    <a:masterClrMapping/>
  </p:clrMapOvr>
  <p:transition spd="slow">
    <p:pull/>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28800"/>
            <a:ext cx="8229600" cy="4497363"/>
          </a:xfrm>
          <a:effectLst>
            <a:outerShdw blurRad="50800" dist="38100" dir="10800000" algn="r" rotWithShape="0">
              <a:prstClr val="black">
                <a:alpha val="40000"/>
              </a:prstClr>
            </a:outerShdw>
          </a:effectLst>
        </p:spPr>
        <p:txBody>
          <a:bodyPr>
            <a:normAutofit fontScale="92500" lnSpcReduction="20000"/>
          </a:bodyPr>
          <a:lstStyle/>
          <a:p>
            <a:pPr algn="just"/>
            <a:r>
              <a:rPr lang="en-US" dirty="0" err="1">
                <a:latin typeface="Times New Roman" pitchFamily="18" charset="0"/>
                <a:cs typeface="Times New Roman" pitchFamily="18" charset="0"/>
              </a:rPr>
              <a:t>Akkaataa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qajeeltoo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ogeessichi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qajeeltowwan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naamusaa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ogummaan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isaa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barbaadu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ofumaan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amanee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fudhachuun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hojiirra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oolchuu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qaba</a:t>
            </a:r>
            <a:r>
              <a:rPr lang="en-US" dirty="0">
                <a:latin typeface="Times New Roman" pitchFamily="18" charset="0"/>
                <a:cs typeface="Times New Roman" pitchFamily="18" charset="0"/>
              </a:rPr>
              <a:t>. </a:t>
            </a:r>
          </a:p>
          <a:p>
            <a:pPr marL="0" lvl="0" indent="0" algn="ctr">
              <a:buNone/>
            </a:pPr>
            <a:r>
              <a:rPr lang="en-US" b="1" dirty="0" err="1">
                <a:solidFill>
                  <a:srgbClr val="FF0000"/>
                </a:solidFill>
                <a:latin typeface="Times New Roman" pitchFamily="18" charset="0"/>
                <a:cs typeface="Times New Roman" pitchFamily="18" charset="0"/>
              </a:rPr>
              <a:t>Bu’aa</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Leenjii</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Boqonnaa</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Kanaa</a:t>
            </a:r>
            <a:r>
              <a:rPr lang="en-US" b="1" dirty="0">
                <a:solidFill>
                  <a:srgbClr val="FF0000"/>
                </a:solidFill>
                <a:latin typeface="Times New Roman" pitchFamily="18" charset="0"/>
                <a:cs typeface="Times New Roman" pitchFamily="18" charset="0"/>
              </a:rPr>
              <a:t>(ILO);-</a:t>
            </a:r>
          </a:p>
          <a:p>
            <a:pPr lvl="0" algn="just"/>
            <a:r>
              <a:rPr lang="en-US" dirty="0" err="1">
                <a:latin typeface="Times New Roman" pitchFamily="18" charset="0"/>
                <a:cs typeface="Times New Roman" pitchFamily="18" charset="0"/>
              </a:rPr>
              <a:t>gosoota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badii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naamusaa</a:t>
            </a:r>
            <a:r>
              <a:rPr lang="en-US" dirty="0">
                <a:latin typeface="Times New Roman" pitchFamily="18" charset="0"/>
                <a:cs typeface="Times New Roman" pitchFamily="18" charset="0"/>
              </a:rPr>
              <a:t> fi </a:t>
            </a:r>
            <a:r>
              <a:rPr lang="en-US" dirty="0" err="1">
                <a:latin typeface="Times New Roman" pitchFamily="18" charset="0"/>
                <a:cs typeface="Times New Roman" pitchFamily="18" charset="0"/>
              </a:rPr>
              <a:t>adabbii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badiin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naamusaa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hordofsiisu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irratti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hubannoo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qaban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gabbifatu</a:t>
            </a:r>
            <a:r>
              <a:rPr lang="en-US" dirty="0">
                <a:latin typeface="Times New Roman" pitchFamily="18" charset="0"/>
                <a:cs typeface="Times New Roman" pitchFamily="18" charset="0"/>
              </a:rPr>
              <a:t>,</a:t>
            </a:r>
          </a:p>
          <a:p>
            <a:pPr lvl="0" algn="just"/>
            <a:r>
              <a:rPr lang="en-US" dirty="0" err="1">
                <a:latin typeface="Times New Roman" pitchFamily="18" charset="0"/>
                <a:cs typeface="Times New Roman" pitchFamily="18" charset="0"/>
              </a:rPr>
              <a:t>Sirna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qorannoo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falmii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himannaa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naamusaa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irratti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hubannoo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argatu</a:t>
            </a:r>
            <a:r>
              <a:rPr lang="en-US" dirty="0">
                <a:latin typeface="Times New Roman" pitchFamily="18" charset="0"/>
                <a:cs typeface="Times New Roman" pitchFamily="18" charset="0"/>
              </a:rPr>
              <a:t>,</a:t>
            </a:r>
          </a:p>
          <a:p>
            <a:pPr algn="just"/>
            <a:r>
              <a:rPr lang="en-US" dirty="0" err="1">
                <a:latin typeface="Times New Roman" pitchFamily="18" charset="0"/>
                <a:cs typeface="Times New Roman" pitchFamily="18" charset="0"/>
              </a:rPr>
              <a:t>Hojii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isaanii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fuulduraa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danbii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naamusaa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kabajuun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raawwatu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jedhamee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eegama</a:t>
            </a:r>
            <a:endParaRPr lang="en-US" dirty="0">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792162"/>
          </a:xfrm>
          <a:effectLst>
            <a:outerShdw blurRad="50800" dist="38100" dir="8100000" algn="tr" rotWithShape="0">
              <a:prstClr val="black">
                <a:alpha val="40000"/>
              </a:prstClr>
            </a:outerShdw>
          </a:effectLst>
        </p:spPr>
        <p:txBody>
          <a:bodyPr>
            <a:normAutofit fontScale="90000"/>
          </a:bodyPr>
          <a:lstStyle/>
          <a:p>
            <a:pPr lvl="0"/>
            <a:r>
              <a:rPr lang="en-CA" sz="3600" dirty="0">
                <a:latin typeface="Cambria" pitchFamily="18" charset="0"/>
              </a:rPr>
              <a:t/>
            </a:r>
            <a:br>
              <a:rPr lang="en-CA" sz="3600" dirty="0">
                <a:latin typeface="Cambria" pitchFamily="18" charset="0"/>
              </a:rPr>
            </a:br>
            <a:r>
              <a:rPr lang="en-CA" sz="3600" dirty="0">
                <a:latin typeface="Cambria" pitchFamily="18" charset="0"/>
              </a:rPr>
              <a:t/>
            </a:r>
            <a:br>
              <a:rPr lang="en-CA" sz="3600" dirty="0">
                <a:latin typeface="Cambria" pitchFamily="18" charset="0"/>
              </a:rPr>
            </a:br>
            <a:r>
              <a:rPr lang="en-CA" sz="3600" dirty="0">
                <a:latin typeface="Cambria" pitchFamily="18" charset="0"/>
              </a:rPr>
              <a:t/>
            </a:r>
            <a:br>
              <a:rPr lang="en-CA" sz="3600" dirty="0">
                <a:latin typeface="Cambria" pitchFamily="18" charset="0"/>
              </a:rPr>
            </a:br>
            <a:r>
              <a:rPr lang="en-CA" sz="3100" b="1" dirty="0" err="1">
                <a:solidFill>
                  <a:srgbClr val="FF0000"/>
                </a:solidFill>
                <a:latin typeface="Times New Roman" pitchFamily="18" charset="0"/>
                <a:cs typeface="Times New Roman" panose="02020603050405020304" pitchFamily="18" charset="0"/>
              </a:rPr>
              <a:t>Boqonnaa</a:t>
            </a:r>
            <a:r>
              <a:rPr lang="en-CA" sz="3100" b="1" dirty="0">
                <a:solidFill>
                  <a:srgbClr val="FF0000"/>
                </a:solidFill>
                <a:latin typeface="Times New Roman" panose="02020603050405020304" pitchFamily="18" charset="0"/>
                <a:cs typeface="Times New Roman" panose="02020603050405020304" pitchFamily="18" charset="0"/>
              </a:rPr>
              <a:t> 3</a:t>
            </a:r>
            <a:r>
              <a:rPr lang="en-CA" sz="3100" dirty="0">
                <a:latin typeface="Times New Roman" pitchFamily="18" charset="0"/>
                <a:cs typeface="Times New Roman" pitchFamily="18" charset="0"/>
              </a:rPr>
              <a:t/>
            </a:r>
            <a:br>
              <a:rPr lang="en-CA" sz="3100" dirty="0">
                <a:latin typeface="Times New Roman" pitchFamily="18" charset="0"/>
                <a:cs typeface="Times New Roman" pitchFamily="18" charset="0"/>
              </a:rPr>
            </a:br>
            <a:r>
              <a:rPr lang="en-CA" sz="3100" b="1" dirty="0" err="1">
                <a:solidFill>
                  <a:srgbClr val="FF0000"/>
                </a:solidFill>
                <a:latin typeface="Times New Roman" panose="02020603050405020304" pitchFamily="18" charset="0"/>
                <a:cs typeface="Times New Roman" panose="02020603050405020304" pitchFamily="18" charset="0"/>
              </a:rPr>
              <a:t>Itti</a:t>
            </a:r>
            <a:r>
              <a:rPr lang="en-CA" sz="3100" b="1" dirty="0">
                <a:solidFill>
                  <a:srgbClr val="FF0000"/>
                </a:solidFill>
                <a:latin typeface="Times New Roman" panose="02020603050405020304" pitchFamily="18" charset="0"/>
                <a:cs typeface="Times New Roman" panose="02020603050405020304" pitchFamily="18" charset="0"/>
              </a:rPr>
              <a:t> </a:t>
            </a:r>
            <a:r>
              <a:rPr lang="en-CA" sz="3100" b="1" dirty="0" err="1">
                <a:solidFill>
                  <a:srgbClr val="FF0000"/>
                </a:solidFill>
                <a:latin typeface="Times New Roman" panose="02020603050405020304" pitchFamily="18" charset="0"/>
                <a:cs typeface="Times New Roman" panose="02020603050405020304" pitchFamily="18" charset="0"/>
              </a:rPr>
              <a:t>Gaafatamummaa</a:t>
            </a:r>
            <a:r>
              <a:rPr lang="en-CA" sz="3100" b="1" dirty="0">
                <a:solidFill>
                  <a:srgbClr val="FF0000"/>
                </a:solidFill>
                <a:latin typeface="Times New Roman" panose="02020603050405020304" pitchFamily="18" charset="0"/>
                <a:cs typeface="Times New Roman" panose="02020603050405020304" pitchFamily="18" charset="0"/>
              </a:rPr>
              <a:t> </a:t>
            </a:r>
            <a:r>
              <a:rPr lang="en-CA" sz="3100" b="1" dirty="0" err="1">
                <a:solidFill>
                  <a:srgbClr val="FF0000"/>
                </a:solidFill>
                <a:latin typeface="Times New Roman" panose="02020603050405020304" pitchFamily="18" charset="0"/>
                <a:cs typeface="Times New Roman" panose="02020603050405020304" pitchFamily="18" charset="0"/>
              </a:rPr>
              <a:t>Naamusa</a:t>
            </a:r>
            <a:r>
              <a:rPr lang="en-CA" sz="3100" b="1" dirty="0">
                <a:solidFill>
                  <a:srgbClr val="FF0000"/>
                </a:solidFill>
                <a:latin typeface="Times New Roman" panose="02020603050405020304" pitchFamily="18" charset="0"/>
                <a:cs typeface="Times New Roman" panose="02020603050405020304" pitchFamily="18" charset="0"/>
              </a:rPr>
              <a:t> </a:t>
            </a:r>
            <a:r>
              <a:rPr lang="en-CA" sz="3100" b="1" dirty="0" err="1">
                <a:solidFill>
                  <a:srgbClr val="FF0000"/>
                </a:solidFill>
                <a:latin typeface="Times New Roman" panose="02020603050405020304" pitchFamily="18" charset="0"/>
                <a:cs typeface="Times New Roman" panose="02020603050405020304" pitchFamily="18" charset="0"/>
              </a:rPr>
              <a:t>Ogummaa</a:t>
            </a:r>
            <a:r>
              <a:rPr lang="en-CA" sz="3100" b="1" dirty="0">
                <a:solidFill>
                  <a:srgbClr val="FF0000"/>
                </a:solidFill>
                <a:latin typeface="Times New Roman" panose="02020603050405020304" pitchFamily="18" charset="0"/>
                <a:cs typeface="Times New Roman" panose="02020603050405020304" pitchFamily="18" charset="0"/>
              </a:rPr>
              <a:t> </a:t>
            </a:r>
            <a:r>
              <a:rPr lang="en-CA" sz="3100" b="1" dirty="0" err="1">
                <a:solidFill>
                  <a:srgbClr val="FF0000"/>
                </a:solidFill>
                <a:latin typeface="Times New Roman" panose="02020603050405020304" pitchFamily="18" charset="0"/>
                <a:cs typeface="Times New Roman" panose="02020603050405020304" pitchFamily="18" charset="0"/>
              </a:rPr>
              <a:t>Ogeessota</a:t>
            </a:r>
            <a:r>
              <a:rPr lang="en-CA" sz="3100" b="1" dirty="0">
                <a:solidFill>
                  <a:srgbClr val="FF0000"/>
                </a:solidFill>
                <a:latin typeface="Times New Roman" panose="02020603050405020304" pitchFamily="18" charset="0"/>
                <a:cs typeface="Times New Roman" panose="02020603050405020304" pitchFamily="18" charset="0"/>
              </a:rPr>
              <a:t> </a:t>
            </a:r>
            <a:r>
              <a:rPr lang="en-CA" sz="3100" b="1" dirty="0" err="1">
                <a:solidFill>
                  <a:srgbClr val="FF0000"/>
                </a:solidFill>
                <a:latin typeface="Times New Roman" panose="02020603050405020304" pitchFamily="18" charset="0"/>
                <a:cs typeface="Times New Roman" panose="02020603050405020304" pitchFamily="18" charset="0"/>
              </a:rPr>
              <a:t>Qaamolee</a:t>
            </a:r>
            <a:r>
              <a:rPr lang="en-CA" sz="3100" b="1" dirty="0">
                <a:solidFill>
                  <a:srgbClr val="FF0000"/>
                </a:solidFill>
                <a:latin typeface="Times New Roman" panose="02020603050405020304" pitchFamily="18" charset="0"/>
                <a:cs typeface="Times New Roman" panose="02020603050405020304" pitchFamily="18" charset="0"/>
              </a:rPr>
              <a:t> </a:t>
            </a:r>
            <a:r>
              <a:rPr lang="en-CA" sz="3100" b="1" dirty="0" err="1">
                <a:solidFill>
                  <a:srgbClr val="FF0000"/>
                </a:solidFill>
                <a:latin typeface="Times New Roman" panose="02020603050405020304" pitchFamily="18" charset="0"/>
                <a:cs typeface="Times New Roman" panose="02020603050405020304" pitchFamily="18" charset="0"/>
              </a:rPr>
              <a:t>Haqaa</a:t>
            </a:r>
            <a:r>
              <a:rPr lang="en-CA" sz="3100" b="1" dirty="0">
                <a:solidFill>
                  <a:srgbClr val="FF0000"/>
                </a:solidFill>
                <a:latin typeface="Times New Roman" panose="02020603050405020304" pitchFamily="18" charset="0"/>
                <a:cs typeface="Times New Roman" panose="02020603050405020304" pitchFamily="18" charset="0"/>
              </a:rPr>
              <a:t> </a:t>
            </a:r>
            <a:r>
              <a:rPr lang="en-CA" sz="3100" b="1" dirty="0" err="1">
                <a:solidFill>
                  <a:srgbClr val="FF0000"/>
                </a:solidFill>
                <a:latin typeface="Times New Roman" panose="02020603050405020304" pitchFamily="18" charset="0"/>
                <a:cs typeface="Times New Roman" panose="02020603050405020304" pitchFamily="18" charset="0"/>
              </a:rPr>
              <a:t>Cabsuun</a:t>
            </a:r>
            <a:r>
              <a:rPr lang="en-CA" sz="3100" b="1" dirty="0">
                <a:solidFill>
                  <a:srgbClr val="FF0000"/>
                </a:solidFill>
                <a:latin typeface="Times New Roman" panose="02020603050405020304" pitchFamily="18" charset="0"/>
                <a:cs typeface="Times New Roman" panose="02020603050405020304" pitchFamily="18" charset="0"/>
              </a:rPr>
              <a:t> </a:t>
            </a:r>
            <a:r>
              <a:rPr lang="en-CA" sz="3100" b="1" dirty="0" err="1">
                <a:solidFill>
                  <a:srgbClr val="FF0000"/>
                </a:solidFill>
                <a:latin typeface="Times New Roman" panose="02020603050405020304" pitchFamily="18" charset="0"/>
                <a:cs typeface="Times New Roman" panose="02020603050405020304" pitchFamily="18" charset="0"/>
              </a:rPr>
              <a:t>Dhufu</a:t>
            </a:r>
            <a:r>
              <a:rPr lang="en-CA" sz="3600" b="1" dirty="0">
                <a:solidFill>
                  <a:srgbClr val="FF0000"/>
                </a:solidFill>
                <a:latin typeface="Times New Roman" panose="02020603050405020304" pitchFamily="18" charset="0"/>
                <a:cs typeface="Times New Roman" panose="02020603050405020304" pitchFamily="18" charset="0"/>
              </a:rPr>
              <a:t/>
            </a:r>
            <a:br>
              <a:rPr lang="en-CA" sz="3600" b="1" dirty="0">
                <a:solidFill>
                  <a:srgbClr val="FF0000"/>
                </a:solidFill>
                <a:latin typeface="Times New Roman" panose="02020603050405020304" pitchFamily="18" charset="0"/>
                <a:cs typeface="Times New Roman" panose="02020603050405020304" pitchFamily="18" charset="0"/>
              </a:rPr>
            </a:br>
            <a:r>
              <a:rPr lang="en-US" b="1" dirty="0"/>
              <a:t/>
            </a:r>
            <a:br>
              <a:rPr lang="en-US" b="1" dirty="0"/>
            </a:br>
            <a:endParaRPr lang="en-US" dirty="0"/>
          </a:p>
        </p:txBody>
      </p:sp>
    </p:spTree>
    <p:extLst>
      <p:ext uri="{BB962C8B-B14F-4D97-AF65-F5344CB8AC3E}">
        <p14:creationId xmlns:p14="http://schemas.microsoft.com/office/powerpoint/2010/main" val="365111606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effectLst>
            <a:outerShdw blurRad="50800" dist="38100" dir="2700000" algn="tl" rotWithShape="0">
              <a:prstClr val="black">
                <a:alpha val="40000"/>
              </a:prstClr>
            </a:outerShdw>
          </a:effectLst>
        </p:spPr>
        <p:txBody>
          <a:bodyPr>
            <a:normAutofit fontScale="85000" lnSpcReduction="20000"/>
          </a:bodyPr>
          <a:lstStyle/>
          <a:p>
            <a:pPr algn="just"/>
            <a:r>
              <a:rPr lang="en-US" dirty="0" err="1">
                <a:latin typeface="Cambria" pitchFamily="18" charset="0"/>
              </a:rPr>
              <a:t>Heerri</a:t>
            </a:r>
            <a:r>
              <a:rPr lang="en-US" dirty="0">
                <a:latin typeface="Cambria" pitchFamily="18" charset="0"/>
              </a:rPr>
              <a:t> </a:t>
            </a:r>
            <a:r>
              <a:rPr lang="en-US" dirty="0" err="1">
                <a:latin typeface="Cambria" pitchFamily="18" charset="0"/>
              </a:rPr>
              <a:t>mootummaa</a:t>
            </a:r>
            <a:r>
              <a:rPr lang="en-US" dirty="0">
                <a:latin typeface="Cambria" pitchFamily="18" charset="0"/>
              </a:rPr>
              <a:t> </a:t>
            </a:r>
            <a:r>
              <a:rPr lang="en-US" dirty="0" err="1">
                <a:latin typeface="Cambria" pitchFamily="18" charset="0"/>
              </a:rPr>
              <a:t>naannoo</a:t>
            </a:r>
            <a:r>
              <a:rPr lang="en-US" dirty="0">
                <a:latin typeface="Cambria" pitchFamily="18" charset="0"/>
              </a:rPr>
              <a:t> </a:t>
            </a:r>
            <a:r>
              <a:rPr lang="en-US" dirty="0" err="1">
                <a:latin typeface="Cambria" pitchFamily="18" charset="0"/>
              </a:rPr>
              <a:t>fi</a:t>
            </a:r>
            <a:r>
              <a:rPr lang="en-US" dirty="0">
                <a:latin typeface="Cambria" pitchFamily="18" charset="0"/>
              </a:rPr>
              <a:t> </a:t>
            </a:r>
            <a:r>
              <a:rPr lang="en-US" dirty="0" err="1">
                <a:latin typeface="Cambria" pitchFamily="18" charset="0"/>
              </a:rPr>
              <a:t>kan</a:t>
            </a:r>
            <a:r>
              <a:rPr lang="en-US" dirty="0">
                <a:latin typeface="Cambria" pitchFamily="18" charset="0"/>
              </a:rPr>
              <a:t> </a:t>
            </a:r>
            <a:r>
              <a:rPr lang="en-US" dirty="0" err="1">
                <a:latin typeface="Cambria" pitchFamily="18" charset="0"/>
              </a:rPr>
              <a:t>federaalaa</a:t>
            </a:r>
            <a:r>
              <a:rPr lang="en-US" dirty="0">
                <a:latin typeface="Cambria" pitchFamily="18" charset="0"/>
              </a:rPr>
              <a:t> </a:t>
            </a:r>
            <a:r>
              <a:rPr lang="en-US" dirty="0" err="1">
                <a:latin typeface="Cambria" pitchFamily="18" charset="0"/>
              </a:rPr>
              <a:t>bilisummaa</a:t>
            </a:r>
            <a:r>
              <a:rPr lang="en-US" dirty="0">
                <a:latin typeface="Cambria" pitchFamily="18" charset="0"/>
              </a:rPr>
              <a:t> a/</a:t>
            </a:r>
            <a:r>
              <a:rPr lang="en-US" dirty="0" err="1">
                <a:latin typeface="Cambria" pitchFamily="18" charset="0"/>
              </a:rPr>
              <a:t>seerummaatiif</a:t>
            </a:r>
            <a:r>
              <a:rPr lang="en-US" dirty="0">
                <a:latin typeface="Cambria" pitchFamily="18" charset="0"/>
              </a:rPr>
              <a:t> </a:t>
            </a:r>
            <a:r>
              <a:rPr lang="en-US" dirty="0" err="1">
                <a:latin typeface="Cambria" pitchFamily="18" charset="0"/>
              </a:rPr>
              <a:t>eegumsa</a:t>
            </a:r>
            <a:r>
              <a:rPr lang="en-US" dirty="0">
                <a:latin typeface="Cambria" pitchFamily="18" charset="0"/>
              </a:rPr>
              <a:t> </a:t>
            </a:r>
            <a:r>
              <a:rPr lang="en-US" dirty="0" err="1">
                <a:latin typeface="Cambria" pitchFamily="18" charset="0"/>
              </a:rPr>
              <a:t>akkuma</a:t>
            </a:r>
            <a:r>
              <a:rPr lang="en-US" dirty="0">
                <a:latin typeface="Cambria" pitchFamily="18" charset="0"/>
              </a:rPr>
              <a:t> </a:t>
            </a:r>
            <a:r>
              <a:rPr lang="en-US" dirty="0" err="1">
                <a:latin typeface="Cambria" pitchFamily="18" charset="0"/>
              </a:rPr>
              <a:t>laate</a:t>
            </a:r>
            <a:r>
              <a:rPr lang="en-US" dirty="0">
                <a:latin typeface="Cambria" pitchFamily="18" charset="0"/>
              </a:rPr>
              <a:t> </a:t>
            </a:r>
            <a:r>
              <a:rPr lang="en-US" dirty="0" err="1">
                <a:latin typeface="Cambria" pitchFamily="18" charset="0"/>
              </a:rPr>
              <a:t>daangaa</a:t>
            </a:r>
            <a:r>
              <a:rPr lang="en-US" dirty="0">
                <a:latin typeface="Cambria" pitchFamily="18" charset="0"/>
              </a:rPr>
              <a:t> </a:t>
            </a:r>
            <a:r>
              <a:rPr lang="en-US" dirty="0" err="1">
                <a:latin typeface="Cambria" pitchFamily="18" charset="0"/>
              </a:rPr>
              <a:t>bilisummaa</a:t>
            </a:r>
            <a:r>
              <a:rPr lang="en-US" dirty="0">
                <a:latin typeface="Cambria" pitchFamily="18" charset="0"/>
              </a:rPr>
              <a:t> </a:t>
            </a:r>
            <a:r>
              <a:rPr lang="en-US" dirty="0" err="1">
                <a:latin typeface="Cambria" pitchFamily="18" charset="0"/>
              </a:rPr>
              <a:t>kan</a:t>
            </a:r>
            <a:r>
              <a:rPr lang="en-US" dirty="0">
                <a:latin typeface="Cambria" pitchFamily="18" charset="0"/>
              </a:rPr>
              <a:t> </a:t>
            </a:r>
            <a:r>
              <a:rPr lang="en-US" dirty="0" err="1">
                <a:latin typeface="Cambria" pitchFamily="18" charset="0"/>
              </a:rPr>
              <a:t>ta’e</a:t>
            </a:r>
            <a:r>
              <a:rPr lang="en-US" dirty="0">
                <a:latin typeface="Cambria" pitchFamily="18" charset="0"/>
              </a:rPr>
              <a:t> </a:t>
            </a:r>
            <a:r>
              <a:rPr lang="en-US" dirty="0" err="1">
                <a:latin typeface="Cambria" pitchFamily="18" charset="0"/>
              </a:rPr>
              <a:t>itti</a:t>
            </a:r>
            <a:r>
              <a:rPr lang="en-US" dirty="0">
                <a:latin typeface="Cambria" pitchFamily="18" charset="0"/>
              </a:rPr>
              <a:t> </a:t>
            </a:r>
            <a:r>
              <a:rPr lang="en-US" dirty="0" err="1">
                <a:latin typeface="Cambria" pitchFamily="18" charset="0"/>
              </a:rPr>
              <a:t>gaafatamummaa</a:t>
            </a:r>
            <a:r>
              <a:rPr lang="en-US" dirty="0">
                <a:latin typeface="Cambria" pitchFamily="18" charset="0"/>
              </a:rPr>
              <a:t> a/</a:t>
            </a:r>
            <a:r>
              <a:rPr lang="en-US" dirty="0" err="1">
                <a:latin typeface="Cambria" pitchFamily="18" charset="0"/>
              </a:rPr>
              <a:t>seerummaas</a:t>
            </a:r>
            <a:r>
              <a:rPr lang="en-US" dirty="0">
                <a:latin typeface="Cambria" pitchFamily="18" charset="0"/>
              </a:rPr>
              <a:t> </a:t>
            </a:r>
            <a:r>
              <a:rPr lang="en-US" dirty="0" err="1">
                <a:latin typeface="Cambria" pitchFamily="18" charset="0"/>
              </a:rPr>
              <a:t>ifatti</a:t>
            </a:r>
            <a:r>
              <a:rPr lang="en-US" dirty="0">
                <a:latin typeface="Cambria" pitchFamily="18" charset="0"/>
              </a:rPr>
              <a:t> </a:t>
            </a:r>
            <a:r>
              <a:rPr lang="en-US" dirty="0" err="1">
                <a:latin typeface="Cambria" pitchFamily="18" charset="0"/>
              </a:rPr>
              <a:t>tumeera</a:t>
            </a:r>
            <a:r>
              <a:rPr lang="en-US" dirty="0">
                <a:latin typeface="Cambria" pitchFamily="18" charset="0"/>
              </a:rPr>
              <a:t>. </a:t>
            </a:r>
            <a:r>
              <a:rPr lang="en-US" dirty="0" err="1">
                <a:latin typeface="Cambria" pitchFamily="18" charset="0"/>
              </a:rPr>
              <a:t>Kanas</a:t>
            </a:r>
            <a:r>
              <a:rPr lang="en-US" dirty="0">
                <a:latin typeface="Cambria" pitchFamily="18" charset="0"/>
              </a:rPr>
              <a:t> </a:t>
            </a:r>
            <a:r>
              <a:rPr lang="en-US" dirty="0" err="1">
                <a:latin typeface="Cambria" pitchFamily="18" charset="0"/>
              </a:rPr>
              <a:t>tumaalee</a:t>
            </a:r>
            <a:r>
              <a:rPr lang="en-US" dirty="0">
                <a:latin typeface="Cambria" pitchFamily="18" charset="0"/>
              </a:rPr>
              <a:t> HMF KWT.78,79,12</a:t>
            </a:r>
          </a:p>
          <a:p>
            <a:pPr algn="just"/>
            <a:r>
              <a:rPr lang="en-US" dirty="0" err="1">
                <a:latin typeface="Cambria" pitchFamily="18" charset="0"/>
              </a:rPr>
              <a:t>Sababoota</a:t>
            </a:r>
            <a:r>
              <a:rPr lang="en-US" dirty="0">
                <a:latin typeface="Cambria" pitchFamily="18" charset="0"/>
              </a:rPr>
              <a:t> </a:t>
            </a:r>
            <a:r>
              <a:rPr lang="en-US" dirty="0" err="1">
                <a:latin typeface="Cambria" pitchFamily="18" charset="0"/>
              </a:rPr>
              <a:t>gumiin</a:t>
            </a:r>
            <a:r>
              <a:rPr lang="en-US" dirty="0">
                <a:latin typeface="Cambria" pitchFamily="18" charset="0"/>
              </a:rPr>
              <a:t> </a:t>
            </a:r>
            <a:r>
              <a:rPr lang="en-US" dirty="0" err="1">
                <a:latin typeface="Cambria" pitchFamily="18" charset="0"/>
              </a:rPr>
              <a:t>bulchiinsa</a:t>
            </a:r>
            <a:r>
              <a:rPr lang="en-US" dirty="0">
                <a:latin typeface="Cambria" pitchFamily="18" charset="0"/>
              </a:rPr>
              <a:t> a/</a:t>
            </a:r>
            <a:r>
              <a:rPr lang="en-US" dirty="0" err="1">
                <a:latin typeface="Cambria" pitchFamily="18" charset="0"/>
              </a:rPr>
              <a:t>seeraa</a:t>
            </a:r>
            <a:r>
              <a:rPr lang="en-US" dirty="0">
                <a:latin typeface="Cambria" pitchFamily="18" charset="0"/>
              </a:rPr>
              <a:t> </a:t>
            </a:r>
            <a:r>
              <a:rPr lang="en-US" dirty="0" err="1">
                <a:latin typeface="Cambria" pitchFamily="18" charset="0"/>
              </a:rPr>
              <a:t>hojiirraa</a:t>
            </a:r>
            <a:r>
              <a:rPr lang="en-US" dirty="0">
                <a:latin typeface="Cambria" pitchFamily="18" charset="0"/>
              </a:rPr>
              <a:t> </a:t>
            </a:r>
            <a:r>
              <a:rPr lang="en-US" dirty="0" err="1">
                <a:latin typeface="Cambria" pitchFamily="18" charset="0"/>
              </a:rPr>
              <a:t>gaggeessuu</a:t>
            </a:r>
            <a:r>
              <a:rPr lang="en-US" dirty="0">
                <a:latin typeface="Cambria" pitchFamily="18" charset="0"/>
              </a:rPr>
              <a:t> </a:t>
            </a:r>
            <a:r>
              <a:rPr lang="en-US" dirty="0" err="1">
                <a:latin typeface="Cambria" pitchFamily="18" charset="0"/>
              </a:rPr>
              <a:t>danda’u</a:t>
            </a:r>
            <a:r>
              <a:rPr lang="en-US" dirty="0">
                <a:latin typeface="Cambria" pitchFamily="18" charset="0"/>
              </a:rPr>
              <a:t> </a:t>
            </a:r>
            <a:r>
              <a:rPr lang="en-US" dirty="0" err="1">
                <a:latin typeface="Cambria" pitchFamily="18" charset="0"/>
              </a:rPr>
              <a:t>keessaa</a:t>
            </a:r>
            <a:r>
              <a:rPr lang="en-US" dirty="0">
                <a:latin typeface="Cambria" pitchFamily="18" charset="0"/>
              </a:rPr>
              <a:t> </a:t>
            </a:r>
            <a:r>
              <a:rPr lang="en-US" dirty="0" err="1">
                <a:latin typeface="Cambria" pitchFamily="18" charset="0"/>
              </a:rPr>
              <a:t>tokko</a:t>
            </a:r>
            <a:r>
              <a:rPr lang="en-US" dirty="0">
                <a:latin typeface="Cambria" pitchFamily="18" charset="0"/>
              </a:rPr>
              <a:t> </a:t>
            </a:r>
            <a:r>
              <a:rPr lang="en-US" b="1" dirty="0" err="1">
                <a:solidFill>
                  <a:srgbClr val="FF0000"/>
                </a:solidFill>
                <a:latin typeface="Cambria" pitchFamily="18" charset="0"/>
              </a:rPr>
              <a:t>badii</a:t>
            </a:r>
            <a:r>
              <a:rPr lang="en-US" b="1" dirty="0">
                <a:solidFill>
                  <a:srgbClr val="FF0000"/>
                </a:solidFill>
                <a:latin typeface="Cambria" pitchFamily="18" charset="0"/>
              </a:rPr>
              <a:t> </a:t>
            </a:r>
            <a:r>
              <a:rPr lang="en-US" b="1" dirty="0" err="1">
                <a:solidFill>
                  <a:srgbClr val="FF0000"/>
                </a:solidFill>
                <a:latin typeface="Cambria" pitchFamily="18" charset="0"/>
              </a:rPr>
              <a:t>naamuusaa</a:t>
            </a:r>
            <a:r>
              <a:rPr lang="en-US" b="1" dirty="0">
                <a:solidFill>
                  <a:srgbClr val="FF0000"/>
                </a:solidFill>
                <a:latin typeface="Cambria" pitchFamily="18" charset="0"/>
              </a:rPr>
              <a:t> </a:t>
            </a:r>
            <a:r>
              <a:rPr lang="en-US" b="1" dirty="0" err="1">
                <a:solidFill>
                  <a:srgbClr val="FF0000"/>
                </a:solidFill>
                <a:latin typeface="Cambria" pitchFamily="18" charset="0"/>
              </a:rPr>
              <a:t>akka</a:t>
            </a:r>
            <a:r>
              <a:rPr lang="en-US" b="1" dirty="0">
                <a:solidFill>
                  <a:srgbClr val="FF0000"/>
                </a:solidFill>
                <a:latin typeface="Cambria" pitchFamily="18" charset="0"/>
              </a:rPr>
              <a:t> </a:t>
            </a:r>
            <a:r>
              <a:rPr lang="en-US" b="1" dirty="0" err="1">
                <a:solidFill>
                  <a:srgbClr val="FF0000"/>
                </a:solidFill>
                <a:latin typeface="Cambria" pitchFamily="18" charset="0"/>
              </a:rPr>
              <a:t>ta’e</a:t>
            </a:r>
            <a:r>
              <a:rPr lang="en-US" b="1" dirty="0">
                <a:solidFill>
                  <a:srgbClr val="FF0000"/>
                </a:solidFill>
                <a:latin typeface="Cambria" pitchFamily="18" charset="0"/>
              </a:rPr>
              <a:t> </a:t>
            </a:r>
            <a:r>
              <a:rPr lang="en-US" b="1" dirty="0" err="1">
                <a:solidFill>
                  <a:srgbClr val="FF0000"/>
                </a:solidFill>
                <a:latin typeface="Cambria" pitchFamily="18" charset="0"/>
              </a:rPr>
              <a:t>heerri</a:t>
            </a:r>
            <a:r>
              <a:rPr lang="en-US" b="1" dirty="0">
                <a:solidFill>
                  <a:srgbClr val="FF0000"/>
                </a:solidFill>
                <a:latin typeface="Cambria" pitchFamily="18" charset="0"/>
              </a:rPr>
              <a:t> </a:t>
            </a:r>
            <a:r>
              <a:rPr lang="en-US" b="1" dirty="0" err="1">
                <a:solidFill>
                  <a:srgbClr val="FF0000"/>
                </a:solidFill>
                <a:latin typeface="Cambria" pitchFamily="18" charset="0"/>
              </a:rPr>
              <a:t>ni</a:t>
            </a:r>
            <a:r>
              <a:rPr lang="en-US" b="1" dirty="0">
                <a:solidFill>
                  <a:srgbClr val="FF0000"/>
                </a:solidFill>
                <a:latin typeface="Cambria" pitchFamily="18" charset="0"/>
              </a:rPr>
              <a:t> </a:t>
            </a:r>
            <a:r>
              <a:rPr lang="en-US" b="1" dirty="0" err="1">
                <a:solidFill>
                  <a:srgbClr val="FF0000"/>
                </a:solidFill>
                <a:latin typeface="Cambria" pitchFamily="18" charset="0"/>
              </a:rPr>
              <a:t>tuma</a:t>
            </a:r>
            <a:r>
              <a:rPr lang="en-US" b="1" dirty="0">
                <a:solidFill>
                  <a:srgbClr val="FF0000"/>
                </a:solidFill>
                <a:latin typeface="Cambria" pitchFamily="18" charset="0"/>
              </a:rPr>
              <a:t>. </a:t>
            </a:r>
          </a:p>
          <a:p>
            <a:pPr algn="just"/>
            <a:r>
              <a:rPr lang="en-US" dirty="0" err="1">
                <a:latin typeface="Cambria" pitchFamily="18" charset="0"/>
              </a:rPr>
              <a:t>Kanuma</a:t>
            </a:r>
            <a:r>
              <a:rPr lang="en-US" dirty="0">
                <a:latin typeface="Cambria" pitchFamily="18" charset="0"/>
              </a:rPr>
              <a:t> </a:t>
            </a:r>
            <a:r>
              <a:rPr lang="en-US" dirty="0" err="1">
                <a:latin typeface="Cambria" pitchFamily="18" charset="0"/>
              </a:rPr>
              <a:t>bu’uureffachuudhaan</a:t>
            </a:r>
            <a:r>
              <a:rPr lang="en-US" dirty="0">
                <a:latin typeface="Cambria" pitchFamily="18" charset="0"/>
              </a:rPr>
              <a:t> </a:t>
            </a:r>
            <a:r>
              <a:rPr lang="en-US" dirty="0" err="1">
                <a:latin typeface="Cambria" pitchFamily="18" charset="0"/>
              </a:rPr>
              <a:t>bu’uura</a:t>
            </a:r>
            <a:r>
              <a:rPr lang="en-US" dirty="0">
                <a:latin typeface="Cambria" pitchFamily="18" charset="0"/>
              </a:rPr>
              <a:t> </a:t>
            </a:r>
            <a:r>
              <a:rPr lang="en-US" dirty="0" err="1">
                <a:latin typeface="Cambria" pitchFamily="18" charset="0"/>
              </a:rPr>
              <a:t>labsii</a:t>
            </a:r>
            <a:r>
              <a:rPr lang="en-US" dirty="0">
                <a:latin typeface="Cambria" pitchFamily="18" charset="0"/>
              </a:rPr>
              <a:t> lakk.217/2011 kwt.8 fi </a:t>
            </a:r>
            <a:r>
              <a:rPr lang="en-US" dirty="0" err="1">
                <a:latin typeface="Cambria" pitchFamily="18" charset="0"/>
              </a:rPr>
              <a:t>labsii</a:t>
            </a:r>
            <a:r>
              <a:rPr lang="en-US" dirty="0">
                <a:latin typeface="Cambria" pitchFamily="18" charset="0"/>
              </a:rPr>
              <a:t> 216/011 kwt.34(4)’</a:t>
            </a:r>
            <a:r>
              <a:rPr lang="en-US" dirty="0" err="1">
                <a:latin typeface="Cambria" pitchFamily="18" charset="0"/>
              </a:rPr>
              <a:t>tiin</a:t>
            </a:r>
            <a:r>
              <a:rPr lang="en-US" dirty="0">
                <a:latin typeface="Cambria" pitchFamily="18" charset="0"/>
              </a:rPr>
              <a:t> </a:t>
            </a:r>
            <a:r>
              <a:rPr lang="en-US" dirty="0" err="1">
                <a:latin typeface="Cambria" pitchFamily="18" charset="0"/>
              </a:rPr>
              <a:t>Gumiin</a:t>
            </a:r>
            <a:r>
              <a:rPr lang="en-US" dirty="0">
                <a:latin typeface="Cambria" pitchFamily="18" charset="0"/>
              </a:rPr>
              <a:t> </a:t>
            </a:r>
            <a:r>
              <a:rPr lang="en-US" dirty="0" err="1">
                <a:latin typeface="Cambria" pitchFamily="18" charset="0"/>
              </a:rPr>
              <a:t>Bulchiinsa</a:t>
            </a:r>
            <a:r>
              <a:rPr lang="en-US" dirty="0">
                <a:latin typeface="Cambria" pitchFamily="18" charset="0"/>
              </a:rPr>
              <a:t> A/</a:t>
            </a:r>
            <a:r>
              <a:rPr lang="en-US" dirty="0" err="1">
                <a:latin typeface="Cambria" pitchFamily="18" charset="0"/>
              </a:rPr>
              <a:t>Seeraa</a:t>
            </a:r>
            <a:r>
              <a:rPr lang="en-US" dirty="0">
                <a:latin typeface="Cambria" pitchFamily="18" charset="0"/>
              </a:rPr>
              <a:t> </a:t>
            </a:r>
            <a:r>
              <a:rPr lang="en-US" dirty="0" err="1">
                <a:latin typeface="Cambria" pitchFamily="18" charset="0"/>
              </a:rPr>
              <a:t>dambii</a:t>
            </a:r>
            <a:r>
              <a:rPr lang="en-US" dirty="0">
                <a:latin typeface="Cambria" pitchFamily="18" charset="0"/>
              </a:rPr>
              <a:t> </a:t>
            </a:r>
            <a:r>
              <a:rPr lang="en-US" dirty="0" err="1">
                <a:latin typeface="Cambria" pitchFamily="18" charset="0"/>
              </a:rPr>
              <a:t>naamusaaa</a:t>
            </a:r>
            <a:r>
              <a:rPr lang="en-US" dirty="0">
                <a:latin typeface="Cambria" pitchFamily="18" charset="0"/>
              </a:rPr>
              <a:t> lakk.2/2011 </a:t>
            </a:r>
            <a:r>
              <a:rPr lang="en-US" dirty="0" err="1">
                <a:latin typeface="Cambria" pitchFamily="18" charset="0"/>
              </a:rPr>
              <a:t>tumeera</a:t>
            </a:r>
            <a:r>
              <a:rPr lang="en-US" dirty="0" smtClean="0">
                <a:latin typeface="Cambria" pitchFamily="18" charset="0"/>
              </a:rPr>
              <a:t>.   </a:t>
            </a:r>
            <a:endParaRPr lang="en-US" dirty="0">
              <a:latin typeface="Cambria" pitchFamily="18" charset="0"/>
            </a:endParaRPr>
          </a:p>
        </p:txBody>
      </p:sp>
      <p:sp>
        <p:nvSpPr>
          <p:cNvPr id="2" name="Title 1"/>
          <p:cNvSpPr>
            <a:spLocks noGrp="1"/>
          </p:cNvSpPr>
          <p:nvPr>
            <p:ph type="title"/>
          </p:nvPr>
        </p:nvSpPr>
        <p:spPr>
          <a:effectLst>
            <a:outerShdw blurRad="50800" dist="38100" dir="5400000" algn="t" rotWithShape="0">
              <a:prstClr val="black">
                <a:alpha val="40000"/>
              </a:prstClr>
            </a:outerShdw>
          </a:effectLst>
        </p:spPr>
        <p:txBody>
          <a:bodyPr>
            <a:noAutofit/>
          </a:bodyPr>
          <a:lstStyle/>
          <a:p>
            <a:r>
              <a:rPr lang="en-US" sz="3200" dirty="0" err="1">
                <a:solidFill>
                  <a:srgbClr val="FF0000"/>
                </a:solidFill>
                <a:latin typeface="Cambria" pitchFamily="18" charset="0"/>
              </a:rPr>
              <a:t>Tarkaanfii</a:t>
            </a:r>
            <a:r>
              <a:rPr lang="en-US" sz="3200" dirty="0">
                <a:solidFill>
                  <a:srgbClr val="FF0000"/>
                </a:solidFill>
                <a:latin typeface="Cambria" pitchFamily="18" charset="0"/>
              </a:rPr>
              <a:t> </a:t>
            </a:r>
            <a:r>
              <a:rPr lang="en-US" sz="3200" dirty="0" err="1">
                <a:solidFill>
                  <a:srgbClr val="FF0000"/>
                </a:solidFill>
                <a:latin typeface="Cambria" pitchFamily="18" charset="0"/>
              </a:rPr>
              <a:t>Naamusaa</a:t>
            </a:r>
            <a:r>
              <a:rPr lang="en-US" sz="3200" dirty="0">
                <a:solidFill>
                  <a:srgbClr val="FF0000"/>
                </a:solidFill>
                <a:latin typeface="Cambria" pitchFamily="18" charset="0"/>
              </a:rPr>
              <a:t>, </a:t>
            </a:r>
            <a:r>
              <a:rPr lang="en-US" sz="3200" dirty="0" err="1">
                <a:solidFill>
                  <a:srgbClr val="FF0000"/>
                </a:solidFill>
                <a:latin typeface="Cambria" pitchFamily="18" charset="0"/>
              </a:rPr>
              <a:t>Naamusa</a:t>
            </a:r>
            <a:r>
              <a:rPr lang="en-US" sz="3200" dirty="0">
                <a:solidFill>
                  <a:srgbClr val="FF0000"/>
                </a:solidFill>
                <a:latin typeface="Cambria" pitchFamily="18" charset="0"/>
              </a:rPr>
              <a:t> </a:t>
            </a:r>
            <a:r>
              <a:rPr lang="en-US" sz="3200" dirty="0" err="1">
                <a:solidFill>
                  <a:srgbClr val="FF0000"/>
                </a:solidFill>
                <a:latin typeface="Cambria" pitchFamily="18" charset="0"/>
              </a:rPr>
              <a:t>Ogummaa</a:t>
            </a:r>
            <a:r>
              <a:rPr lang="en-US" sz="3200" dirty="0">
                <a:solidFill>
                  <a:srgbClr val="FF0000"/>
                </a:solidFill>
                <a:latin typeface="Cambria" pitchFamily="18" charset="0"/>
              </a:rPr>
              <a:t> </a:t>
            </a:r>
            <a:r>
              <a:rPr lang="en-US" sz="3200" dirty="0" err="1">
                <a:solidFill>
                  <a:srgbClr val="FF0000"/>
                </a:solidFill>
                <a:latin typeface="Cambria" pitchFamily="18" charset="0"/>
              </a:rPr>
              <a:t>Abbaa</a:t>
            </a:r>
            <a:r>
              <a:rPr lang="en-US" sz="3200" dirty="0">
                <a:solidFill>
                  <a:srgbClr val="FF0000"/>
                </a:solidFill>
                <a:latin typeface="Cambria" pitchFamily="18" charset="0"/>
              </a:rPr>
              <a:t> </a:t>
            </a:r>
            <a:r>
              <a:rPr lang="en-US" sz="3200" dirty="0" err="1">
                <a:solidFill>
                  <a:srgbClr val="FF0000"/>
                </a:solidFill>
                <a:latin typeface="Cambria" pitchFamily="18" charset="0"/>
              </a:rPr>
              <a:t>seerummaa</a:t>
            </a:r>
            <a:r>
              <a:rPr lang="en-US" sz="3200" dirty="0">
                <a:solidFill>
                  <a:srgbClr val="FF0000"/>
                </a:solidFill>
                <a:latin typeface="Cambria" pitchFamily="18" charset="0"/>
              </a:rPr>
              <a:t> </a:t>
            </a:r>
            <a:r>
              <a:rPr lang="en-US" sz="3200" dirty="0" err="1">
                <a:solidFill>
                  <a:srgbClr val="FF0000"/>
                </a:solidFill>
                <a:latin typeface="Cambria" pitchFamily="18" charset="0"/>
              </a:rPr>
              <a:t>cabsuun</a:t>
            </a:r>
            <a:r>
              <a:rPr lang="en-US" sz="3200" dirty="0">
                <a:solidFill>
                  <a:srgbClr val="FF0000"/>
                </a:solidFill>
                <a:latin typeface="Cambria" pitchFamily="18" charset="0"/>
              </a:rPr>
              <a:t> </a:t>
            </a:r>
            <a:r>
              <a:rPr lang="en-US" sz="3200" dirty="0" err="1">
                <a:solidFill>
                  <a:srgbClr val="FF0000"/>
                </a:solidFill>
                <a:latin typeface="Cambria" pitchFamily="18" charset="0"/>
              </a:rPr>
              <a:t>dhufu</a:t>
            </a:r>
            <a:endParaRPr lang="en-US" sz="3200" dirty="0">
              <a:solidFill>
                <a:srgbClr val="FF0000"/>
              </a:solidFill>
              <a:latin typeface="Cambria" pitchFamily="18" charset="0"/>
            </a:endParaRPr>
          </a:p>
        </p:txBody>
      </p:sp>
    </p:spTree>
    <p:extLst>
      <p:ext uri="{BB962C8B-B14F-4D97-AF65-F5344CB8AC3E}">
        <p14:creationId xmlns:p14="http://schemas.microsoft.com/office/powerpoint/2010/main" val="169336300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0A53968-60A0-4D8B-9BF5-078FC441A0DB}"/>
              </a:ext>
            </a:extLst>
          </p:cNvPr>
          <p:cNvSpPr>
            <a:spLocks noGrp="1"/>
          </p:cNvSpPr>
          <p:nvPr>
            <p:ph idx="1"/>
          </p:nvPr>
        </p:nvSpPr>
        <p:spPr>
          <a:xfrm>
            <a:off x="457200" y="980728"/>
            <a:ext cx="8229600" cy="5145435"/>
          </a:xfrm>
          <a:effectLst>
            <a:outerShdw blurRad="50800" dist="38100" dir="5400000" algn="t" rotWithShape="0">
              <a:prstClr val="black">
                <a:alpha val="40000"/>
              </a:prstClr>
            </a:outerShdw>
          </a:effectLst>
        </p:spPr>
        <p:txBody>
          <a:bodyPr>
            <a:normAutofit/>
          </a:bodyPr>
          <a:lstStyle/>
          <a:p>
            <a:pPr algn="just"/>
            <a:r>
              <a:rPr lang="en-GB" dirty="0" err="1">
                <a:latin typeface="Times New Roman" pitchFamily="18" charset="0"/>
                <a:cs typeface="Times New Roman" pitchFamily="18" charset="0"/>
              </a:rPr>
              <a:t>Badii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naamusaa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jechuun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maal</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jechuudha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jedhu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ilaalchisee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dambii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naamusaa</a:t>
            </a:r>
            <a:r>
              <a:rPr lang="en-GB" dirty="0">
                <a:latin typeface="Times New Roman" pitchFamily="18" charset="0"/>
                <a:cs typeface="Times New Roman" pitchFamily="18" charset="0"/>
              </a:rPr>
              <a:t> lakk.2/2011 </a:t>
            </a:r>
            <a:r>
              <a:rPr lang="en-GB" dirty="0" err="1">
                <a:latin typeface="Times New Roman" pitchFamily="18" charset="0"/>
                <a:cs typeface="Times New Roman" pitchFamily="18" charset="0"/>
              </a:rPr>
              <a:t>ta’e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hiikkoo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kennineef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malee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dambii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sirna</a:t>
            </a:r>
            <a:r>
              <a:rPr lang="en-GB" dirty="0">
                <a:latin typeface="Times New Roman" pitchFamily="18" charset="0"/>
                <a:cs typeface="Times New Roman" pitchFamily="18" charset="0"/>
              </a:rPr>
              <a:t> </a:t>
            </a:r>
            <a:r>
              <a:rPr lang="en-GB" dirty="0" err="1" smtClean="0">
                <a:latin typeface="Times New Roman" pitchFamily="18" charset="0"/>
                <a:cs typeface="Times New Roman" pitchFamily="18" charset="0"/>
              </a:rPr>
              <a:t>Itti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gaafatamummaa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Naamuusa</a:t>
            </a:r>
            <a:r>
              <a:rPr lang="en-GB" dirty="0" smtClean="0">
                <a:latin typeface="Times New Roman" pitchFamily="18" charset="0"/>
                <a:cs typeface="Times New Roman" pitchFamily="18" charset="0"/>
              </a:rPr>
              <a:t> A/S </a:t>
            </a:r>
            <a:r>
              <a:rPr lang="en-GB" dirty="0" err="1" smtClean="0">
                <a:latin typeface="Times New Roman" pitchFamily="18" charset="0"/>
                <a:cs typeface="Times New Roman" pitchFamily="18" charset="0"/>
              </a:rPr>
              <a:t>Oromiyaa</a:t>
            </a:r>
            <a:r>
              <a:rPr lang="en-GB" dirty="0" smtClean="0">
                <a:latin typeface="Times New Roman" pitchFamily="18" charset="0"/>
                <a:cs typeface="Times New Roman" pitchFamily="18" charset="0"/>
              </a:rPr>
              <a:t> </a:t>
            </a:r>
            <a:r>
              <a:rPr lang="en-GB" dirty="0">
                <a:latin typeface="Times New Roman" pitchFamily="18" charset="0"/>
                <a:cs typeface="Times New Roman" pitchFamily="18" charset="0"/>
              </a:rPr>
              <a:t>lakk.3/2011 </a:t>
            </a:r>
            <a:r>
              <a:rPr lang="en-GB" dirty="0" err="1">
                <a:latin typeface="Times New Roman" pitchFamily="18" charset="0"/>
                <a:cs typeface="Times New Roman" pitchFamily="18" charset="0"/>
              </a:rPr>
              <a:t>jalatti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badii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naamusaa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jechuun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dambii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naamusaa</a:t>
            </a:r>
            <a:r>
              <a:rPr lang="en-GB" dirty="0">
                <a:latin typeface="Times New Roman" pitchFamily="18" charset="0"/>
                <a:cs typeface="Times New Roman" pitchFamily="18" charset="0"/>
              </a:rPr>
              <a:t> lakk.2/2011 </a:t>
            </a:r>
            <a:r>
              <a:rPr lang="en-GB" dirty="0" err="1">
                <a:latin typeface="Times New Roman" pitchFamily="18" charset="0"/>
                <a:cs typeface="Times New Roman" pitchFamily="18" charset="0"/>
              </a:rPr>
              <a:t>keessatti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gochoota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badii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naamusaa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xiqqaa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salphaa</a:t>
            </a:r>
            <a:r>
              <a:rPr lang="en-GB" dirty="0">
                <a:latin typeface="Times New Roman" pitchFamily="18" charset="0"/>
                <a:cs typeface="Times New Roman" pitchFamily="18" charset="0"/>
              </a:rPr>
              <a:t> fi </a:t>
            </a:r>
            <a:r>
              <a:rPr lang="en-GB" dirty="0" err="1">
                <a:latin typeface="Times New Roman" pitchFamily="18" charset="0"/>
                <a:cs typeface="Times New Roman" pitchFamily="18" charset="0"/>
              </a:rPr>
              <a:t>cimaa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jedhamanii</a:t>
            </a:r>
            <a:r>
              <a:rPr lang="en-GB" dirty="0">
                <a:latin typeface="Times New Roman" pitchFamily="18" charset="0"/>
                <a:cs typeface="Times New Roman" pitchFamily="18" charset="0"/>
              </a:rPr>
              <a:t> adda </a:t>
            </a:r>
            <a:r>
              <a:rPr lang="en-GB" dirty="0" err="1">
                <a:latin typeface="Times New Roman" pitchFamily="18" charset="0"/>
                <a:cs typeface="Times New Roman" pitchFamily="18" charset="0"/>
              </a:rPr>
              <a:t>bahaniidha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jedha</a:t>
            </a:r>
            <a:r>
              <a:rPr lang="en-GB" dirty="0" smtClean="0">
                <a:latin typeface="Times New Roman" pitchFamily="18" charset="0"/>
                <a:cs typeface="Times New Roman" pitchFamily="18" charset="0"/>
              </a:rPr>
              <a:t>. </a:t>
            </a:r>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234717785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r>
              <a:rPr lang="en-GB" dirty="0" err="1"/>
              <a:t>Gaaffii</a:t>
            </a:r>
            <a:r>
              <a:rPr lang="en-GB" dirty="0"/>
              <a:t> Marii</a:t>
            </a:r>
            <a:br>
              <a:rPr lang="en-GB" dirty="0"/>
            </a:br>
            <a:endParaRPr lang="en-GB" dirty="0"/>
          </a:p>
        </p:txBody>
      </p:sp>
      <p:sp>
        <p:nvSpPr>
          <p:cNvPr id="3" name="Content Placeholder 2"/>
          <p:cNvSpPr>
            <a:spLocks noGrp="1"/>
          </p:cNvSpPr>
          <p:nvPr>
            <p:ph idx="1"/>
          </p:nvPr>
        </p:nvSpPr>
        <p:spPr>
          <a:xfrm>
            <a:off x="457200" y="1268760"/>
            <a:ext cx="8229600" cy="4857403"/>
          </a:xfrm>
          <a:effectLst>
            <a:outerShdw blurRad="50800" dist="38100" dir="2700000" algn="tl" rotWithShape="0">
              <a:prstClr val="black">
                <a:alpha val="40000"/>
              </a:prstClr>
            </a:outerShdw>
          </a:effectLst>
        </p:spPr>
        <p:txBody>
          <a:bodyPr/>
          <a:lstStyle/>
          <a:p>
            <a:pPr marL="0" indent="0">
              <a:buNone/>
            </a:pPr>
            <a:r>
              <a:rPr lang="en-GB" dirty="0"/>
              <a:t>1)</a:t>
            </a:r>
            <a:r>
              <a:rPr lang="en-GB" dirty="0" err="1"/>
              <a:t>Garaagarummaan</a:t>
            </a:r>
            <a:r>
              <a:rPr lang="en-GB" dirty="0"/>
              <a:t> ‘</a:t>
            </a:r>
            <a:r>
              <a:rPr lang="en-GB" dirty="0" err="1"/>
              <a:t>naamusaa</a:t>
            </a:r>
            <a:r>
              <a:rPr lang="en-GB" dirty="0"/>
              <a:t>’ fi ‘</a:t>
            </a:r>
            <a:r>
              <a:rPr lang="en-GB" dirty="0" err="1"/>
              <a:t>seera</a:t>
            </a:r>
            <a:r>
              <a:rPr lang="en-GB" dirty="0"/>
              <a:t>’ </a:t>
            </a:r>
            <a:r>
              <a:rPr lang="en-GB" dirty="0" err="1"/>
              <a:t>gidduu</a:t>
            </a:r>
            <a:r>
              <a:rPr lang="en-GB" dirty="0"/>
              <a:t> </a:t>
            </a:r>
            <a:r>
              <a:rPr lang="en-GB" dirty="0" err="1"/>
              <a:t>jiru</a:t>
            </a:r>
            <a:r>
              <a:rPr lang="en-GB" dirty="0"/>
              <a:t> </a:t>
            </a:r>
            <a:r>
              <a:rPr lang="en-GB" dirty="0" err="1"/>
              <a:t>maal</a:t>
            </a:r>
            <a:r>
              <a:rPr lang="en-GB" dirty="0"/>
              <a:t> </a:t>
            </a:r>
            <a:r>
              <a:rPr lang="en-GB" dirty="0" err="1"/>
              <a:t>jettanii</a:t>
            </a:r>
            <a:r>
              <a:rPr lang="en-GB" dirty="0"/>
              <a:t> </a:t>
            </a:r>
            <a:r>
              <a:rPr lang="en-GB" dirty="0" err="1"/>
              <a:t>yaaddu</a:t>
            </a:r>
            <a:r>
              <a:rPr lang="en-GB" dirty="0"/>
              <a:t>? </a:t>
            </a:r>
            <a:r>
              <a:rPr lang="en-GB" dirty="0" err="1"/>
              <a:t>Bal’inaan</a:t>
            </a:r>
            <a:r>
              <a:rPr lang="en-GB" dirty="0"/>
              <a:t> </a:t>
            </a:r>
            <a:r>
              <a:rPr lang="en-GB" dirty="0" err="1"/>
              <a:t>kaasuun</a:t>
            </a:r>
            <a:r>
              <a:rPr lang="en-GB" dirty="0"/>
              <a:t> </a:t>
            </a:r>
            <a:r>
              <a:rPr lang="en-GB" dirty="0" err="1"/>
              <a:t>irratti</a:t>
            </a:r>
            <a:r>
              <a:rPr lang="en-GB" dirty="0"/>
              <a:t> </a:t>
            </a:r>
            <a:r>
              <a:rPr lang="en-GB" dirty="0" err="1"/>
              <a:t>mari’adhaa</a:t>
            </a:r>
            <a:r>
              <a:rPr lang="en-GB" dirty="0"/>
              <a:t>. </a:t>
            </a:r>
          </a:p>
          <a:p>
            <a:pPr marL="0" indent="0">
              <a:buNone/>
            </a:pPr>
            <a:r>
              <a:rPr lang="en-GB" dirty="0"/>
              <a:t>2)</a:t>
            </a:r>
            <a:r>
              <a:rPr lang="en-GB" dirty="0" err="1"/>
              <a:t>Garaagarummaan</a:t>
            </a:r>
            <a:r>
              <a:rPr lang="en-GB" dirty="0"/>
              <a:t> ‘</a:t>
            </a:r>
            <a:r>
              <a:rPr lang="en-GB" dirty="0" err="1"/>
              <a:t>safuu</a:t>
            </a:r>
            <a:r>
              <a:rPr lang="en-GB" dirty="0"/>
              <a:t>’ fi ‘</a:t>
            </a:r>
            <a:r>
              <a:rPr lang="en-GB" dirty="0" err="1"/>
              <a:t>naamusa</a:t>
            </a:r>
            <a:r>
              <a:rPr lang="en-GB" dirty="0"/>
              <a:t>’ </a:t>
            </a:r>
            <a:r>
              <a:rPr lang="en-GB" dirty="0" err="1"/>
              <a:t>gidduu</a:t>
            </a:r>
            <a:r>
              <a:rPr lang="en-GB" dirty="0"/>
              <a:t> </a:t>
            </a:r>
            <a:r>
              <a:rPr lang="en-GB" dirty="0" err="1"/>
              <a:t>jiruhoo</a:t>
            </a:r>
            <a:r>
              <a:rPr lang="en-GB" dirty="0"/>
              <a:t> </a:t>
            </a:r>
            <a:r>
              <a:rPr lang="en-GB" dirty="0" err="1"/>
              <a:t>maal</a:t>
            </a:r>
            <a:r>
              <a:rPr lang="en-GB" dirty="0"/>
              <a:t> </a:t>
            </a:r>
            <a:r>
              <a:rPr lang="en-GB" dirty="0" err="1"/>
              <a:t>jettanii</a:t>
            </a:r>
            <a:r>
              <a:rPr lang="en-GB" dirty="0"/>
              <a:t> </a:t>
            </a:r>
            <a:r>
              <a:rPr lang="en-GB" dirty="0" err="1"/>
              <a:t>yaaddu</a:t>
            </a:r>
            <a:r>
              <a:rPr lang="en-GB" dirty="0"/>
              <a:t>? </a:t>
            </a:r>
          </a:p>
          <a:p>
            <a:pPr marL="0" indent="0">
              <a:buNone/>
            </a:pPr>
            <a:endParaRPr lang="en-GB" dirty="0"/>
          </a:p>
        </p:txBody>
      </p:sp>
    </p:spTree>
    <p:extLst>
      <p:ext uri="{BB962C8B-B14F-4D97-AF65-F5344CB8AC3E}">
        <p14:creationId xmlns:p14="http://schemas.microsoft.com/office/powerpoint/2010/main" val="1781550391"/>
      </p:ext>
    </p:extLst>
  </p:cSld>
  <p:clrMapOvr>
    <a:masterClrMapping/>
  </p:clrMapOvr>
  <p:transition spd="slow">
    <p:push dir="u"/>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3D3A9FF-0D76-4732-9BDE-0F48CA121D3B}"/>
              </a:ext>
            </a:extLst>
          </p:cNvPr>
          <p:cNvSpPr>
            <a:spLocks noGrp="1"/>
          </p:cNvSpPr>
          <p:nvPr>
            <p:ph idx="1"/>
          </p:nvPr>
        </p:nvSpPr>
        <p:spPr>
          <a:xfrm>
            <a:off x="457200" y="908720"/>
            <a:ext cx="8229600" cy="5217443"/>
          </a:xfrm>
          <a:effectLst>
            <a:outerShdw blurRad="50800" dist="38100" algn="l" rotWithShape="0">
              <a:prstClr val="black">
                <a:alpha val="40000"/>
              </a:prstClr>
            </a:outerShdw>
          </a:effectLst>
        </p:spPr>
        <p:txBody>
          <a:bodyPr>
            <a:normAutofit/>
          </a:bodyPr>
          <a:lstStyle/>
          <a:p>
            <a:pPr algn="just"/>
            <a:r>
              <a:rPr lang="en-GB" dirty="0" err="1">
                <a:latin typeface="Times New Roman" pitchFamily="18" charset="0"/>
                <a:cs typeface="Times New Roman" pitchFamily="18" charset="0"/>
              </a:rPr>
              <a:t>Moojulii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keessatti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Labsiin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gumii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bulchiinsa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abbootii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seeraa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federaalaa</a:t>
            </a:r>
            <a:r>
              <a:rPr lang="en-GB" dirty="0">
                <a:latin typeface="Times New Roman" pitchFamily="18" charset="0"/>
                <a:cs typeface="Times New Roman" pitchFamily="18" charset="0"/>
              </a:rPr>
              <a:t> lakk.24/88 </a:t>
            </a:r>
            <a:r>
              <a:rPr lang="en-GB" dirty="0" err="1">
                <a:latin typeface="Times New Roman" pitchFamily="18" charset="0"/>
                <a:cs typeface="Times New Roman" pitchFamily="18" charset="0"/>
              </a:rPr>
              <a:t>kan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jedhame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labsii</a:t>
            </a:r>
            <a:r>
              <a:rPr lang="en-GB" dirty="0">
                <a:latin typeface="Times New Roman" pitchFamily="18" charset="0"/>
                <a:cs typeface="Times New Roman" pitchFamily="18" charset="0"/>
              </a:rPr>
              <a:t> lakk.684/02  </a:t>
            </a:r>
            <a:r>
              <a:rPr lang="en-GB" dirty="0" err="1">
                <a:latin typeface="Times New Roman" pitchFamily="18" charset="0"/>
                <a:cs typeface="Times New Roman" pitchFamily="18" charset="0"/>
              </a:rPr>
              <a:t>haqameera.Kunis</a:t>
            </a:r>
            <a:r>
              <a:rPr lang="en-GB" dirty="0">
                <a:latin typeface="Times New Roman" pitchFamily="18" charset="0"/>
                <a:cs typeface="Times New Roman" pitchFamily="18" charset="0"/>
              </a:rPr>
              <a:t> kwt.3 </a:t>
            </a:r>
            <a:r>
              <a:rPr lang="en-GB" dirty="0" err="1">
                <a:latin typeface="Times New Roman" pitchFamily="18" charset="0"/>
                <a:cs typeface="Times New Roman" pitchFamily="18" charset="0"/>
              </a:rPr>
              <a:t>jalatti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badii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naamuusaa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jechuun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gochoota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badii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naamuusaa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danbii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bulchiinsa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abbootii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seeraa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federaalaa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keessatti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tarreeffaman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ibsa</a:t>
            </a:r>
            <a:r>
              <a:rPr lang="en-GB" dirty="0">
                <a:latin typeface="Times New Roman" pitchFamily="18" charset="0"/>
                <a:cs typeface="Times New Roman" pitchFamily="18" charset="0"/>
              </a:rPr>
              <a:t>.</a:t>
            </a:r>
          </a:p>
        </p:txBody>
      </p:sp>
    </p:spTree>
    <p:extLst>
      <p:ext uri="{BB962C8B-B14F-4D97-AF65-F5344CB8AC3E}">
        <p14:creationId xmlns:p14="http://schemas.microsoft.com/office/powerpoint/2010/main" val="319825547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EE6C44E-5B8B-4E3B-B0B2-C71190C0FE69}"/>
              </a:ext>
            </a:extLst>
          </p:cNvPr>
          <p:cNvSpPr>
            <a:spLocks noGrp="1"/>
          </p:cNvSpPr>
          <p:nvPr>
            <p:ph type="title"/>
          </p:nvPr>
        </p:nvSpPr>
        <p:spPr>
          <a:effectLst>
            <a:outerShdw blurRad="50800" dist="38100" dir="5400000" algn="t" rotWithShape="0">
              <a:prstClr val="black">
                <a:alpha val="40000"/>
              </a:prstClr>
            </a:outerShdw>
          </a:effectLst>
        </p:spPr>
        <p:txBody>
          <a:bodyPr>
            <a:normAutofit/>
          </a:bodyPr>
          <a:lstStyle/>
          <a:p>
            <a:r>
              <a:rPr lang="en-US" sz="3600" dirty="0" err="1">
                <a:solidFill>
                  <a:srgbClr val="FF0000"/>
                </a:solidFill>
                <a:latin typeface="Times New Roman" pitchFamily="18" charset="0"/>
                <a:cs typeface="Times New Roman" pitchFamily="18" charset="0"/>
              </a:rPr>
              <a:t>Badii</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Naamuusaa</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Danbii</a:t>
            </a:r>
            <a:r>
              <a:rPr lang="en-US" sz="3600" dirty="0">
                <a:solidFill>
                  <a:srgbClr val="FF0000"/>
                </a:solidFill>
                <a:latin typeface="Times New Roman" pitchFamily="18" charset="0"/>
                <a:cs typeface="Times New Roman" pitchFamily="18" charset="0"/>
              </a:rPr>
              <a:t> 2/011</a:t>
            </a:r>
            <a:endParaRPr lang="en-GB" sz="3600" dirty="0">
              <a:solidFill>
                <a:srgbClr val="FF0000"/>
              </a:solidFill>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89EF64FC-961E-47F7-BD92-A93026721320}"/>
              </a:ext>
            </a:extLst>
          </p:cNvPr>
          <p:cNvSpPr>
            <a:spLocks noGrp="1"/>
          </p:cNvSpPr>
          <p:nvPr>
            <p:ph idx="1"/>
          </p:nvPr>
        </p:nvSpPr>
        <p:spPr>
          <a:xfrm>
            <a:off x="457200" y="1340768"/>
            <a:ext cx="8229600" cy="5112568"/>
          </a:xfrm>
          <a:effectLst>
            <a:outerShdw blurRad="50800" dist="38100" dir="5400000" algn="t" rotWithShape="0">
              <a:prstClr val="black">
                <a:alpha val="40000"/>
              </a:prstClr>
            </a:outerShdw>
          </a:effectLst>
        </p:spPr>
        <p:txBody>
          <a:bodyPr>
            <a:normAutofit fontScale="77500" lnSpcReduction="20000"/>
          </a:bodyPr>
          <a:lstStyle/>
          <a:p>
            <a:pPr algn="just"/>
            <a:r>
              <a:rPr lang="en-GB" dirty="0" err="1">
                <a:latin typeface="Times New Roman" pitchFamily="18" charset="0"/>
                <a:cs typeface="Times New Roman" pitchFamily="18" charset="0"/>
              </a:rPr>
              <a:t>Dambiin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abbootii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seeraa</a:t>
            </a:r>
            <a:r>
              <a:rPr lang="en-GB" dirty="0">
                <a:latin typeface="Times New Roman" pitchFamily="18" charset="0"/>
                <a:cs typeface="Times New Roman" pitchFamily="18" charset="0"/>
              </a:rPr>
              <a:t> fi </a:t>
            </a:r>
            <a:r>
              <a:rPr lang="en-GB" dirty="0" err="1">
                <a:latin typeface="Times New Roman" pitchFamily="18" charset="0"/>
                <a:cs typeface="Times New Roman" pitchFamily="18" charset="0"/>
              </a:rPr>
              <a:t>muudamtoota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gumii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Oromiyaa</a:t>
            </a:r>
            <a:r>
              <a:rPr lang="en-GB" dirty="0">
                <a:latin typeface="Times New Roman" pitchFamily="18" charset="0"/>
                <a:cs typeface="Times New Roman" pitchFamily="18" charset="0"/>
              </a:rPr>
              <a:t> lakk.2/2001 fi </a:t>
            </a:r>
            <a:r>
              <a:rPr lang="en-GB" dirty="0" err="1">
                <a:latin typeface="Times New Roman" pitchFamily="18" charset="0"/>
                <a:cs typeface="Times New Roman" pitchFamily="18" charset="0"/>
              </a:rPr>
              <a:t>haaluma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wal-fakkaatuun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dambii</a:t>
            </a:r>
            <a:r>
              <a:rPr lang="en-GB" dirty="0">
                <a:latin typeface="Times New Roman" pitchFamily="18" charset="0"/>
                <a:cs typeface="Times New Roman" pitchFamily="18" charset="0"/>
              </a:rPr>
              <a:t> kana </a:t>
            </a:r>
            <a:r>
              <a:rPr lang="en-GB" dirty="0" err="1">
                <a:latin typeface="Times New Roman" pitchFamily="18" charset="0"/>
                <a:cs typeface="Times New Roman" pitchFamily="18" charset="0"/>
              </a:rPr>
              <a:t>kan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haqe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dambiin</a:t>
            </a:r>
            <a:r>
              <a:rPr lang="en-GB" dirty="0">
                <a:latin typeface="Times New Roman" pitchFamily="18" charset="0"/>
                <a:cs typeface="Times New Roman" pitchFamily="18" charset="0"/>
              </a:rPr>
              <a:t> lakk.2/011 </a:t>
            </a:r>
            <a:r>
              <a:rPr lang="en-GB" dirty="0" err="1">
                <a:latin typeface="Times New Roman" pitchFamily="18" charset="0"/>
                <a:cs typeface="Times New Roman" pitchFamily="18" charset="0"/>
              </a:rPr>
              <a:t>ulfaatina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isaanii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giddu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galeessa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godhachuun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badiiwwan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naamusaa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badii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xiqqaa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badii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salphaa</a:t>
            </a:r>
            <a:r>
              <a:rPr lang="en-GB" dirty="0">
                <a:latin typeface="Times New Roman" pitchFamily="18" charset="0"/>
                <a:cs typeface="Times New Roman" pitchFamily="18" charset="0"/>
              </a:rPr>
              <a:t> fi </a:t>
            </a:r>
            <a:r>
              <a:rPr lang="en-GB" dirty="0" err="1">
                <a:latin typeface="Times New Roman" pitchFamily="18" charset="0"/>
                <a:cs typeface="Times New Roman" pitchFamily="18" charset="0"/>
              </a:rPr>
              <a:t>badii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cimaa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jechuun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saditti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qoodeera</a:t>
            </a:r>
            <a:r>
              <a:rPr lang="en-GB" dirty="0">
                <a:latin typeface="Times New Roman" pitchFamily="18" charset="0"/>
                <a:cs typeface="Times New Roman" pitchFamily="18" charset="0"/>
              </a:rPr>
              <a:t>.</a:t>
            </a:r>
          </a:p>
          <a:p>
            <a:pPr algn="just"/>
            <a:r>
              <a:rPr lang="en-GB" dirty="0" err="1">
                <a:latin typeface="Times New Roman" pitchFamily="18" charset="0"/>
                <a:cs typeface="Times New Roman" pitchFamily="18" charset="0"/>
              </a:rPr>
              <a:t>Dambii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naamusaa</a:t>
            </a:r>
            <a:r>
              <a:rPr lang="en-GB" dirty="0">
                <a:latin typeface="Times New Roman" pitchFamily="18" charset="0"/>
                <a:cs typeface="Times New Roman" pitchFamily="18" charset="0"/>
              </a:rPr>
              <a:t> lakk.2/2001 </a:t>
            </a:r>
            <a:r>
              <a:rPr lang="en-GB" dirty="0" err="1">
                <a:latin typeface="Times New Roman" pitchFamily="18" charset="0"/>
                <a:cs typeface="Times New Roman" pitchFamily="18" charset="0"/>
              </a:rPr>
              <a:t>ta’e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kunnis</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dambii</a:t>
            </a:r>
            <a:r>
              <a:rPr lang="en-GB" dirty="0">
                <a:latin typeface="Times New Roman" pitchFamily="18" charset="0"/>
                <a:cs typeface="Times New Roman" pitchFamily="18" charset="0"/>
              </a:rPr>
              <a:t> lakk.02/2011 </a:t>
            </a:r>
            <a:r>
              <a:rPr lang="en-GB" dirty="0" err="1">
                <a:latin typeface="Times New Roman" pitchFamily="18" charset="0"/>
                <a:cs typeface="Times New Roman" pitchFamily="18" charset="0"/>
              </a:rPr>
              <a:t>tiin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akka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foyya’u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ta’eef,hanqinnoota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danbicha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duraa</a:t>
            </a:r>
            <a:r>
              <a:rPr lang="en-GB" dirty="0">
                <a:latin typeface="Times New Roman" pitchFamily="18" charset="0"/>
                <a:cs typeface="Times New Roman" pitchFamily="18" charset="0"/>
              </a:rPr>
              <a:t> kana </a:t>
            </a:r>
            <a:r>
              <a:rPr lang="en-GB" dirty="0" err="1">
                <a:latin typeface="Times New Roman" pitchFamily="18" charset="0"/>
                <a:cs typeface="Times New Roman" pitchFamily="18" charset="0"/>
              </a:rPr>
              <a:t>keessaatti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muldhachaa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turan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keessaa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kanneen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akka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badiiwwan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raawwatamaa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jiran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hunda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haguuguu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dhabuu</a:t>
            </a:r>
            <a:r>
              <a:rPr lang="en-GB" dirty="0">
                <a:latin typeface="Times New Roman" pitchFamily="18" charset="0"/>
                <a:cs typeface="Times New Roman" pitchFamily="18" charset="0"/>
              </a:rPr>
              <a:t> fi </a:t>
            </a:r>
            <a:r>
              <a:rPr lang="en-GB" dirty="0" err="1">
                <a:latin typeface="Times New Roman" pitchFamily="18" charset="0"/>
                <a:cs typeface="Times New Roman" pitchFamily="18" charset="0"/>
              </a:rPr>
              <a:t>badiiwwan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raawwataman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akkaataa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ulifinna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isaanitiin</a:t>
            </a:r>
            <a:r>
              <a:rPr lang="en-GB" dirty="0">
                <a:latin typeface="Times New Roman" pitchFamily="18" charset="0"/>
                <a:cs typeface="Times New Roman" pitchFamily="18" charset="0"/>
              </a:rPr>
              <a:t> fi </a:t>
            </a:r>
            <a:r>
              <a:rPr lang="en-GB" dirty="0" err="1">
                <a:latin typeface="Times New Roman" pitchFamily="18" charset="0"/>
                <a:cs typeface="Times New Roman" pitchFamily="18" charset="0"/>
              </a:rPr>
              <a:t>gochaa</a:t>
            </a:r>
            <a:r>
              <a:rPr lang="en-GB" dirty="0">
                <a:latin typeface="Times New Roman" pitchFamily="18" charset="0"/>
                <a:cs typeface="Times New Roman" pitchFamily="18" charset="0"/>
              </a:rPr>
              <a:t> fi amala </a:t>
            </a:r>
            <a:r>
              <a:rPr lang="en-GB" dirty="0" err="1">
                <a:latin typeface="Times New Roman" pitchFamily="18" charset="0"/>
                <a:cs typeface="Times New Roman" pitchFamily="18" charset="0"/>
              </a:rPr>
              <a:t>faallaa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safuu</a:t>
            </a:r>
            <a:r>
              <a:rPr lang="en-GB" dirty="0">
                <a:latin typeface="Times New Roman" pitchFamily="18" charset="0"/>
                <a:cs typeface="Times New Roman" pitchFamily="18" charset="0"/>
              </a:rPr>
              <a:t> fi </a:t>
            </a:r>
            <a:r>
              <a:rPr lang="en-GB" dirty="0" err="1">
                <a:latin typeface="Times New Roman" pitchFamily="18" charset="0"/>
                <a:cs typeface="Times New Roman" pitchFamily="18" charset="0"/>
              </a:rPr>
              <a:t>duudhaa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hawaasaa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miidhuuf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adabbii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waligitu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adabsiisuu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dhabuu</a:t>
            </a:r>
            <a:r>
              <a:rPr lang="en-GB" dirty="0">
                <a:latin typeface="Times New Roman" pitchFamily="18" charset="0"/>
                <a:cs typeface="Times New Roman" pitchFamily="18" charset="0"/>
              </a:rPr>
              <a:t> , </a:t>
            </a:r>
            <a:r>
              <a:rPr lang="en-GB" dirty="0" err="1">
                <a:latin typeface="Times New Roman" pitchFamily="18" charset="0"/>
                <a:cs typeface="Times New Roman" pitchFamily="18" charset="0"/>
              </a:rPr>
              <a:t>kabajaa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manneen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murtii</a:t>
            </a:r>
            <a:r>
              <a:rPr lang="en-GB" dirty="0">
                <a:latin typeface="Times New Roman" pitchFamily="18" charset="0"/>
                <a:cs typeface="Times New Roman" pitchFamily="18" charset="0"/>
              </a:rPr>
              <a:t> fi </a:t>
            </a:r>
            <a:r>
              <a:rPr lang="en-GB" dirty="0" err="1">
                <a:latin typeface="Times New Roman" pitchFamily="18" charset="0"/>
                <a:cs typeface="Times New Roman" pitchFamily="18" charset="0"/>
              </a:rPr>
              <a:t>abbaa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seerummaa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miidhanii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argamaniif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adabbii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wal</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gitu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kaayuu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dhabuu</a:t>
            </a:r>
            <a:r>
              <a:rPr lang="en-GB" dirty="0">
                <a:latin typeface="Times New Roman" pitchFamily="18" charset="0"/>
                <a:cs typeface="Times New Roman" pitchFamily="18" charset="0"/>
              </a:rPr>
              <a:t>  fi </a:t>
            </a:r>
            <a:r>
              <a:rPr lang="en-GB" dirty="0" err="1">
                <a:latin typeface="Times New Roman" pitchFamily="18" charset="0"/>
                <a:cs typeface="Times New Roman" pitchFamily="18" charset="0"/>
              </a:rPr>
              <a:t>kkf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dha</a:t>
            </a:r>
            <a:r>
              <a:rPr lang="en-GB" dirty="0">
                <a:latin typeface="Times New Roman" pitchFamily="18" charset="0"/>
                <a:cs typeface="Times New Roman" pitchFamily="18" charset="0"/>
              </a:rPr>
              <a:t>.</a:t>
            </a:r>
          </a:p>
        </p:txBody>
      </p:sp>
    </p:spTree>
    <p:extLst>
      <p:ext uri="{BB962C8B-B14F-4D97-AF65-F5344CB8AC3E}">
        <p14:creationId xmlns:p14="http://schemas.microsoft.com/office/powerpoint/2010/main" val="142196609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3D33286-EB73-4925-ADB6-FDEB3CCE961B}"/>
              </a:ext>
            </a:extLst>
          </p:cNvPr>
          <p:cNvSpPr>
            <a:spLocks noGrp="1"/>
          </p:cNvSpPr>
          <p:nvPr>
            <p:ph type="title"/>
          </p:nvPr>
        </p:nvSpPr>
        <p:spPr>
          <a:xfrm>
            <a:off x="457200" y="274638"/>
            <a:ext cx="8229600" cy="778098"/>
          </a:xfrm>
        </p:spPr>
        <p:txBody>
          <a:bodyPr>
            <a:normAutofit/>
          </a:bodyPr>
          <a:lstStyle/>
          <a:p>
            <a:r>
              <a:rPr lang="en-GB" sz="3600" dirty="0" err="1">
                <a:solidFill>
                  <a:srgbClr val="FF0000"/>
                </a:solidFill>
                <a:latin typeface="Times New Roman" pitchFamily="18" charset="0"/>
                <a:cs typeface="Times New Roman" pitchFamily="18" charset="0"/>
              </a:rPr>
              <a:t>Badii</a:t>
            </a:r>
            <a:r>
              <a:rPr lang="en-GB" sz="3600" dirty="0">
                <a:solidFill>
                  <a:srgbClr val="FF0000"/>
                </a:solidFill>
                <a:latin typeface="Times New Roman" pitchFamily="18" charset="0"/>
                <a:cs typeface="Times New Roman" pitchFamily="18" charset="0"/>
              </a:rPr>
              <a:t> </a:t>
            </a:r>
            <a:r>
              <a:rPr lang="en-GB" sz="3600" dirty="0" err="1">
                <a:solidFill>
                  <a:srgbClr val="FF0000"/>
                </a:solidFill>
                <a:latin typeface="Times New Roman" pitchFamily="18" charset="0"/>
                <a:cs typeface="Times New Roman" pitchFamily="18" charset="0"/>
              </a:rPr>
              <a:t>Naamusa</a:t>
            </a:r>
            <a:r>
              <a:rPr lang="en-GB" sz="3600" dirty="0">
                <a:solidFill>
                  <a:srgbClr val="FF0000"/>
                </a:solidFill>
                <a:latin typeface="Times New Roman" pitchFamily="18" charset="0"/>
                <a:cs typeface="Times New Roman" pitchFamily="18" charset="0"/>
              </a:rPr>
              <a:t> </a:t>
            </a:r>
            <a:r>
              <a:rPr lang="en-GB" sz="3600" dirty="0" err="1">
                <a:solidFill>
                  <a:srgbClr val="FF0000"/>
                </a:solidFill>
                <a:latin typeface="Times New Roman" pitchFamily="18" charset="0"/>
                <a:cs typeface="Times New Roman" pitchFamily="18" charset="0"/>
              </a:rPr>
              <a:t>xiqqaa</a:t>
            </a:r>
            <a:r>
              <a:rPr lang="en-GB" sz="3600" dirty="0">
                <a:solidFill>
                  <a:srgbClr val="FF0000"/>
                </a:solidFill>
                <a:latin typeface="Times New Roman" pitchFamily="18" charset="0"/>
                <a:cs typeface="Times New Roman" pitchFamily="18" charset="0"/>
              </a:rPr>
              <a:t> kwt.8</a:t>
            </a:r>
          </a:p>
        </p:txBody>
      </p:sp>
      <p:sp>
        <p:nvSpPr>
          <p:cNvPr id="3" name="Content Placeholder 2">
            <a:extLst>
              <a:ext uri="{FF2B5EF4-FFF2-40B4-BE49-F238E27FC236}">
                <a16:creationId xmlns="" xmlns:a16="http://schemas.microsoft.com/office/drawing/2014/main" id="{8F9BD1EE-5FCF-4FAA-A4FB-1AFAEBFADF6D}"/>
              </a:ext>
            </a:extLst>
          </p:cNvPr>
          <p:cNvSpPr>
            <a:spLocks noGrp="1"/>
          </p:cNvSpPr>
          <p:nvPr>
            <p:ph idx="1"/>
          </p:nvPr>
        </p:nvSpPr>
        <p:spPr>
          <a:xfrm>
            <a:off x="457200" y="980728"/>
            <a:ext cx="8229600" cy="5145435"/>
          </a:xfrm>
          <a:effectLst>
            <a:outerShdw blurRad="50800" dist="38100" dir="5400000" algn="t" rotWithShape="0">
              <a:prstClr val="black">
                <a:alpha val="40000"/>
              </a:prstClr>
            </a:outerShdw>
          </a:effectLst>
        </p:spPr>
        <p:txBody>
          <a:bodyPr>
            <a:normAutofit fontScale="77500" lnSpcReduction="20000"/>
          </a:bodyPr>
          <a:lstStyle/>
          <a:p>
            <a:pPr algn="just"/>
            <a:r>
              <a:rPr lang="en-GB" dirty="0" err="1">
                <a:latin typeface="Times New Roman" pitchFamily="18" charset="0"/>
                <a:cs typeface="Times New Roman" pitchFamily="18" charset="0"/>
              </a:rPr>
              <a:t>Badii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guyyaa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guyyaa</a:t>
            </a:r>
            <a:r>
              <a:rPr lang="en-GB" dirty="0">
                <a:latin typeface="Times New Roman" pitchFamily="18" charset="0"/>
                <a:cs typeface="Times New Roman" pitchFamily="18" charset="0"/>
              </a:rPr>
              <a:t> fi </a:t>
            </a:r>
            <a:r>
              <a:rPr lang="en-GB" dirty="0" err="1">
                <a:latin typeface="Times New Roman" pitchFamily="18" charset="0"/>
                <a:cs typeface="Times New Roman" pitchFamily="18" charset="0"/>
              </a:rPr>
              <a:t>miidhaa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cimaa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hordofsiifne,adeemsa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idilee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falmii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naamusaa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keessa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otoo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darbin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tarkaanfii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bulchiinsaa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fudhatamuu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Fkf</a:t>
            </a:r>
            <a:r>
              <a:rPr lang="en-GB" dirty="0">
                <a:latin typeface="Times New Roman" pitchFamily="18" charset="0"/>
                <a:cs typeface="Times New Roman" pitchFamily="18" charset="0"/>
              </a:rPr>
              <a:t>.</a:t>
            </a:r>
          </a:p>
          <a:p>
            <a:pPr algn="just"/>
            <a:r>
              <a:rPr lang="en-GB" dirty="0" err="1">
                <a:latin typeface="Times New Roman" pitchFamily="18" charset="0"/>
                <a:cs typeface="Times New Roman" pitchFamily="18" charset="0"/>
              </a:rPr>
              <a:t>tajaajila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sirnaan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kennuu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dhabuu</a:t>
            </a:r>
            <a:r>
              <a:rPr lang="en-GB" dirty="0">
                <a:latin typeface="Times New Roman" pitchFamily="18" charset="0"/>
                <a:cs typeface="Times New Roman" pitchFamily="18" charset="0"/>
              </a:rPr>
              <a:t>,</a:t>
            </a:r>
          </a:p>
          <a:p>
            <a:pPr algn="just"/>
            <a:r>
              <a:rPr lang="en-GB" dirty="0" err="1">
                <a:latin typeface="Times New Roman" pitchFamily="18" charset="0"/>
                <a:cs typeface="Times New Roman" pitchFamily="18" charset="0"/>
              </a:rPr>
              <a:t>Daangaa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yeroo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keessatti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akka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xumuramne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dhimmoonni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lafarra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akka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harkifatan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gochuun’justice</a:t>
            </a:r>
            <a:r>
              <a:rPr lang="en-GB" dirty="0">
                <a:latin typeface="Times New Roman" pitchFamily="18" charset="0"/>
                <a:cs typeface="Times New Roman" pitchFamily="18" charset="0"/>
              </a:rPr>
              <a:t> delayed…’ </a:t>
            </a:r>
            <a:r>
              <a:rPr lang="en-GB" dirty="0" err="1">
                <a:latin typeface="Times New Roman" pitchFamily="18" charset="0"/>
                <a:cs typeface="Times New Roman" pitchFamily="18" charset="0"/>
              </a:rPr>
              <a:t>mirga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haqa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argachuu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lammiilee</a:t>
            </a:r>
            <a:r>
              <a:rPr lang="en-GB" dirty="0">
                <a:latin typeface="Times New Roman" pitchFamily="18" charset="0"/>
                <a:cs typeface="Times New Roman" pitchFamily="18" charset="0"/>
              </a:rPr>
              <a:t> HM kwt.37 </a:t>
            </a:r>
            <a:r>
              <a:rPr lang="en-GB" dirty="0" err="1">
                <a:latin typeface="Times New Roman" pitchFamily="18" charset="0"/>
                <a:cs typeface="Times New Roman" pitchFamily="18" charset="0"/>
              </a:rPr>
              <a:t>cabsuu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waan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ta’eefidha.Kana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jechuunis</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Bu’uura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Chaarterii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Lammiilee</a:t>
            </a:r>
            <a:r>
              <a:rPr lang="en-GB" dirty="0">
                <a:latin typeface="Times New Roman" pitchFamily="18" charset="0"/>
                <a:cs typeface="Times New Roman" pitchFamily="18" charset="0"/>
              </a:rPr>
              <a:t> fi </a:t>
            </a:r>
            <a:r>
              <a:rPr lang="en-GB" dirty="0" err="1">
                <a:latin typeface="Times New Roman" pitchFamily="18" charset="0"/>
                <a:cs typeface="Times New Roman" pitchFamily="18" charset="0"/>
              </a:rPr>
              <a:t>Maanuwaalii</a:t>
            </a:r>
            <a:r>
              <a:rPr lang="en-GB" dirty="0">
                <a:latin typeface="Times New Roman" pitchFamily="18" charset="0"/>
                <a:cs typeface="Times New Roman" pitchFamily="18" charset="0"/>
              </a:rPr>
              <a:t> KTAS bara 2013 </a:t>
            </a:r>
            <a:r>
              <a:rPr lang="en-GB" dirty="0" err="1">
                <a:latin typeface="Times New Roman" pitchFamily="18" charset="0"/>
                <a:cs typeface="Times New Roman" pitchFamily="18" charset="0"/>
              </a:rPr>
              <a:t>fooyya’anii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bahaniitiin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dhimmoonni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sadarkeeffamanii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si’a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meeqa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beellamamuu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akka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qaban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kaa’anii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jiru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fkf.dhimmoota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ariitiitiif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sadarkaa</a:t>
            </a:r>
            <a:r>
              <a:rPr lang="en-GB" dirty="0">
                <a:latin typeface="Times New Roman" pitchFamily="18" charset="0"/>
                <a:cs typeface="Times New Roman" pitchFamily="18" charset="0"/>
              </a:rPr>
              <a:t> 1ffaa </a:t>
            </a:r>
            <a:r>
              <a:rPr lang="en-GB" dirty="0" err="1">
                <a:latin typeface="Times New Roman" pitchFamily="18" charset="0"/>
                <a:cs typeface="Times New Roman" pitchFamily="18" charset="0"/>
              </a:rPr>
              <a:t>beellama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malee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falmii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hariiroo</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kallattii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sadarkaa</a:t>
            </a:r>
            <a:r>
              <a:rPr lang="en-GB" dirty="0">
                <a:latin typeface="Times New Roman" pitchFamily="18" charset="0"/>
                <a:cs typeface="Times New Roman" pitchFamily="18" charset="0"/>
              </a:rPr>
              <a:t> 5ffaa </a:t>
            </a:r>
            <a:r>
              <a:rPr lang="en-GB" dirty="0" err="1">
                <a:latin typeface="Times New Roman" pitchFamily="18" charset="0"/>
                <a:cs typeface="Times New Roman" pitchFamily="18" charset="0"/>
              </a:rPr>
              <a:t>beellama</a:t>
            </a:r>
            <a:r>
              <a:rPr lang="en-GB" dirty="0">
                <a:latin typeface="Times New Roman" pitchFamily="18" charset="0"/>
                <a:cs typeface="Times New Roman" pitchFamily="18" charset="0"/>
              </a:rPr>
              <a:t> 4 </a:t>
            </a:r>
            <a:r>
              <a:rPr lang="en-GB" dirty="0" err="1">
                <a:latin typeface="Times New Roman" pitchFamily="18" charset="0"/>
                <a:cs typeface="Times New Roman" pitchFamily="18" charset="0"/>
              </a:rPr>
              <a:t>darbuu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akka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qabne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kkf</a:t>
            </a:r>
            <a:r>
              <a:rPr lang="en-GB" dirty="0">
                <a:latin typeface="Times New Roman" pitchFamily="18" charset="0"/>
                <a:cs typeface="Times New Roman" pitchFamily="18" charset="0"/>
              </a:rPr>
              <a:t>.</a:t>
            </a:r>
          </a:p>
        </p:txBody>
      </p:sp>
    </p:spTree>
    <p:extLst>
      <p:ext uri="{BB962C8B-B14F-4D97-AF65-F5344CB8AC3E}">
        <p14:creationId xmlns:p14="http://schemas.microsoft.com/office/powerpoint/2010/main" val="147549739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F4D1FFC-2007-4864-83F9-0416485F97DA}"/>
              </a:ext>
            </a:extLst>
          </p:cNvPr>
          <p:cNvSpPr>
            <a:spLocks noGrp="1"/>
          </p:cNvSpPr>
          <p:nvPr>
            <p:ph idx="1"/>
          </p:nvPr>
        </p:nvSpPr>
        <p:spPr>
          <a:xfrm>
            <a:off x="457200" y="836712"/>
            <a:ext cx="8229600" cy="5289451"/>
          </a:xfrm>
          <a:effectLst>
            <a:outerShdw blurRad="50800" dist="38100" dir="5400000" algn="t" rotWithShape="0">
              <a:prstClr val="black">
                <a:alpha val="40000"/>
              </a:prstClr>
            </a:outerShdw>
          </a:effectLst>
        </p:spPr>
        <p:txBody>
          <a:bodyPr/>
          <a:lstStyle/>
          <a:p>
            <a:pPr algn="just"/>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abbaa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dhimmaa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kabajuu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dhabuu</a:t>
            </a:r>
            <a:r>
              <a:rPr lang="en-GB" dirty="0">
                <a:latin typeface="Times New Roman" pitchFamily="18" charset="0"/>
                <a:cs typeface="Times New Roman" pitchFamily="18" charset="0"/>
              </a:rPr>
              <a:t>..</a:t>
            </a:r>
            <a:r>
              <a:rPr lang="en-GB" dirty="0" err="1">
                <a:latin typeface="Times New Roman" pitchFamily="18" charset="0"/>
                <a:cs typeface="Times New Roman" pitchFamily="18" charset="0"/>
              </a:rPr>
              <a:t>ifachuu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hamilee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tuquu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haata’u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malee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arraabsoon</a:t>
            </a:r>
            <a:r>
              <a:rPr lang="en-GB" dirty="0">
                <a:latin typeface="Times New Roman" pitchFamily="18" charset="0"/>
                <a:cs typeface="Times New Roman" pitchFamily="18" charset="0"/>
              </a:rPr>
              <a:t> fi </a:t>
            </a:r>
            <a:r>
              <a:rPr lang="en-GB" dirty="0" err="1">
                <a:latin typeface="Times New Roman" pitchFamily="18" charset="0"/>
                <a:cs typeface="Times New Roman" pitchFamily="18" charset="0"/>
              </a:rPr>
              <a:t>miira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keessa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galchuu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badii</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naamusa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salphaatiin</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gaafachiisa</a:t>
            </a:r>
            <a:r>
              <a:rPr lang="en-GB" dirty="0">
                <a:latin typeface="Times New Roman" pitchFamily="18" charset="0"/>
                <a:cs typeface="Times New Roman" pitchFamily="18" charset="0"/>
              </a:rPr>
              <a:t>.</a:t>
            </a:r>
          </a:p>
          <a:p>
            <a:pPr algn="just"/>
            <a:r>
              <a:rPr lang="en-GB" dirty="0" err="1">
                <a:latin typeface="Times New Roman" pitchFamily="18" charset="0"/>
                <a:cs typeface="Times New Roman" pitchFamily="18" charset="0"/>
              </a:rPr>
              <a:t>barreeffama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dubbifamu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barreessuu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dhabuu,haqaaf</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laaqaa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barruu</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ragaa</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hinturjimaanessamne</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walqabsiisuu</a:t>
            </a:r>
            <a:r>
              <a:rPr lang="en-GB" dirty="0">
                <a:latin typeface="Times New Roman" pitchFamily="18" charset="0"/>
                <a:cs typeface="Times New Roman" pitchFamily="18" charset="0"/>
              </a:rPr>
              <a:t>, ‘font size and line space.</a:t>
            </a:r>
          </a:p>
          <a:p>
            <a:pPr marL="0" indent="0" algn="just">
              <a:buNone/>
            </a:pPr>
            <a:endParaRPr lang="en-GB" dirty="0">
              <a:latin typeface="Times New Roman" pitchFamily="18" charset="0"/>
              <a:cs typeface="Times New Roman" pitchFamily="18" charset="0"/>
            </a:endParaRPr>
          </a:p>
          <a:p>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3747198980"/>
      </p:ext>
    </p:extLst>
  </p:cSld>
  <p:clrMapOvr>
    <a:masterClrMapping/>
  </p:clrMapOvr>
  <p:transition spd="slow">
    <p:push dir="u"/>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a:effectLst>
            <a:outerShdw blurRad="50800" dist="38100" dir="8100000" algn="tr" rotWithShape="0">
              <a:prstClr val="black">
                <a:alpha val="40000"/>
              </a:prstClr>
            </a:outerShdw>
          </a:effectLst>
        </p:spPr>
        <p:txBody>
          <a:bodyPr>
            <a:normAutofit/>
          </a:bodyPr>
          <a:lstStyle/>
          <a:p>
            <a:pPr algn="just"/>
            <a:r>
              <a:rPr lang="en-US" dirty="0" err="1">
                <a:latin typeface="Times New Roman" pitchFamily="18" charset="0"/>
                <a:cs typeface="Times New Roman" pitchFamily="18" charset="0"/>
              </a:rPr>
              <a:t>galmee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irratti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odeeffannoo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guutuu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barreessuu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dhabuu</a:t>
            </a:r>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Kwt.8(5,6)</a:t>
            </a:r>
            <a:r>
              <a:rPr lang="en-US" dirty="0" err="1">
                <a:latin typeface="Times New Roman" pitchFamily="18" charset="0"/>
                <a:cs typeface="Times New Roman" pitchFamily="18" charset="0"/>
              </a:rPr>
              <a:t>irratti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ajaja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dhaaddachaa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yeroon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bahii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godhuu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dhabuu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iyyannoo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guutuu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kennuu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dhabuu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Badii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naamusaa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salphaa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akka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kaa’a.Kun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garuu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kallattiin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eenyuun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ilaallata</a:t>
            </a:r>
            <a:r>
              <a:rPr lang="en-US" dirty="0">
                <a:latin typeface="Times New Roman" pitchFamily="18" charset="0"/>
                <a:cs typeface="Times New Roman" pitchFamily="18" charset="0"/>
              </a:rPr>
              <a:t>?</a:t>
            </a:r>
          </a:p>
          <a:p>
            <a:pPr marL="0" indent="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610228464"/>
      </p:ext>
    </p:extLst>
  </p:cSld>
  <p:clrMapOvr>
    <a:masterClrMapping/>
  </p:clrMapOvr>
  <p:transition spd="slow">
    <p:push dir="u"/>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a:effectLst>
            <a:outerShdw blurRad="50800" dist="38100" dir="5400000" algn="t" rotWithShape="0">
              <a:prstClr val="black">
                <a:alpha val="40000"/>
              </a:prstClr>
            </a:outerShdw>
          </a:effectLst>
        </p:spPr>
        <p:txBody>
          <a:bodyPr>
            <a:normAutofit fontScale="85000" lnSpcReduction="10000"/>
          </a:bodyPr>
          <a:lstStyle/>
          <a:p>
            <a:pPr algn="just"/>
            <a:r>
              <a:rPr lang="en-US" dirty="0" err="1">
                <a:latin typeface="Times New Roman" pitchFamily="18" charset="0"/>
                <a:cs typeface="Times New Roman" pitchFamily="18" charset="0"/>
              </a:rPr>
              <a:t>Falmitoota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to’achuu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ykn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obsaan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dhaggeeffachuu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dhabuu</a:t>
            </a:r>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dubbii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xumursiisuu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dhabuu</a:t>
            </a:r>
            <a:endParaRPr lang="en-US" dirty="0">
              <a:latin typeface="Times New Roman" pitchFamily="18" charset="0"/>
              <a:cs typeface="Times New Roman" pitchFamily="18" charset="0"/>
            </a:endParaRPr>
          </a:p>
          <a:p>
            <a:pPr algn="just"/>
            <a:r>
              <a:rPr lang="en-US" dirty="0" err="1">
                <a:latin typeface="Times New Roman" pitchFamily="18" charset="0"/>
                <a:cs typeface="Times New Roman" pitchFamily="18" charset="0"/>
              </a:rPr>
              <a:t>Marii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ykn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walgahii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irratti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hirmaachuu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dhabuu</a:t>
            </a:r>
            <a:r>
              <a:rPr lang="en-US" dirty="0">
                <a:latin typeface="Times New Roman" pitchFamily="18" charset="0"/>
                <a:cs typeface="Times New Roman" pitchFamily="18" charset="0"/>
              </a:rPr>
              <a:t> </a:t>
            </a:r>
          </a:p>
          <a:p>
            <a:pPr algn="just"/>
            <a:r>
              <a:rPr lang="en-US" dirty="0" err="1">
                <a:latin typeface="Times New Roman" pitchFamily="18" charset="0"/>
                <a:cs typeface="Times New Roman" pitchFamily="18" charset="0"/>
              </a:rPr>
              <a:t>Sirna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diriire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hojiirra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oolchuu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dhabuu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fkf</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Meeshaalee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jijjiiramaa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reefoormiiwwan</a:t>
            </a:r>
            <a:r>
              <a:rPr lang="en-US" dirty="0">
                <a:latin typeface="Times New Roman" pitchFamily="18" charset="0"/>
                <a:cs typeface="Times New Roman" pitchFamily="18" charset="0"/>
              </a:rPr>
              <a:t>, TQO,</a:t>
            </a:r>
          </a:p>
          <a:p>
            <a:pPr algn="just"/>
            <a:r>
              <a:rPr lang="en-CA" dirty="0" err="1">
                <a:latin typeface="Times New Roman" pitchFamily="18" charset="0"/>
                <a:cs typeface="Times New Roman" pitchFamily="18" charset="0"/>
              </a:rPr>
              <a:t>Badiiwwan</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naamusaa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xixiqaan</a:t>
            </a:r>
            <a:r>
              <a:rPr lang="en-CA" dirty="0">
                <a:latin typeface="Times New Roman" pitchFamily="18" charset="0"/>
                <a:cs typeface="Times New Roman" pitchFamily="18" charset="0"/>
              </a:rPr>
              <a:t> kun </a:t>
            </a:r>
            <a:r>
              <a:rPr lang="en-CA" dirty="0" err="1">
                <a:latin typeface="Times New Roman" pitchFamily="18" charset="0"/>
                <a:cs typeface="Times New Roman" pitchFamily="18" charset="0"/>
              </a:rPr>
              <a:t>yemmuu</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raawwataman</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adeemsa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idilee</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bulchiinsa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naamusaa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keessa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darbuun</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osoo</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hin</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barbaachifinne</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hooggansuma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dhiyootiin</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tarkaanfiin</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akka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fudhatamu</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kan</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taasise</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ta’uu</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hubachuun</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ni</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danda’ama</a:t>
            </a:r>
            <a:r>
              <a:rPr lang="en-CA" dirty="0">
                <a:latin typeface="Times New Roman" pitchFamily="18" charset="0"/>
                <a:cs typeface="Times New Roman" pitchFamily="18" charset="0"/>
              </a:rPr>
              <a:t>.</a:t>
            </a:r>
            <a:r>
              <a:rPr lang="en-US" dirty="0">
                <a:latin typeface="Times New Roman" pitchFamily="18" charset="0"/>
                <a:cs typeface="Times New Roman" pitchFamily="18" charset="0"/>
              </a:rPr>
              <a:t> </a:t>
            </a:r>
          </a:p>
          <a:p>
            <a:pPr algn="just"/>
            <a:r>
              <a:rPr lang="en-US" dirty="0" err="1">
                <a:latin typeface="Times New Roman" pitchFamily="18" charset="0"/>
                <a:cs typeface="Times New Roman" pitchFamily="18" charset="0"/>
              </a:rPr>
              <a:t>Gaaffilee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Marii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fuula</a:t>
            </a:r>
            <a:r>
              <a:rPr lang="en-US" dirty="0">
                <a:latin typeface="Times New Roman" pitchFamily="18" charset="0"/>
                <a:cs typeface="Times New Roman" pitchFamily="18" charset="0"/>
              </a:rPr>
              <a:t> 85 </a:t>
            </a:r>
            <a:r>
              <a:rPr lang="en-US" dirty="0" err="1">
                <a:latin typeface="Times New Roman" pitchFamily="18" charset="0"/>
                <a:cs typeface="Times New Roman" pitchFamily="18" charset="0"/>
              </a:rPr>
              <a:t>hojjadhu</a:t>
            </a:r>
            <a:r>
              <a:rPr lang="en-US" dirty="0">
                <a:latin typeface="Times New Roman" pitchFamily="18" charset="0"/>
                <a:cs typeface="Times New Roman" pitchFamily="18" charset="0"/>
              </a:rPr>
              <a:t>!</a:t>
            </a: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03068412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a:effectLst>
            <a:outerShdw blurRad="50800" dist="38100" dir="2700000" algn="tl" rotWithShape="0">
              <a:prstClr val="black">
                <a:alpha val="40000"/>
              </a:prstClr>
            </a:outerShdw>
          </a:effectLst>
        </p:spPr>
        <p:txBody>
          <a:bodyPr>
            <a:normAutofit fontScale="92500" lnSpcReduction="10000"/>
          </a:bodyPr>
          <a:lstStyle/>
          <a:p>
            <a:pPr algn="just"/>
            <a:r>
              <a:rPr lang="en-US" dirty="0" err="1">
                <a:latin typeface="Times New Roman" pitchFamily="18" charset="0"/>
                <a:cs typeface="Times New Roman" pitchFamily="18" charset="0"/>
              </a:rPr>
              <a:t>Danbii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Naamusaa</a:t>
            </a:r>
            <a:r>
              <a:rPr lang="en-US" dirty="0">
                <a:latin typeface="Times New Roman" pitchFamily="18" charset="0"/>
                <a:cs typeface="Times New Roman" pitchFamily="18" charset="0"/>
              </a:rPr>
              <a:t> kwt.9(1-13)</a:t>
            </a:r>
          </a:p>
          <a:p>
            <a:pPr algn="just"/>
            <a:r>
              <a:rPr lang="en-CA" dirty="0" err="1">
                <a:latin typeface="Times New Roman" pitchFamily="18" charset="0"/>
                <a:cs typeface="Times New Roman" pitchFamily="18" charset="0"/>
              </a:rPr>
              <a:t>waligalanii</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hojjachuu</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dhabuu</a:t>
            </a:r>
            <a:r>
              <a:rPr lang="en-CA" dirty="0" smtClean="0">
                <a:latin typeface="Times New Roman" pitchFamily="18" charset="0"/>
                <a:cs typeface="Times New Roman" pitchFamily="18" charset="0"/>
              </a:rPr>
              <a:t>. </a:t>
            </a:r>
            <a:r>
              <a:rPr lang="en-CA" dirty="0" err="1" smtClean="0">
                <a:latin typeface="Times New Roman" pitchFamily="18" charset="0"/>
                <a:cs typeface="Times New Roman" pitchFamily="18" charset="0"/>
              </a:rPr>
              <a:t>iftominnaan</a:t>
            </a:r>
            <a:r>
              <a:rPr lang="en-CA" dirty="0" smtClean="0">
                <a:latin typeface="Times New Roman" pitchFamily="18" charset="0"/>
                <a:cs typeface="Times New Roman" pitchFamily="18" charset="0"/>
              </a:rPr>
              <a:t> </a:t>
            </a:r>
            <a:r>
              <a:rPr lang="en-CA" dirty="0" err="1">
                <a:latin typeface="Times New Roman" pitchFamily="18" charset="0"/>
                <a:cs typeface="Times New Roman" pitchFamily="18" charset="0"/>
              </a:rPr>
              <a:t>hojii</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gaggeessuu</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dhabuu</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ykn</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diduu</a:t>
            </a:r>
            <a:r>
              <a:rPr lang="en-CA" dirty="0" smtClean="0">
                <a:latin typeface="Times New Roman" pitchFamily="18" charset="0"/>
                <a:cs typeface="Times New Roman" pitchFamily="18" charset="0"/>
              </a:rPr>
              <a:t>, </a:t>
            </a:r>
            <a:r>
              <a:rPr lang="en-CA" dirty="0" err="1" smtClean="0">
                <a:latin typeface="Times New Roman" pitchFamily="18" charset="0"/>
                <a:cs typeface="Times New Roman" pitchFamily="18" charset="0"/>
              </a:rPr>
              <a:t>hojii</a:t>
            </a:r>
            <a:r>
              <a:rPr lang="en-CA" dirty="0" smtClean="0">
                <a:latin typeface="Times New Roman" pitchFamily="18" charset="0"/>
                <a:cs typeface="Times New Roman" pitchFamily="18" charset="0"/>
              </a:rPr>
              <a:t> </a:t>
            </a:r>
            <a:r>
              <a:rPr lang="en-CA" dirty="0" err="1">
                <a:latin typeface="Times New Roman" pitchFamily="18" charset="0"/>
                <a:cs typeface="Times New Roman" pitchFamily="18" charset="0"/>
              </a:rPr>
              <a:t>irratti</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dhibaawummaa</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agarsiisuu</a:t>
            </a:r>
            <a:r>
              <a:rPr lang="en-CA" dirty="0" smtClean="0">
                <a:latin typeface="Times New Roman" pitchFamily="18" charset="0"/>
                <a:cs typeface="Times New Roman" pitchFamily="18" charset="0"/>
              </a:rPr>
              <a:t>, </a:t>
            </a:r>
            <a:r>
              <a:rPr lang="en-CA" dirty="0" err="1" smtClean="0">
                <a:latin typeface="Times New Roman" pitchFamily="18" charset="0"/>
                <a:cs typeface="Times New Roman" pitchFamily="18" charset="0"/>
              </a:rPr>
              <a:t>dhimmoota</a:t>
            </a:r>
            <a:r>
              <a:rPr lang="en-CA" dirty="0" smtClean="0">
                <a:latin typeface="Times New Roman" pitchFamily="18" charset="0"/>
                <a:cs typeface="Times New Roman" pitchFamily="18" charset="0"/>
              </a:rPr>
              <a:t> </a:t>
            </a:r>
            <a:r>
              <a:rPr lang="en-CA" dirty="0" err="1">
                <a:latin typeface="Times New Roman" pitchFamily="18" charset="0"/>
                <a:cs typeface="Times New Roman" pitchFamily="18" charset="0"/>
              </a:rPr>
              <a:t>filachuu</a:t>
            </a:r>
            <a:r>
              <a:rPr lang="en-CA" dirty="0">
                <a:latin typeface="Times New Roman" pitchFamily="18" charset="0"/>
                <a:cs typeface="Times New Roman" pitchFamily="18" charset="0"/>
              </a:rPr>
              <a:t>(except withdrawal of judge), </a:t>
            </a:r>
            <a:r>
              <a:rPr lang="en-CA" dirty="0" err="1">
                <a:solidFill>
                  <a:srgbClr val="FF0000"/>
                </a:solidFill>
                <a:latin typeface="Times New Roman" pitchFamily="18" charset="0"/>
                <a:cs typeface="Times New Roman" pitchFamily="18" charset="0"/>
              </a:rPr>
              <a:t>gochaa</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amantaa</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aadaa</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safuu</a:t>
            </a:r>
            <a:r>
              <a:rPr lang="en-CA" dirty="0">
                <a:solidFill>
                  <a:srgbClr val="FF0000"/>
                </a:solidFill>
                <a:latin typeface="Times New Roman" pitchFamily="18" charset="0"/>
                <a:cs typeface="Times New Roman" pitchFamily="18" charset="0"/>
              </a:rPr>
              <a:t> fi </a:t>
            </a:r>
            <a:r>
              <a:rPr lang="en-CA" dirty="0" err="1">
                <a:solidFill>
                  <a:srgbClr val="FF0000"/>
                </a:solidFill>
                <a:latin typeface="Times New Roman" pitchFamily="18" charset="0"/>
                <a:cs typeface="Times New Roman" pitchFamily="18" charset="0"/>
              </a:rPr>
              <a:t>duudhaa</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hawaasaa</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ykn</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nama</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dhuunfaa</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tuqu</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ykn</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faallaa</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ta’e</a:t>
            </a:r>
            <a:r>
              <a:rPr lang="en-CA" dirty="0">
                <a:solidFill>
                  <a:srgbClr val="FF0000"/>
                </a:solidFill>
                <a:latin typeface="Times New Roman" pitchFamily="18" charset="0"/>
                <a:cs typeface="Times New Roman" pitchFamily="18" charset="0"/>
              </a:rPr>
              <a:t> </a:t>
            </a:r>
            <a:r>
              <a:rPr lang="en-CA" dirty="0" err="1" smtClean="0">
                <a:solidFill>
                  <a:srgbClr val="FF0000"/>
                </a:solidFill>
                <a:latin typeface="Times New Roman" pitchFamily="18" charset="0"/>
                <a:cs typeface="Times New Roman" pitchFamily="18" charset="0"/>
              </a:rPr>
              <a:t>raawwachuu</a:t>
            </a:r>
            <a:r>
              <a:rPr lang="en-CA" dirty="0" smtClean="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haata’u</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malee</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gochi</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amantaa,aadaa,safuu</a:t>
            </a:r>
            <a:r>
              <a:rPr lang="en-CA" dirty="0">
                <a:solidFill>
                  <a:srgbClr val="FF0000"/>
                </a:solidFill>
                <a:latin typeface="Times New Roman" pitchFamily="18" charset="0"/>
                <a:cs typeface="Times New Roman" pitchFamily="18" charset="0"/>
              </a:rPr>
              <a:t> fi </a:t>
            </a:r>
            <a:r>
              <a:rPr lang="en-CA" dirty="0" err="1">
                <a:solidFill>
                  <a:srgbClr val="FF0000"/>
                </a:solidFill>
                <a:latin typeface="Times New Roman" pitchFamily="18" charset="0"/>
                <a:cs typeface="Times New Roman" pitchFamily="18" charset="0"/>
              </a:rPr>
              <a:t>duudhaa</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uummataa</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salphisuu</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ykn</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ummata</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walitti</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buusuu</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balleessa</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cimaatiin</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ni</a:t>
            </a:r>
            <a:r>
              <a:rPr lang="en-CA" dirty="0">
                <a:solidFill>
                  <a:srgbClr val="FF0000"/>
                </a:solidFill>
                <a:latin typeface="Times New Roman" pitchFamily="18" charset="0"/>
                <a:cs typeface="Times New Roman" pitchFamily="18" charset="0"/>
              </a:rPr>
              <a:t> </a:t>
            </a:r>
            <a:r>
              <a:rPr lang="en-CA" dirty="0" err="1">
                <a:solidFill>
                  <a:srgbClr val="FF0000"/>
                </a:solidFill>
                <a:latin typeface="Times New Roman" pitchFamily="18" charset="0"/>
                <a:cs typeface="Times New Roman" pitchFamily="18" charset="0"/>
              </a:rPr>
              <a:t>gaafachiisa</a:t>
            </a:r>
            <a:r>
              <a:rPr lang="en-CA" dirty="0">
                <a:solidFill>
                  <a:srgbClr val="FF0000"/>
                </a:solidFill>
                <a:latin typeface="Times New Roman" pitchFamily="18" charset="0"/>
                <a:cs typeface="Times New Roman" pitchFamily="18" charset="0"/>
              </a:rPr>
              <a:t>)</a:t>
            </a:r>
          </a:p>
          <a:p>
            <a:pPr algn="just"/>
            <a:r>
              <a:rPr lang="en-CA" dirty="0" err="1">
                <a:latin typeface="Times New Roman" pitchFamily="18" charset="0"/>
                <a:cs typeface="Times New Roman" pitchFamily="18" charset="0"/>
              </a:rPr>
              <a:t>leenjii</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ykn</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wal</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tajjii</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irratti</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hirmaachuu</a:t>
            </a:r>
            <a:r>
              <a:rPr lang="en-CA" dirty="0">
                <a:latin typeface="Times New Roman" pitchFamily="18" charset="0"/>
                <a:cs typeface="Times New Roman" pitchFamily="18" charset="0"/>
              </a:rPr>
              <a:t> </a:t>
            </a:r>
            <a:r>
              <a:rPr lang="en-CA" dirty="0" err="1">
                <a:latin typeface="Times New Roman" pitchFamily="18" charset="0"/>
                <a:cs typeface="Times New Roman" pitchFamily="18" charset="0"/>
              </a:rPr>
              <a:t>dhabuun</a:t>
            </a:r>
            <a:endParaRPr lang="en-CA" dirty="0">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706090"/>
          </a:xfrm>
        </p:spPr>
        <p:txBody>
          <a:bodyPr>
            <a:normAutofit fontScale="90000"/>
          </a:bodyPr>
          <a:lstStyle/>
          <a:p>
            <a:r>
              <a:rPr lang="en-US" sz="4000" dirty="0">
                <a:solidFill>
                  <a:srgbClr val="FF0000"/>
                </a:solidFill>
                <a:latin typeface="Times New Roman" pitchFamily="18" charset="0"/>
                <a:cs typeface="Times New Roman" pitchFamily="18" charset="0"/>
              </a:rPr>
              <a:t/>
            </a:r>
            <a:br>
              <a:rPr lang="en-US" sz="4000" dirty="0">
                <a:solidFill>
                  <a:srgbClr val="FF0000"/>
                </a:solidFill>
                <a:latin typeface="Times New Roman" pitchFamily="18" charset="0"/>
                <a:cs typeface="Times New Roman" pitchFamily="18" charset="0"/>
              </a:rPr>
            </a:br>
            <a:r>
              <a:rPr lang="en-US" sz="4000" dirty="0" err="1">
                <a:solidFill>
                  <a:srgbClr val="FF0000"/>
                </a:solidFill>
                <a:latin typeface="Times New Roman" pitchFamily="18" charset="0"/>
                <a:cs typeface="Times New Roman" pitchFamily="18" charset="0"/>
              </a:rPr>
              <a:t>Badiiwwan</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Naamusaa</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Salphaa</a:t>
            </a:r>
            <a:r>
              <a:rPr lang="en-US" dirty="0"/>
              <a:t/>
            </a:r>
            <a:br>
              <a:rPr lang="en-US" dirty="0"/>
            </a:br>
            <a:r>
              <a:rPr lang="en-US" dirty="0"/>
              <a:t>.</a:t>
            </a:r>
          </a:p>
        </p:txBody>
      </p:sp>
    </p:spTree>
    <p:extLst>
      <p:ext uri="{BB962C8B-B14F-4D97-AF65-F5344CB8AC3E}">
        <p14:creationId xmlns:p14="http://schemas.microsoft.com/office/powerpoint/2010/main" val="272546310"/>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0954E2C-44D5-4F1A-845A-60DE50354B67}"/>
              </a:ext>
            </a:extLst>
          </p:cNvPr>
          <p:cNvSpPr>
            <a:spLocks noGrp="1"/>
          </p:cNvSpPr>
          <p:nvPr>
            <p:ph idx="1"/>
          </p:nvPr>
        </p:nvSpPr>
        <p:spPr>
          <a:xfrm>
            <a:off x="457200" y="908720"/>
            <a:ext cx="8229600" cy="5217443"/>
          </a:xfrm>
          <a:effectLst>
            <a:outerShdw blurRad="50800" dist="38100" dir="2700000" algn="tl" rotWithShape="0">
              <a:prstClr val="black">
                <a:alpha val="40000"/>
              </a:prstClr>
            </a:outerShdw>
          </a:effectLst>
        </p:spPr>
        <p:txBody>
          <a:bodyPr>
            <a:normAutofit fontScale="92500" lnSpcReduction="10000"/>
          </a:bodyPr>
          <a:lstStyle/>
          <a:p>
            <a:pPr algn="just"/>
            <a:r>
              <a:rPr lang="en-GB" dirty="0" err="1"/>
              <a:t>galmee</a:t>
            </a:r>
            <a:r>
              <a:rPr lang="en-GB" dirty="0"/>
              <a:t> </a:t>
            </a:r>
            <a:r>
              <a:rPr lang="en-GB" dirty="0" err="1"/>
              <a:t>sirnaan</a:t>
            </a:r>
            <a:r>
              <a:rPr lang="en-GB" dirty="0"/>
              <a:t> </a:t>
            </a:r>
            <a:r>
              <a:rPr lang="en-GB" dirty="0" err="1"/>
              <a:t>qabuu</a:t>
            </a:r>
            <a:r>
              <a:rPr lang="en-GB" dirty="0"/>
              <a:t> </a:t>
            </a:r>
            <a:r>
              <a:rPr lang="en-GB" dirty="0" err="1"/>
              <a:t>dhabuu</a:t>
            </a:r>
            <a:r>
              <a:rPr lang="en-GB" dirty="0"/>
              <a:t> </a:t>
            </a:r>
            <a:r>
              <a:rPr lang="en-GB" dirty="0" err="1"/>
              <a:t>sanada</a:t>
            </a:r>
            <a:r>
              <a:rPr lang="en-GB" dirty="0"/>
              <a:t> </a:t>
            </a:r>
            <a:r>
              <a:rPr lang="en-GB" dirty="0" err="1"/>
              <a:t>keessaa</a:t>
            </a:r>
            <a:r>
              <a:rPr lang="en-GB" dirty="0"/>
              <a:t> </a:t>
            </a:r>
            <a:r>
              <a:rPr lang="en-GB" dirty="0" err="1"/>
              <a:t>gatuu</a:t>
            </a:r>
            <a:r>
              <a:rPr lang="en-GB" dirty="0"/>
              <a:t>,,</a:t>
            </a:r>
            <a:r>
              <a:rPr lang="en-GB" dirty="0" err="1"/>
              <a:t>yeroon</a:t>
            </a:r>
            <a:r>
              <a:rPr lang="en-GB" dirty="0"/>
              <a:t> </a:t>
            </a:r>
            <a:r>
              <a:rPr lang="en-GB" dirty="0" err="1"/>
              <a:t>deebisuu</a:t>
            </a:r>
            <a:r>
              <a:rPr lang="en-GB" dirty="0"/>
              <a:t> </a:t>
            </a:r>
            <a:r>
              <a:rPr lang="en-GB" dirty="0" err="1"/>
              <a:t>hafuu</a:t>
            </a:r>
            <a:r>
              <a:rPr lang="en-GB" dirty="0"/>
              <a:t>(</a:t>
            </a:r>
            <a:r>
              <a:rPr lang="en-GB" dirty="0" err="1"/>
              <a:t>haata’u</a:t>
            </a:r>
            <a:r>
              <a:rPr lang="en-GB" dirty="0"/>
              <a:t> </a:t>
            </a:r>
            <a:r>
              <a:rPr lang="en-GB" dirty="0" err="1"/>
              <a:t>malee</a:t>
            </a:r>
            <a:r>
              <a:rPr lang="en-GB" dirty="0"/>
              <a:t> </a:t>
            </a:r>
            <a:r>
              <a:rPr lang="en-GB" dirty="0" err="1"/>
              <a:t>ta’e</a:t>
            </a:r>
            <a:r>
              <a:rPr lang="en-GB" dirty="0"/>
              <a:t> </a:t>
            </a:r>
            <a:r>
              <a:rPr lang="en-GB" dirty="0" err="1"/>
              <a:t>jedhee</a:t>
            </a:r>
            <a:r>
              <a:rPr lang="en-GB" dirty="0"/>
              <a:t> </a:t>
            </a:r>
            <a:r>
              <a:rPr lang="en-GB" b="1" dirty="0" err="1">
                <a:solidFill>
                  <a:srgbClr val="FF0000"/>
                </a:solidFill>
              </a:rPr>
              <a:t>faayidaa</a:t>
            </a:r>
            <a:r>
              <a:rPr lang="en-GB" b="1" dirty="0">
                <a:solidFill>
                  <a:srgbClr val="FF0000"/>
                </a:solidFill>
              </a:rPr>
              <a:t> </a:t>
            </a:r>
            <a:r>
              <a:rPr lang="en-GB" b="1" dirty="0" err="1">
                <a:solidFill>
                  <a:srgbClr val="FF0000"/>
                </a:solidFill>
              </a:rPr>
              <a:t>argachuuf</a:t>
            </a:r>
            <a:r>
              <a:rPr lang="en-GB" b="1" dirty="0">
                <a:solidFill>
                  <a:srgbClr val="FF0000"/>
                </a:solidFill>
              </a:rPr>
              <a:t> </a:t>
            </a:r>
            <a:r>
              <a:rPr lang="en-GB" dirty="0" err="1"/>
              <a:t>gocha</a:t>
            </a:r>
            <a:r>
              <a:rPr lang="en-GB" dirty="0"/>
              <a:t> kana </a:t>
            </a:r>
            <a:r>
              <a:rPr lang="en-GB" dirty="0" err="1"/>
              <a:t>raawwachuun</a:t>
            </a:r>
            <a:r>
              <a:rPr lang="en-GB" dirty="0"/>
              <a:t> </a:t>
            </a:r>
            <a:r>
              <a:rPr lang="en-GB" dirty="0" err="1"/>
              <a:t>badii</a:t>
            </a:r>
            <a:r>
              <a:rPr lang="en-GB" dirty="0"/>
              <a:t> </a:t>
            </a:r>
            <a:r>
              <a:rPr lang="en-GB" dirty="0" err="1"/>
              <a:t>cimaatiin</a:t>
            </a:r>
            <a:r>
              <a:rPr lang="en-GB" dirty="0"/>
              <a:t> </a:t>
            </a:r>
            <a:r>
              <a:rPr lang="en-GB" dirty="0" err="1"/>
              <a:t>gaafachiisa</a:t>
            </a:r>
            <a:r>
              <a:rPr lang="en-GB" dirty="0"/>
              <a:t>)</a:t>
            </a:r>
          </a:p>
          <a:p>
            <a:pPr algn="just"/>
            <a:r>
              <a:rPr lang="en-GB" dirty="0" err="1"/>
              <a:t>naamusa</a:t>
            </a:r>
            <a:r>
              <a:rPr lang="en-GB" dirty="0"/>
              <a:t> </a:t>
            </a:r>
            <a:r>
              <a:rPr lang="en-GB" dirty="0" err="1"/>
              <a:t>gaarii</a:t>
            </a:r>
            <a:r>
              <a:rPr lang="en-GB" dirty="0"/>
              <a:t> </a:t>
            </a:r>
            <a:r>
              <a:rPr lang="en-GB" dirty="0" err="1"/>
              <a:t>dhabuu,amalaaan</a:t>
            </a:r>
            <a:r>
              <a:rPr lang="en-GB" dirty="0"/>
              <a:t>, </a:t>
            </a:r>
            <a:r>
              <a:rPr lang="en-GB" dirty="0" err="1"/>
              <a:t>uffannaan</a:t>
            </a:r>
            <a:r>
              <a:rPr lang="en-GB" dirty="0"/>
              <a:t>, </a:t>
            </a:r>
            <a:r>
              <a:rPr lang="en-GB" dirty="0" err="1"/>
              <a:t>gochaan</a:t>
            </a:r>
            <a:r>
              <a:rPr lang="en-GB" dirty="0"/>
              <a:t> </a:t>
            </a:r>
            <a:r>
              <a:rPr lang="en-GB" dirty="0" err="1"/>
              <a:t>bakka</a:t>
            </a:r>
            <a:r>
              <a:rPr lang="en-GB" dirty="0"/>
              <a:t> </a:t>
            </a:r>
            <a:r>
              <a:rPr lang="en-GB" dirty="0" err="1"/>
              <a:t>hin</a:t>
            </a:r>
            <a:r>
              <a:rPr lang="en-GB" dirty="0"/>
              <a:t> </a:t>
            </a:r>
            <a:r>
              <a:rPr lang="en-GB" dirty="0" err="1"/>
              <a:t>malletti</a:t>
            </a:r>
            <a:r>
              <a:rPr lang="en-GB" dirty="0"/>
              <a:t> </a:t>
            </a:r>
            <a:r>
              <a:rPr lang="en-GB" dirty="0" err="1"/>
              <a:t>argamuu</a:t>
            </a:r>
            <a:endParaRPr lang="en-GB" dirty="0"/>
          </a:p>
          <a:p>
            <a:pPr algn="just"/>
            <a:r>
              <a:rPr lang="en-GB" dirty="0" err="1"/>
              <a:t>murtii</a:t>
            </a:r>
            <a:r>
              <a:rPr lang="en-GB" dirty="0"/>
              <a:t> </a:t>
            </a:r>
            <a:r>
              <a:rPr lang="en-GB" dirty="0" err="1"/>
              <a:t>yaadaan</a:t>
            </a:r>
            <a:r>
              <a:rPr lang="en-GB" dirty="0"/>
              <a:t> adda bahu </a:t>
            </a:r>
            <a:r>
              <a:rPr lang="en-GB" dirty="0" err="1"/>
              <a:t>sirnaan</a:t>
            </a:r>
            <a:r>
              <a:rPr lang="en-GB" dirty="0"/>
              <a:t> </a:t>
            </a:r>
            <a:r>
              <a:rPr lang="en-GB" dirty="0" err="1"/>
              <a:t>barreessuu,kabajaaf</a:t>
            </a:r>
            <a:r>
              <a:rPr lang="en-GB" dirty="0"/>
              <a:t> </a:t>
            </a:r>
            <a:r>
              <a:rPr lang="en-GB" dirty="0" err="1"/>
              <a:t>hamilee</a:t>
            </a:r>
            <a:r>
              <a:rPr lang="en-GB" dirty="0"/>
              <a:t> </a:t>
            </a:r>
            <a:r>
              <a:rPr lang="en-GB" dirty="0" err="1"/>
              <a:t>garee</a:t>
            </a:r>
            <a:r>
              <a:rPr lang="en-GB" dirty="0"/>
              <a:t> murti </a:t>
            </a:r>
            <a:r>
              <a:rPr lang="en-GB" dirty="0" err="1"/>
              <a:t>caalmaa</a:t>
            </a:r>
            <a:r>
              <a:rPr lang="en-GB" dirty="0"/>
              <a:t> </a:t>
            </a:r>
            <a:r>
              <a:rPr lang="en-GB" dirty="0" err="1"/>
              <a:t>tuquu</a:t>
            </a:r>
            <a:r>
              <a:rPr lang="en-GB" dirty="0"/>
              <a:t>( </a:t>
            </a:r>
            <a:r>
              <a:rPr lang="en-GB" dirty="0" err="1"/>
              <a:t>garuu</a:t>
            </a:r>
            <a:r>
              <a:rPr lang="en-GB" dirty="0"/>
              <a:t> </a:t>
            </a:r>
            <a:r>
              <a:rPr lang="en-GB" dirty="0" err="1"/>
              <a:t>fayyaalummaa</a:t>
            </a:r>
            <a:r>
              <a:rPr lang="en-GB" dirty="0"/>
              <a:t> </a:t>
            </a:r>
            <a:r>
              <a:rPr lang="en-GB" dirty="0" err="1"/>
              <a:t>dhabuun</a:t>
            </a:r>
            <a:r>
              <a:rPr lang="en-GB" dirty="0"/>
              <a:t> </a:t>
            </a:r>
            <a:r>
              <a:rPr lang="en-GB" dirty="0" err="1"/>
              <a:t>yoo</a:t>
            </a:r>
            <a:r>
              <a:rPr lang="en-GB" dirty="0"/>
              <a:t> </a:t>
            </a:r>
            <a:r>
              <a:rPr lang="en-GB" dirty="0" err="1"/>
              <a:t>ta’e</a:t>
            </a:r>
            <a:r>
              <a:rPr lang="en-GB" dirty="0"/>
              <a:t> </a:t>
            </a:r>
            <a:r>
              <a:rPr lang="en-GB" dirty="0" err="1"/>
              <a:t>badii</a:t>
            </a:r>
            <a:r>
              <a:rPr lang="en-GB" dirty="0"/>
              <a:t> </a:t>
            </a:r>
            <a:r>
              <a:rPr lang="en-GB" dirty="0" err="1"/>
              <a:t>cimaa</a:t>
            </a:r>
            <a:r>
              <a:rPr lang="en-GB" dirty="0"/>
              <a:t> </a:t>
            </a:r>
            <a:r>
              <a:rPr lang="en-GB" dirty="0" err="1"/>
              <a:t>ta’a</a:t>
            </a:r>
            <a:r>
              <a:rPr lang="en-GB" dirty="0"/>
              <a:t>)</a:t>
            </a:r>
          </a:p>
          <a:p>
            <a:pPr algn="just"/>
            <a:r>
              <a:rPr lang="en-GB" dirty="0" err="1"/>
              <a:t>hojii</a:t>
            </a:r>
            <a:r>
              <a:rPr lang="en-GB" dirty="0"/>
              <a:t> </a:t>
            </a:r>
            <a:r>
              <a:rPr lang="en-GB" dirty="0" err="1"/>
              <a:t>dabalataa</a:t>
            </a:r>
            <a:r>
              <a:rPr lang="en-GB" dirty="0"/>
              <a:t> </a:t>
            </a:r>
            <a:r>
              <a:rPr lang="en-GB" dirty="0" err="1"/>
              <a:t>ykn</a:t>
            </a:r>
            <a:r>
              <a:rPr lang="en-GB" dirty="0"/>
              <a:t> </a:t>
            </a:r>
            <a:r>
              <a:rPr lang="en-GB" dirty="0" err="1"/>
              <a:t>qajeelfama</a:t>
            </a:r>
            <a:r>
              <a:rPr lang="en-GB" dirty="0"/>
              <a:t> </a:t>
            </a:r>
            <a:r>
              <a:rPr lang="en-GB" dirty="0" err="1"/>
              <a:t>fudhachuu</a:t>
            </a:r>
            <a:r>
              <a:rPr lang="en-GB" dirty="0"/>
              <a:t> </a:t>
            </a:r>
            <a:r>
              <a:rPr lang="en-GB" dirty="0" err="1"/>
              <a:t>diduu</a:t>
            </a:r>
            <a:r>
              <a:rPr lang="en-GB" dirty="0"/>
              <a:t>,</a:t>
            </a:r>
          </a:p>
          <a:p>
            <a:pPr algn="just"/>
            <a:endParaRPr lang="en-GB" dirty="0"/>
          </a:p>
        </p:txBody>
      </p:sp>
    </p:spTree>
    <p:extLst>
      <p:ext uri="{BB962C8B-B14F-4D97-AF65-F5344CB8AC3E}">
        <p14:creationId xmlns:p14="http://schemas.microsoft.com/office/powerpoint/2010/main" val="3196978150"/>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7B812EE-AF49-460A-B7EC-53C919DB99F0}"/>
              </a:ext>
            </a:extLst>
          </p:cNvPr>
          <p:cNvSpPr>
            <a:spLocks noGrp="1"/>
          </p:cNvSpPr>
          <p:nvPr>
            <p:ph idx="1"/>
          </p:nvPr>
        </p:nvSpPr>
        <p:spPr>
          <a:xfrm>
            <a:off x="457200" y="980728"/>
            <a:ext cx="8229600" cy="5145435"/>
          </a:xfrm>
          <a:effectLst>
            <a:outerShdw blurRad="50800" dist="38100" dir="5400000" algn="t" rotWithShape="0">
              <a:prstClr val="black">
                <a:alpha val="40000"/>
              </a:prstClr>
            </a:outerShdw>
          </a:effectLst>
        </p:spPr>
        <p:txBody>
          <a:bodyPr>
            <a:normAutofit fontScale="92500" lnSpcReduction="20000"/>
          </a:bodyPr>
          <a:lstStyle/>
          <a:p>
            <a:pPr algn="just"/>
            <a:r>
              <a:rPr lang="en-GB" dirty="0"/>
              <a:t>Miidiyaa </a:t>
            </a:r>
            <a:r>
              <a:rPr lang="en-GB" dirty="0" err="1"/>
              <a:t>Hawaasummaa</a:t>
            </a:r>
            <a:r>
              <a:rPr lang="en-GB" dirty="0"/>
              <a:t> </a:t>
            </a:r>
            <a:r>
              <a:rPr lang="en-GB" dirty="0" err="1"/>
              <a:t>Sirnaan</a:t>
            </a:r>
            <a:r>
              <a:rPr lang="en-GB" dirty="0"/>
              <a:t> </a:t>
            </a:r>
            <a:r>
              <a:rPr lang="en-GB" dirty="0" err="1"/>
              <a:t>Fayyadamuu</a:t>
            </a:r>
            <a:r>
              <a:rPr lang="en-GB" dirty="0"/>
              <a:t> </a:t>
            </a:r>
            <a:r>
              <a:rPr lang="en-GB" dirty="0" err="1"/>
              <a:t>dhabuu-gochaawwan</a:t>
            </a:r>
            <a:r>
              <a:rPr lang="en-GB" dirty="0"/>
              <a:t>  </a:t>
            </a:r>
            <a:r>
              <a:rPr lang="en-GB" dirty="0" err="1"/>
              <a:t>alloogummaa,bilisummaa</a:t>
            </a:r>
            <a:r>
              <a:rPr lang="en-GB" dirty="0"/>
              <a:t> fi </a:t>
            </a:r>
            <a:r>
              <a:rPr lang="en-GB" dirty="0" err="1"/>
              <a:t>kabaja</a:t>
            </a:r>
            <a:r>
              <a:rPr lang="en-GB" dirty="0"/>
              <a:t> MM </a:t>
            </a:r>
            <a:r>
              <a:rPr lang="en-GB" dirty="0" err="1"/>
              <a:t>miidhan</a:t>
            </a:r>
            <a:r>
              <a:rPr lang="en-GB" dirty="0"/>
              <a:t> </a:t>
            </a:r>
            <a:r>
              <a:rPr lang="en-GB" dirty="0" err="1"/>
              <a:t>raawwachuu,gartummaa</a:t>
            </a:r>
            <a:r>
              <a:rPr lang="en-GB" dirty="0"/>
              <a:t> </a:t>
            </a:r>
            <a:r>
              <a:rPr lang="en-GB" dirty="0" err="1"/>
              <a:t>siyaasaa</a:t>
            </a:r>
            <a:r>
              <a:rPr lang="en-GB" dirty="0"/>
              <a:t> fi </a:t>
            </a:r>
            <a:r>
              <a:rPr lang="en-GB" dirty="0" err="1"/>
              <a:t>okkara</a:t>
            </a:r>
            <a:r>
              <a:rPr lang="en-GB" dirty="0"/>
              <a:t> </a:t>
            </a:r>
            <a:r>
              <a:rPr lang="en-GB" dirty="0" err="1"/>
              <a:t>ykn</a:t>
            </a:r>
            <a:r>
              <a:rPr lang="en-GB" dirty="0"/>
              <a:t> </a:t>
            </a:r>
            <a:r>
              <a:rPr lang="en-GB" dirty="0" err="1"/>
              <a:t>walitti</a:t>
            </a:r>
            <a:r>
              <a:rPr lang="en-GB" dirty="0"/>
              <a:t> </a:t>
            </a:r>
            <a:r>
              <a:rPr lang="en-GB" dirty="0" err="1"/>
              <a:t>bu’iinsa</a:t>
            </a:r>
            <a:r>
              <a:rPr lang="en-GB" dirty="0"/>
              <a:t> </a:t>
            </a:r>
            <a:r>
              <a:rPr lang="en-GB" dirty="0" err="1"/>
              <a:t>uumuu</a:t>
            </a:r>
            <a:r>
              <a:rPr lang="en-GB" dirty="0"/>
              <a:t>, </a:t>
            </a:r>
            <a:r>
              <a:rPr lang="en-GB" dirty="0" err="1"/>
              <a:t>maqaa</a:t>
            </a:r>
            <a:r>
              <a:rPr lang="en-GB" dirty="0"/>
              <a:t> </a:t>
            </a:r>
            <a:r>
              <a:rPr lang="en-GB" dirty="0" err="1"/>
              <a:t>namaa</a:t>
            </a:r>
            <a:r>
              <a:rPr lang="en-GB" dirty="0"/>
              <a:t> </a:t>
            </a:r>
            <a:r>
              <a:rPr lang="en-GB" dirty="0" err="1"/>
              <a:t>xureessuun</a:t>
            </a:r>
            <a:r>
              <a:rPr lang="en-GB" dirty="0"/>
              <a:t>  </a:t>
            </a:r>
            <a:r>
              <a:rPr lang="en-GB" dirty="0" err="1"/>
              <a:t>barreessuu</a:t>
            </a:r>
            <a:r>
              <a:rPr lang="en-GB" dirty="0"/>
              <a:t>/</a:t>
            </a:r>
            <a:r>
              <a:rPr lang="en-GB" dirty="0" err="1"/>
              <a:t>maxxansuu</a:t>
            </a:r>
            <a:endParaRPr lang="en-GB" dirty="0"/>
          </a:p>
          <a:p>
            <a:pPr algn="just"/>
            <a:r>
              <a:rPr lang="en-GB" dirty="0"/>
              <a:t>Dhimmi 16ffaa </a:t>
            </a:r>
            <a:r>
              <a:rPr lang="en-GB" dirty="0" err="1"/>
              <a:t>Mojulichaa</a:t>
            </a:r>
            <a:r>
              <a:rPr lang="en-GB" dirty="0"/>
              <a:t> fi </a:t>
            </a:r>
            <a:r>
              <a:rPr lang="en-GB" dirty="0" err="1"/>
              <a:t>dambii</a:t>
            </a:r>
            <a:r>
              <a:rPr lang="en-GB" dirty="0"/>
              <a:t> 2/2011 kwt.9(11 fi 12)</a:t>
            </a:r>
            <a:r>
              <a:rPr lang="en-GB" dirty="0" err="1"/>
              <a:t>kallattiin</a:t>
            </a:r>
            <a:r>
              <a:rPr lang="en-GB" dirty="0"/>
              <a:t> </a:t>
            </a:r>
            <a:r>
              <a:rPr lang="en-GB" dirty="0" err="1"/>
              <a:t>dhimmoota</a:t>
            </a:r>
            <a:r>
              <a:rPr lang="en-GB" dirty="0"/>
              <a:t> </a:t>
            </a:r>
            <a:r>
              <a:rPr lang="en-GB" dirty="0" err="1"/>
              <a:t>Naamusa</a:t>
            </a:r>
            <a:r>
              <a:rPr lang="en-GB" dirty="0"/>
              <a:t> </a:t>
            </a:r>
            <a:r>
              <a:rPr lang="en-GB" dirty="0" err="1"/>
              <a:t>Ofiseroota</a:t>
            </a:r>
            <a:r>
              <a:rPr lang="en-GB" dirty="0"/>
              <a:t> </a:t>
            </a:r>
            <a:r>
              <a:rPr lang="en-GB" dirty="0" err="1"/>
              <a:t>Seeraa</a:t>
            </a:r>
            <a:r>
              <a:rPr lang="en-GB" dirty="0"/>
              <a:t> </a:t>
            </a:r>
            <a:r>
              <a:rPr lang="en-GB" dirty="0" err="1"/>
              <a:t>ilaallataniidha.Kanaaf</a:t>
            </a:r>
            <a:r>
              <a:rPr lang="en-GB" dirty="0"/>
              <a:t>, </a:t>
            </a:r>
            <a:r>
              <a:rPr lang="en-GB" dirty="0" err="1"/>
              <a:t>dambii</a:t>
            </a:r>
            <a:r>
              <a:rPr lang="en-GB" dirty="0"/>
              <a:t> </a:t>
            </a:r>
            <a:r>
              <a:rPr lang="en-GB" dirty="0" err="1"/>
              <a:t>naamusa</a:t>
            </a:r>
            <a:r>
              <a:rPr lang="en-GB" dirty="0"/>
              <a:t> of/</a:t>
            </a:r>
            <a:r>
              <a:rPr lang="en-GB" dirty="0" err="1"/>
              <a:t>seroota</a:t>
            </a:r>
            <a:r>
              <a:rPr lang="en-GB" dirty="0"/>
              <a:t> </a:t>
            </a:r>
            <a:r>
              <a:rPr lang="en-GB" dirty="0" err="1"/>
              <a:t>seeraa</a:t>
            </a:r>
            <a:r>
              <a:rPr lang="en-GB" dirty="0"/>
              <a:t> lakk.4/011 </a:t>
            </a:r>
            <a:r>
              <a:rPr lang="en-GB" dirty="0" err="1"/>
              <a:t>waliin</a:t>
            </a:r>
            <a:r>
              <a:rPr lang="en-GB" dirty="0"/>
              <a:t> </a:t>
            </a:r>
            <a:r>
              <a:rPr lang="en-GB" dirty="0" err="1"/>
              <a:t>ilaalamuu</a:t>
            </a:r>
            <a:r>
              <a:rPr lang="en-GB" dirty="0"/>
              <a:t> </a:t>
            </a:r>
            <a:r>
              <a:rPr lang="en-GB" dirty="0" err="1">
                <a:solidFill>
                  <a:srgbClr val="FF0000"/>
                </a:solidFill>
              </a:rPr>
              <a:t>qaba.Haata’u</a:t>
            </a:r>
            <a:r>
              <a:rPr lang="en-GB" dirty="0">
                <a:solidFill>
                  <a:srgbClr val="FF0000"/>
                </a:solidFill>
              </a:rPr>
              <a:t> </a:t>
            </a:r>
            <a:r>
              <a:rPr lang="en-GB" dirty="0" err="1">
                <a:solidFill>
                  <a:srgbClr val="FF0000"/>
                </a:solidFill>
              </a:rPr>
              <a:t>malee</a:t>
            </a:r>
            <a:r>
              <a:rPr lang="en-GB" dirty="0">
                <a:solidFill>
                  <a:srgbClr val="FF0000"/>
                </a:solidFill>
              </a:rPr>
              <a:t> AS </a:t>
            </a:r>
            <a:r>
              <a:rPr lang="en-GB" dirty="0" err="1">
                <a:solidFill>
                  <a:srgbClr val="FF0000"/>
                </a:solidFill>
              </a:rPr>
              <a:t>gahee</a:t>
            </a:r>
            <a:r>
              <a:rPr lang="en-GB" dirty="0">
                <a:solidFill>
                  <a:srgbClr val="FF0000"/>
                </a:solidFill>
              </a:rPr>
              <a:t> </a:t>
            </a:r>
            <a:r>
              <a:rPr lang="en-GB" dirty="0" err="1">
                <a:solidFill>
                  <a:srgbClr val="FF0000"/>
                </a:solidFill>
              </a:rPr>
              <a:t>hojii</a:t>
            </a:r>
            <a:r>
              <a:rPr lang="en-GB" dirty="0">
                <a:solidFill>
                  <a:srgbClr val="FF0000"/>
                </a:solidFill>
              </a:rPr>
              <a:t> </a:t>
            </a:r>
            <a:r>
              <a:rPr lang="en-GB" dirty="0" err="1">
                <a:solidFill>
                  <a:srgbClr val="FF0000"/>
                </a:solidFill>
              </a:rPr>
              <a:t>isaanii</a:t>
            </a:r>
            <a:r>
              <a:rPr lang="en-GB" dirty="0">
                <a:solidFill>
                  <a:srgbClr val="FF0000"/>
                </a:solidFill>
              </a:rPr>
              <a:t> </a:t>
            </a:r>
            <a:r>
              <a:rPr lang="en-GB" dirty="0" err="1">
                <a:solidFill>
                  <a:srgbClr val="FF0000"/>
                </a:solidFill>
              </a:rPr>
              <a:t>kan</a:t>
            </a:r>
            <a:r>
              <a:rPr lang="en-GB" dirty="0">
                <a:solidFill>
                  <a:srgbClr val="FF0000"/>
                </a:solidFill>
              </a:rPr>
              <a:t> </a:t>
            </a:r>
            <a:r>
              <a:rPr lang="en-GB" dirty="0" err="1">
                <a:solidFill>
                  <a:srgbClr val="FF0000"/>
                </a:solidFill>
              </a:rPr>
              <a:t>hin</a:t>
            </a:r>
            <a:r>
              <a:rPr lang="en-GB" dirty="0">
                <a:solidFill>
                  <a:srgbClr val="FF0000"/>
                </a:solidFill>
              </a:rPr>
              <a:t> </a:t>
            </a:r>
            <a:r>
              <a:rPr lang="en-GB" dirty="0" err="1">
                <a:solidFill>
                  <a:srgbClr val="FF0000"/>
                </a:solidFill>
              </a:rPr>
              <a:t>taane</a:t>
            </a:r>
            <a:r>
              <a:rPr lang="en-GB" dirty="0">
                <a:solidFill>
                  <a:srgbClr val="FF0000"/>
                </a:solidFill>
              </a:rPr>
              <a:t> </a:t>
            </a:r>
            <a:r>
              <a:rPr lang="en-GB" dirty="0" err="1">
                <a:solidFill>
                  <a:srgbClr val="FF0000"/>
                </a:solidFill>
              </a:rPr>
              <a:t>gocha</a:t>
            </a:r>
            <a:r>
              <a:rPr lang="en-GB" dirty="0">
                <a:solidFill>
                  <a:srgbClr val="FF0000"/>
                </a:solidFill>
              </a:rPr>
              <a:t> kana </a:t>
            </a:r>
            <a:r>
              <a:rPr lang="en-GB" dirty="0" err="1">
                <a:solidFill>
                  <a:srgbClr val="FF0000"/>
                </a:solidFill>
              </a:rPr>
              <a:t>keessatti</a:t>
            </a:r>
            <a:r>
              <a:rPr lang="en-GB" dirty="0">
                <a:solidFill>
                  <a:srgbClr val="FF0000"/>
                </a:solidFill>
              </a:rPr>
              <a:t> </a:t>
            </a:r>
            <a:r>
              <a:rPr lang="en-GB" dirty="0" err="1">
                <a:solidFill>
                  <a:srgbClr val="FF0000"/>
                </a:solidFill>
              </a:rPr>
              <a:t>hirmaatanii</a:t>
            </a:r>
            <a:r>
              <a:rPr lang="en-GB" dirty="0">
                <a:solidFill>
                  <a:srgbClr val="FF0000"/>
                </a:solidFill>
              </a:rPr>
              <a:t> </a:t>
            </a:r>
            <a:r>
              <a:rPr lang="en-GB" dirty="0" err="1">
                <a:solidFill>
                  <a:srgbClr val="FF0000"/>
                </a:solidFill>
              </a:rPr>
              <a:t>yoo</a:t>
            </a:r>
            <a:r>
              <a:rPr lang="en-GB" dirty="0">
                <a:solidFill>
                  <a:srgbClr val="FF0000"/>
                </a:solidFill>
              </a:rPr>
              <a:t> argaman </a:t>
            </a:r>
            <a:r>
              <a:rPr lang="en-GB" dirty="0" err="1">
                <a:solidFill>
                  <a:srgbClr val="FF0000"/>
                </a:solidFill>
              </a:rPr>
              <a:t>kan</a:t>
            </a:r>
            <a:r>
              <a:rPr lang="en-GB" dirty="0">
                <a:solidFill>
                  <a:srgbClr val="FF0000"/>
                </a:solidFill>
              </a:rPr>
              <a:t> </a:t>
            </a:r>
            <a:r>
              <a:rPr lang="en-GB" dirty="0" err="1">
                <a:solidFill>
                  <a:srgbClr val="FF0000"/>
                </a:solidFill>
              </a:rPr>
              <a:t>itti</a:t>
            </a:r>
            <a:r>
              <a:rPr lang="en-GB" dirty="0">
                <a:solidFill>
                  <a:srgbClr val="FF0000"/>
                </a:solidFill>
              </a:rPr>
              <a:t> </a:t>
            </a:r>
            <a:r>
              <a:rPr lang="en-GB" dirty="0" err="1">
                <a:solidFill>
                  <a:srgbClr val="FF0000"/>
                </a:solidFill>
              </a:rPr>
              <a:t>gaafataman</a:t>
            </a:r>
            <a:r>
              <a:rPr lang="en-GB" dirty="0">
                <a:solidFill>
                  <a:srgbClr val="FF0000"/>
                </a:solidFill>
              </a:rPr>
              <a:t> </a:t>
            </a:r>
            <a:r>
              <a:rPr lang="en-GB" dirty="0" err="1">
                <a:solidFill>
                  <a:srgbClr val="FF0000"/>
                </a:solidFill>
              </a:rPr>
              <a:t>ta’a</a:t>
            </a:r>
            <a:r>
              <a:rPr lang="en-GB" dirty="0">
                <a:solidFill>
                  <a:srgbClr val="FF0000"/>
                </a:solidFill>
              </a:rPr>
              <a:t>. </a:t>
            </a:r>
          </a:p>
          <a:p>
            <a:pPr algn="just"/>
            <a:endParaRPr lang="en-GB" dirty="0">
              <a:solidFill>
                <a:srgbClr val="FF0000"/>
              </a:solidFill>
            </a:endParaRPr>
          </a:p>
        </p:txBody>
      </p:sp>
    </p:spTree>
    <p:extLst>
      <p:ext uri="{BB962C8B-B14F-4D97-AF65-F5344CB8AC3E}">
        <p14:creationId xmlns:p14="http://schemas.microsoft.com/office/powerpoint/2010/main" val="286615838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410200"/>
          </a:xfrm>
          <a:effectLst>
            <a:outerShdw blurRad="50800" dist="38100" dir="5400000" algn="t" rotWithShape="0">
              <a:prstClr val="black">
                <a:alpha val="40000"/>
              </a:prstClr>
            </a:outerShdw>
          </a:effectLst>
        </p:spPr>
        <p:txBody>
          <a:bodyPr>
            <a:normAutofit/>
          </a:bodyPr>
          <a:lstStyle/>
          <a:p>
            <a:pPr algn="just"/>
            <a:r>
              <a:rPr lang="en-US" dirty="0" err="1">
                <a:latin typeface="Times New Roman" panose="02020603050405020304" pitchFamily="18" charset="0"/>
                <a:cs typeface="Times New Roman" panose="02020603050405020304" pitchFamily="18" charset="0"/>
              </a:rPr>
              <a:t>uumama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isaaniitiin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ulfaataa,yeroo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tokko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raawwatamuu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isaaniitiin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qofa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amanta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uummatni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murtii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irratti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qabu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balaa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irra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buusuu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danda’an</a:t>
            </a:r>
            <a:endParaRPr lang="en-US" dirty="0">
              <a:latin typeface="Times New Roman" panose="02020603050405020304" pitchFamily="18" charset="0"/>
              <a:cs typeface="Times New Roman" panose="02020603050405020304" pitchFamily="18" charset="0"/>
            </a:endParaRPr>
          </a:p>
          <a:p>
            <a:pPr algn="just"/>
            <a:r>
              <a:rPr lang="en-US" dirty="0" err="1">
                <a:latin typeface="Times New Roman" panose="02020603050405020304" pitchFamily="18" charset="0"/>
                <a:cs typeface="Times New Roman" panose="02020603050405020304" pitchFamily="18" charset="0"/>
              </a:rPr>
              <a:t>Dambii</a:t>
            </a:r>
            <a:r>
              <a:rPr lang="en-US" dirty="0">
                <a:latin typeface="Times New Roman" panose="02020603050405020304" pitchFamily="18" charset="0"/>
                <a:cs typeface="Times New Roman" panose="02020603050405020304" pitchFamily="18" charset="0"/>
              </a:rPr>
              <a:t> kwt.10 fi </a:t>
            </a:r>
            <a:r>
              <a:rPr lang="en-CA" dirty="0" err="1">
                <a:latin typeface="Times New Roman" panose="02020603050405020304" pitchFamily="18" charset="0"/>
                <a:cs typeface="Times New Roman" panose="02020603050405020304" pitchFamily="18" charset="0"/>
              </a:rPr>
              <a:t>labsii</a:t>
            </a:r>
            <a:r>
              <a:rPr lang="en-CA" dirty="0">
                <a:latin typeface="Times New Roman" panose="02020603050405020304" pitchFamily="18" charset="0"/>
                <a:cs typeface="Times New Roman" panose="02020603050405020304" pitchFamily="18" charset="0"/>
              </a:rPr>
              <a:t> 216/011 kwt.37 </a:t>
            </a:r>
            <a:r>
              <a:rPr lang="en-CA" dirty="0" err="1">
                <a:latin typeface="Times New Roman" panose="02020603050405020304" pitchFamily="18" charset="0"/>
                <a:cs typeface="Times New Roman" panose="02020603050405020304" pitchFamily="18" charset="0"/>
              </a:rPr>
              <a:t>darbuun</a:t>
            </a:r>
            <a:r>
              <a:rPr lang="en-CA" dirty="0">
                <a:latin typeface="Times New Roman" panose="02020603050405020304" pitchFamily="18" charset="0"/>
                <a:cs typeface="Times New Roman" panose="02020603050405020304" pitchFamily="18" charset="0"/>
              </a:rPr>
              <a:t> </a:t>
            </a:r>
            <a:r>
              <a:rPr lang="en-CA" dirty="0" err="1">
                <a:latin typeface="Times New Roman" panose="02020603050405020304" pitchFamily="18" charset="0"/>
                <a:cs typeface="Times New Roman" panose="02020603050405020304" pitchFamily="18" charset="0"/>
              </a:rPr>
              <a:t>dhimmoota</a:t>
            </a:r>
            <a:r>
              <a:rPr lang="en-CA" dirty="0">
                <a:latin typeface="Times New Roman" panose="02020603050405020304" pitchFamily="18" charset="0"/>
                <a:cs typeface="Times New Roman" panose="02020603050405020304" pitchFamily="18" charset="0"/>
              </a:rPr>
              <a:t> </a:t>
            </a:r>
            <a:r>
              <a:rPr lang="en-CA" dirty="0" err="1">
                <a:latin typeface="Times New Roman" panose="02020603050405020304" pitchFamily="18" charset="0"/>
                <a:cs typeface="Times New Roman" panose="02020603050405020304" pitchFamily="18" charset="0"/>
              </a:rPr>
              <a:t>dhoorkaman</a:t>
            </a:r>
            <a:r>
              <a:rPr lang="en-CA" dirty="0">
                <a:latin typeface="Times New Roman" panose="02020603050405020304" pitchFamily="18" charset="0"/>
                <a:cs typeface="Times New Roman" panose="02020603050405020304" pitchFamily="18" charset="0"/>
              </a:rPr>
              <a:t> </a:t>
            </a:r>
            <a:r>
              <a:rPr lang="en-CA" dirty="0" err="1">
                <a:latin typeface="Times New Roman" panose="02020603050405020304" pitchFamily="18" charset="0"/>
                <a:cs typeface="Times New Roman" panose="02020603050405020304" pitchFamily="18" charset="0"/>
              </a:rPr>
              <a:t>ilaaluu</a:t>
            </a:r>
            <a:r>
              <a:rPr lang="en-CA" dirty="0">
                <a:latin typeface="Times New Roman" panose="02020603050405020304" pitchFamily="18" charset="0"/>
                <a:cs typeface="Times New Roman" panose="02020603050405020304" pitchFamily="18" charset="0"/>
              </a:rPr>
              <a:t> </a:t>
            </a:r>
            <a:r>
              <a:rPr lang="en-CA" dirty="0" smtClean="0">
                <a:latin typeface="Times New Roman" panose="02020603050405020304" pitchFamily="18" charset="0"/>
                <a:cs typeface="Times New Roman" panose="02020603050405020304" pitchFamily="18" charset="0"/>
              </a:rPr>
              <a:t>–what </a:t>
            </a:r>
            <a:r>
              <a:rPr lang="en-CA" dirty="0">
                <a:latin typeface="Times New Roman" panose="02020603050405020304" pitchFamily="18" charset="0"/>
                <a:cs typeface="Times New Roman" panose="02020603050405020304" pitchFamily="18" charset="0"/>
              </a:rPr>
              <a:t>is the exception?</a:t>
            </a:r>
            <a:endParaRPr lang="en-US" dirty="0">
              <a:latin typeface="Times New Roman" panose="02020603050405020304" pitchFamily="18" charset="0"/>
              <a:cs typeface="Times New Roman" panose="02020603050405020304" pitchFamily="18" charset="0"/>
            </a:endParaRPr>
          </a:p>
          <a:p>
            <a:pPr lvl="0" algn="just"/>
            <a:r>
              <a:rPr lang="en-CA" dirty="0" err="1">
                <a:latin typeface="Times New Roman" panose="02020603050405020304" pitchFamily="18" charset="0"/>
                <a:cs typeface="Times New Roman" panose="02020603050405020304" pitchFamily="18" charset="0"/>
              </a:rPr>
              <a:t>Eeruu</a:t>
            </a:r>
            <a:r>
              <a:rPr lang="en-CA" dirty="0">
                <a:latin typeface="Times New Roman" panose="02020603050405020304" pitchFamily="18" charset="0"/>
                <a:cs typeface="Times New Roman" panose="02020603050405020304" pitchFamily="18" charset="0"/>
              </a:rPr>
              <a:t> </a:t>
            </a:r>
            <a:r>
              <a:rPr lang="en-CA" dirty="0" err="1">
                <a:latin typeface="Times New Roman" panose="02020603050405020304" pitchFamily="18" charset="0"/>
                <a:cs typeface="Times New Roman" panose="02020603050405020304" pitchFamily="18" charset="0"/>
              </a:rPr>
              <a:t>kennuu</a:t>
            </a:r>
            <a:r>
              <a:rPr lang="en-CA" dirty="0">
                <a:latin typeface="Times New Roman" panose="02020603050405020304" pitchFamily="18" charset="0"/>
                <a:cs typeface="Times New Roman" panose="02020603050405020304" pitchFamily="18" charset="0"/>
              </a:rPr>
              <a:t> </a:t>
            </a:r>
            <a:r>
              <a:rPr lang="en-CA" dirty="0" err="1">
                <a:latin typeface="Times New Roman" panose="02020603050405020304" pitchFamily="18" charset="0"/>
                <a:cs typeface="Times New Roman" panose="02020603050405020304" pitchFamily="18" charset="0"/>
              </a:rPr>
              <a:t>dhabuu</a:t>
            </a:r>
            <a:r>
              <a:rPr lang="en-CA" dirty="0">
                <a:latin typeface="Times New Roman" panose="02020603050405020304" pitchFamily="18" charset="0"/>
                <a:cs typeface="Times New Roman" panose="02020603050405020304" pitchFamily="18" charset="0"/>
              </a:rPr>
              <a:t> </a:t>
            </a:r>
            <a:r>
              <a:rPr lang="en-CA" dirty="0" err="1">
                <a:latin typeface="Times New Roman" panose="02020603050405020304" pitchFamily="18" charset="0"/>
                <a:cs typeface="Times New Roman" panose="02020603050405020304" pitchFamily="18" charset="0"/>
              </a:rPr>
              <a:t>ykn</a:t>
            </a:r>
            <a:r>
              <a:rPr lang="en-CA" dirty="0">
                <a:latin typeface="Times New Roman" panose="02020603050405020304" pitchFamily="18" charset="0"/>
                <a:cs typeface="Times New Roman" panose="02020603050405020304" pitchFamily="18" charset="0"/>
              </a:rPr>
              <a:t>  </a:t>
            </a:r>
            <a:r>
              <a:rPr lang="en-CA" dirty="0" err="1">
                <a:latin typeface="Times New Roman" panose="02020603050405020304" pitchFamily="18" charset="0"/>
                <a:cs typeface="Times New Roman" panose="02020603050405020304" pitchFamily="18" charset="0"/>
              </a:rPr>
              <a:t>maqaa</a:t>
            </a:r>
            <a:r>
              <a:rPr lang="en-CA" dirty="0">
                <a:latin typeface="Times New Roman" panose="02020603050405020304" pitchFamily="18" charset="0"/>
                <a:cs typeface="Times New Roman" panose="02020603050405020304" pitchFamily="18" charset="0"/>
              </a:rPr>
              <a:t> </a:t>
            </a:r>
            <a:r>
              <a:rPr lang="en-CA" dirty="0" err="1">
                <a:latin typeface="Times New Roman" panose="02020603050405020304" pitchFamily="18" charset="0"/>
                <a:cs typeface="Times New Roman" panose="02020603050405020304" pitchFamily="18" charset="0"/>
              </a:rPr>
              <a:t>namaa</a:t>
            </a:r>
            <a:r>
              <a:rPr lang="en-CA" dirty="0">
                <a:latin typeface="Times New Roman" panose="02020603050405020304" pitchFamily="18" charset="0"/>
                <a:cs typeface="Times New Roman" panose="02020603050405020304" pitchFamily="18" charset="0"/>
              </a:rPr>
              <a:t> </a:t>
            </a:r>
            <a:r>
              <a:rPr lang="en-CA" dirty="0" err="1">
                <a:latin typeface="Times New Roman" panose="02020603050405020304" pitchFamily="18" charset="0"/>
                <a:cs typeface="Times New Roman" panose="02020603050405020304" pitchFamily="18" charset="0"/>
              </a:rPr>
              <a:t>xureessuuf</a:t>
            </a:r>
            <a:r>
              <a:rPr lang="en-CA" dirty="0">
                <a:latin typeface="Times New Roman" panose="02020603050405020304" pitchFamily="18" charset="0"/>
                <a:cs typeface="Times New Roman" panose="02020603050405020304" pitchFamily="18" charset="0"/>
              </a:rPr>
              <a:t> </a:t>
            </a:r>
            <a:r>
              <a:rPr lang="en-CA" dirty="0" err="1">
                <a:latin typeface="Times New Roman" panose="02020603050405020304" pitchFamily="18" charset="0"/>
                <a:cs typeface="Times New Roman" panose="02020603050405020304" pitchFamily="18" charset="0"/>
              </a:rPr>
              <a:t>eeruun</a:t>
            </a:r>
            <a:r>
              <a:rPr lang="en-CA" dirty="0">
                <a:latin typeface="Times New Roman" panose="02020603050405020304" pitchFamily="18" charset="0"/>
                <a:cs typeface="Times New Roman" panose="02020603050405020304" pitchFamily="18" charset="0"/>
              </a:rPr>
              <a:t> </a:t>
            </a:r>
            <a:r>
              <a:rPr lang="en-CA" dirty="0" err="1">
                <a:latin typeface="Times New Roman" panose="02020603050405020304" pitchFamily="18" charset="0"/>
                <a:cs typeface="Times New Roman" panose="02020603050405020304" pitchFamily="18" charset="0"/>
              </a:rPr>
              <a:t>kenname</a:t>
            </a:r>
            <a:r>
              <a:rPr lang="en-CA" dirty="0">
                <a:latin typeface="Times New Roman" panose="02020603050405020304" pitchFamily="18" charset="0"/>
                <a:cs typeface="Times New Roman" panose="02020603050405020304" pitchFamily="18" charset="0"/>
              </a:rPr>
              <a:t> </a:t>
            </a:r>
            <a:r>
              <a:rPr lang="en-CA" dirty="0" err="1">
                <a:latin typeface="Times New Roman" panose="02020603050405020304" pitchFamily="18" charset="0"/>
                <a:cs typeface="Times New Roman" panose="02020603050405020304" pitchFamily="18" charset="0"/>
              </a:rPr>
              <a:t>badii</a:t>
            </a:r>
            <a:r>
              <a:rPr lang="en-CA" dirty="0">
                <a:latin typeface="Times New Roman" panose="02020603050405020304" pitchFamily="18" charset="0"/>
                <a:cs typeface="Times New Roman" panose="02020603050405020304" pitchFamily="18" charset="0"/>
              </a:rPr>
              <a:t> </a:t>
            </a:r>
            <a:r>
              <a:rPr lang="en-CA" dirty="0" err="1">
                <a:latin typeface="Times New Roman" panose="02020603050405020304" pitchFamily="18" charset="0"/>
                <a:cs typeface="Times New Roman" panose="02020603050405020304" pitchFamily="18" charset="0"/>
              </a:rPr>
              <a:t>naamusa</a:t>
            </a:r>
            <a:r>
              <a:rPr lang="en-CA" dirty="0">
                <a:latin typeface="Times New Roman" panose="02020603050405020304" pitchFamily="18" charset="0"/>
                <a:cs typeface="Times New Roman" panose="02020603050405020304" pitchFamily="18" charset="0"/>
              </a:rPr>
              <a:t> </a:t>
            </a:r>
            <a:r>
              <a:rPr lang="en-CA" dirty="0" err="1">
                <a:latin typeface="Times New Roman" panose="02020603050405020304" pitchFamily="18" charset="0"/>
                <a:cs typeface="Times New Roman" panose="02020603050405020304" pitchFamily="18" charset="0"/>
              </a:rPr>
              <a:t>cimaa</a:t>
            </a:r>
            <a:r>
              <a:rPr lang="en-CA" dirty="0">
                <a:latin typeface="Times New Roman" panose="02020603050405020304" pitchFamily="18" charset="0"/>
                <a:cs typeface="Times New Roman" panose="02020603050405020304" pitchFamily="18" charset="0"/>
              </a:rPr>
              <a:t> </a:t>
            </a:r>
            <a:r>
              <a:rPr lang="en-CA" dirty="0" err="1">
                <a:latin typeface="Times New Roman" panose="02020603050405020304" pitchFamily="18" charset="0"/>
                <a:cs typeface="Times New Roman" panose="02020603050405020304" pitchFamily="18" charset="0"/>
              </a:rPr>
              <a:t>ykn</a:t>
            </a:r>
            <a:r>
              <a:rPr lang="en-CA" dirty="0">
                <a:latin typeface="Times New Roman" panose="02020603050405020304" pitchFamily="18" charset="0"/>
                <a:cs typeface="Times New Roman" panose="02020603050405020304" pitchFamily="18" charset="0"/>
              </a:rPr>
              <a:t> </a:t>
            </a:r>
            <a:r>
              <a:rPr lang="en-CA" dirty="0" err="1">
                <a:latin typeface="Times New Roman" panose="02020603050405020304" pitchFamily="18" charset="0"/>
                <a:cs typeface="Times New Roman" panose="02020603050405020304" pitchFamily="18" charset="0"/>
              </a:rPr>
              <a:t>salphaa</a:t>
            </a:r>
            <a:r>
              <a:rPr lang="en-CA" dirty="0">
                <a:latin typeface="Times New Roman" panose="02020603050405020304" pitchFamily="18" charset="0"/>
                <a:cs typeface="Times New Roman" panose="02020603050405020304" pitchFamily="18" charset="0"/>
              </a:rPr>
              <a:t> </a:t>
            </a:r>
            <a:r>
              <a:rPr lang="en-CA" dirty="0" err="1">
                <a:latin typeface="Times New Roman" panose="02020603050405020304" pitchFamily="18" charset="0"/>
                <a:cs typeface="Times New Roman" panose="02020603050405020304" pitchFamily="18" charset="0"/>
              </a:rPr>
              <a:t>gaafachiisuu</a:t>
            </a:r>
            <a:r>
              <a:rPr lang="en-CA" dirty="0">
                <a:latin typeface="Times New Roman" panose="02020603050405020304" pitchFamily="18" charset="0"/>
                <a:cs typeface="Times New Roman" panose="02020603050405020304" pitchFamily="18" charset="0"/>
              </a:rPr>
              <a:t> </a:t>
            </a:r>
            <a:r>
              <a:rPr lang="en-CA" dirty="0" err="1">
                <a:latin typeface="Times New Roman" panose="02020603050405020304" pitchFamily="18" charset="0"/>
                <a:cs typeface="Times New Roman" panose="02020603050405020304" pitchFamily="18" charset="0"/>
              </a:rPr>
              <a:t>danda’a</a:t>
            </a:r>
            <a:r>
              <a:rPr lang="en-CA"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457200" y="274638"/>
            <a:ext cx="8229600" cy="715962"/>
          </a:xfrm>
        </p:spPr>
        <p:txBody>
          <a:bodyPr>
            <a:normAutofit/>
          </a:bodyPr>
          <a:lstStyle/>
          <a:p>
            <a:pPr algn="ctr"/>
            <a:r>
              <a:rPr lang="en-US" sz="3200" b="1" dirty="0" err="1">
                <a:solidFill>
                  <a:srgbClr val="FF0000"/>
                </a:solidFill>
                <a:latin typeface="Times New Roman" pitchFamily="18" charset="0"/>
                <a:cs typeface="Times New Roman" pitchFamily="18" charset="0"/>
              </a:rPr>
              <a:t>Badii</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naamusaa</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ciccimoo</a:t>
            </a:r>
            <a:endParaRPr lang="en-US" sz="32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10429539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6100</TotalTime>
  <Words>9066</Words>
  <Application>Microsoft Office PowerPoint</Application>
  <PresentationFormat>On-screen Show (4:3)</PresentationFormat>
  <Paragraphs>545</Paragraphs>
  <Slides>155</Slides>
  <Notes>1</Notes>
  <HiddenSlides>0</HiddenSlides>
  <MMClips>0</MMClips>
  <ScaleCrop>false</ScaleCrop>
  <HeadingPairs>
    <vt:vector size="4" baseType="variant">
      <vt:variant>
        <vt:lpstr>Theme</vt:lpstr>
      </vt:variant>
      <vt:variant>
        <vt:i4>1</vt:i4>
      </vt:variant>
      <vt:variant>
        <vt:lpstr>Slide Titles</vt:lpstr>
      </vt:variant>
      <vt:variant>
        <vt:i4>155</vt:i4>
      </vt:variant>
    </vt:vector>
  </HeadingPairs>
  <TitlesOfParts>
    <vt:vector size="156" baseType="lpstr">
      <vt:lpstr>Office Theme</vt:lpstr>
      <vt:lpstr>PowerPoint Presentation</vt:lpstr>
      <vt:lpstr>Gurmaa’insa qabiyyee leenjii</vt:lpstr>
      <vt:lpstr>  BOQONNAA TOKKO 1. NAAMUSA OGUMMAA ABBAA SEERUMMAA FI ABBAA ALANGUMMAA:- DHIMMOOTA WALIIGALAA</vt:lpstr>
      <vt:lpstr>Hiikkaa Naamusaa </vt:lpstr>
      <vt:lpstr>PowerPoint Presentation</vt:lpstr>
      <vt:lpstr>Hiikoo kitaabota adda addaan kenname</vt:lpstr>
      <vt:lpstr>PowerPoint Presentation</vt:lpstr>
      <vt:lpstr>PowerPoint Presentation</vt:lpstr>
      <vt:lpstr>Gaaffii Marii </vt:lpstr>
      <vt:lpstr>Gocha tokkoon sirrii ykn dogoggora jechuuf safartuulee gargaaran</vt:lpstr>
      <vt:lpstr>PowerPoint Presentation</vt:lpstr>
      <vt:lpstr>Gaaffii Marii </vt:lpstr>
      <vt:lpstr>Ogummaa jechuun maali? </vt:lpstr>
      <vt:lpstr>PowerPoint Presentation</vt:lpstr>
      <vt:lpstr>PowerPoint Presentation</vt:lpstr>
      <vt:lpstr>PowerPoint Presentation</vt:lpstr>
      <vt:lpstr>PowerPoint Presentation</vt:lpstr>
      <vt:lpstr>PowerPoint Presentation</vt:lpstr>
      <vt:lpstr>PowerPoint Presentation</vt:lpstr>
      <vt:lpstr>Muuxannoo Addunyaalessaa</vt:lpstr>
      <vt:lpstr>PowerPoint Presentation</vt:lpstr>
      <vt:lpstr>PowerPoint Presentation</vt:lpstr>
      <vt:lpstr>PowerPoint Presentation</vt:lpstr>
      <vt:lpstr>PowerPoint Presentation</vt:lpstr>
      <vt:lpstr>PowerPoint Presentation</vt:lpstr>
      <vt:lpstr>PowerPoint Presentation</vt:lpstr>
      <vt:lpstr>Naamusa AS biyya Keenyaa</vt:lpstr>
      <vt:lpstr>PowerPoint Presentation</vt:lpstr>
      <vt:lpstr>PowerPoint Presentation</vt:lpstr>
      <vt:lpstr>Naamusa Ogummaa Abbaa Alangummaa Barreeffamaan Qopheessuuf Muuxannoo Akka Addunyaatti jiru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BOQONNAA 2 DUUDHAALEE FI QAJEELTOWWAN Na/OG AS FI AA </vt:lpstr>
      <vt:lpstr>Duudhaalee fi Qajeeltoowwan Naamusa Ogummaa Abbaa Seerummaa fi Abbaa Alangummaa </vt:lpstr>
      <vt:lpstr>PowerPoint Presentation</vt:lpstr>
      <vt:lpstr>PowerPoint Presentation</vt:lpstr>
      <vt:lpstr>PowerPoint Presentation</vt:lpstr>
      <vt:lpstr>PowerPoint Presentation</vt:lpstr>
      <vt:lpstr>PowerPoint Presentation</vt:lpstr>
      <vt:lpstr>Duudhaalee Fi Qajeeltowwan Naamusa Ogummaa Abbaa Seerummaa</vt:lpstr>
      <vt:lpstr>Duudhaa 1ffaa, Bilisummaa Fi Itti Gaafatamummaa </vt:lpstr>
      <vt:lpstr>PowerPoint Presentation</vt:lpstr>
      <vt:lpstr>Bilisummaa Dhuunfaa A/S</vt:lpstr>
      <vt:lpstr>PowerPoint Presentation</vt:lpstr>
      <vt:lpstr>Itti Gaafatamummaa </vt:lpstr>
      <vt:lpstr>PowerPoint Presentation</vt:lpstr>
      <vt:lpstr>PowerPoint Presentation</vt:lpstr>
      <vt:lpstr>PowerPoint Presentation</vt:lpstr>
      <vt:lpstr>PowerPoint Presentation</vt:lpstr>
      <vt:lpstr> Gaaffiilee Marii </vt:lpstr>
      <vt:lpstr>PowerPoint Presentation</vt:lpstr>
      <vt:lpstr> Duudhaa 2ffaa, Gartu Maleessummaa Ykn Alloogummaa (Impartiality) </vt:lpstr>
      <vt:lpstr>Dhimma 1ffaa </vt:lpstr>
      <vt:lpstr>Duudhaa 3ffaa,Sochii Siyaasaa irraa of qoqqobuu</vt:lpstr>
      <vt:lpstr>PowerPoint Presentation</vt:lpstr>
      <vt:lpstr>PowerPoint Presentation</vt:lpstr>
      <vt:lpstr>Ga/Marii</vt:lpstr>
      <vt:lpstr>Duudhaa 4ffaa, Ijjannoo Cimaa Qabaachuu(Entegrity)</vt:lpstr>
      <vt:lpstr>Duudhaa 5ffaa,Fayyaalummaa</vt:lpstr>
      <vt:lpstr>PowerPoint Presentation</vt:lpstr>
      <vt:lpstr>PowerPoint Presentation</vt:lpstr>
      <vt:lpstr>PowerPoint Presentation</vt:lpstr>
      <vt:lpstr>Gaaffilee Marii </vt:lpstr>
      <vt:lpstr>Duudhaa 6ffaa,Wal-qixxummaan tajaajiluu</vt:lpstr>
      <vt:lpstr>Gaaffilee Marii </vt:lpstr>
      <vt:lpstr>Duudhaa 7ffaa, Kaka’umsa fi jabinaan hojjachuu</vt:lpstr>
      <vt:lpstr>Duudhaa 8ffaa,Gahumsa Hojii A/Seerummaa</vt:lpstr>
      <vt:lpstr>Gaaffilee Marii</vt:lpstr>
      <vt:lpstr>Duudhaalee fi Qajeeltowwan Naamusa Ogummaa Abbaa Alangummaa</vt:lpstr>
      <vt:lpstr>PowerPoint Presentation</vt:lpstr>
      <vt:lpstr>PowerPoint Presentation</vt:lpstr>
      <vt:lpstr>Gaaffilee Marii</vt:lpstr>
      <vt:lpstr>PowerPoint Presentation</vt:lpstr>
      <vt:lpstr>PowerPoint Presentation</vt:lpstr>
      <vt:lpstr>Gaaffilee Marii </vt:lpstr>
      <vt:lpstr>PowerPoint Presentation</vt:lpstr>
      <vt:lpstr>PowerPoint Presentation</vt:lpstr>
      <vt:lpstr>PowerPoint Presentation</vt:lpstr>
      <vt:lpstr>qajeelfamni  lakk.9/2006 </vt:lpstr>
      <vt:lpstr>PowerPoint Presentation</vt:lpstr>
      <vt:lpstr>PowerPoint Presentation</vt:lpstr>
      <vt:lpstr>   Boqonnaa 3 Itti Gaafatamummaa Naamusa Ogummaa Ogeessota Qaamolee Haqaa Cabsuun Dhufu  </vt:lpstr>
      <vt:lpstr>Tarkaanfii Naamusaa, Naamusa Ogummaa Abbaa seerummaa cabsuun dhufu</vt:lpstr>
      <vt:lpstr>PowerPoint Presentation</vt:lpstr>
      <vt:lpstr>PowerPoint Presentation</vt:lpstr>
      <vt:lpstr>Badii Naamuusaa Danbii 2/011</vt:lpstr>
      <vt:lpstr>Badii Naamusa xiqqaa kwt.8</vt:lpstr>
      <vt:lpstr>PowerPoint Presentation</vt:lpstr>
      <vt:lpstr>PowerPoint Presentation</vt:lpstr>
      <vt:lpstr>PowerPoint Presentation</vt:lpstr>
      <vt:lpstr> Badiiwwan Naamusaa Salphaa .</vt:lpstr>
      <vt:lpstr>PowerPoint Presentation</vt:lpstr>
      <vt:lpstr>PowerPoint Presentation</vt:lpstr>
      <vt:lpstr>Badii naamusaa ciccimoo</vt:lpstr>
      <vt:lpstr>PowerPoint Presentation</vt:lpstr>
      <vt:lpstr>PowerPoint Presentation</vt:lpstr>
      <vt:lpstr>PowerPoint Presentation</vt:lpstr>
      <vt:lpstr>PowerPoint Presentation</vt:lpstr>
      <vt:lpstr>PowerPoint Presentation</vt:lpstr>
      <vt:lpstr>PowerPoint Presentation</vt:lpstr>
      <vt:lpstr>Gaaffilee Marii </vt:lpstr>
      <vt:lpstr>PowerPoint Presentation</vt:lpstr>
      <vt:lpstr>PowerPoint Presentation</vt:lpstr>
      <vt:lpstr>PowerPoint Presentation</vt:lpstr>
      <vt:lpstr>PowerPoint Presentation</vt:lpstr>
      <vt:lpstr>PowerPoint Presentation</vt:lpstr>
      <vt:lpstr>PowerPoint Presentation</vt:lpstr>
      <vt:lpstr> Kaayyoo Adabbii Naamusaa </vt:lpstr>
      <vt:lpstr>Gosoota Adabbii Naamusaa</vt:lpstr>
      <vt:lpstr>PowerPoint Presentation</vt:lpstr>
      <vt:lpstr> Adabbii Badii Naamusaa Xiqqaa kwt.14 </vt:lpstr>
      <vt:lpstr>Badii Naamusaa Salphaa kwt.15</vt:lpstr>
      <vt:lpstr>Badii naamusaa Cimaa kwt.16</vt:lpstr>
      <vt:lpstr>PowerPoint Presentation</vt:lpstr>
      <vt:lpstr>PowerPoint Presentation</vt:lpstr>
      <vt:lpstr>PowerPoint Presentation</vt:lpstr>
      <vt:lpstr>PowerPoint Presentation</vt:lpstr>
      <vt:lpstr> Dhimma 38ffaa </vt:lpstr>
      <vt:lpstr>PowerPoint Presentation</vt:lpstr>
      <vt:lpstr>Sirna Qorannoo fi Falmii Badii Naamusa Abbaa Seerummaa</vt:lpstr>
      <vt:lpstr>PowerPoint Presentation</vt:lpstr>
      <vt:lpstr>PowerPoint Presentation</vt:lpstr>
      <vt:lpstr>PowerPoint Presentation</vt:lpstr>
      <vt:lpstr>Moggaafamuu </vt:lpstr>
      <vt:lpstr>Tarkaanfii naamusaa, N/O/A Alangummaa cabsuun dhufu</vt:lpstr>
      <vt:lpstr>Balleessa Naamuusa Salphaa kwt.112</vt:lpstr>
      <vt:lpstr>PowerPoint Presentation</vt:lpstr>
      <vt:lpstr>Balleessa Naamusa G/Galeessa</vt:lpstr>
      <vt:lpstr>PowerPoint Presentation</vt:lpstr>
      <vt:lpstr>PowerPoint Presentation</vt:lpstr>
      <vt:lpstr>PowerPoint Presentation</vt:lpstr>
      <vt:lpstr>PowerPoint Presentation</vt:lpstr>
      <vt:lpstr>Balleessa Naamuusa Cimaa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Iyyanni eenyuun eenyutti dhiyaata</vt:lpstr>
      <vt:lpstr>PowerPoint Presentation</vt:lpstr>
      <vt:lpstr>PowerPoint Presentation</vt:lpstr>
      <vt:lpstr>Aangoo Murtii Kennuu</vt:lpstr>
      <vt:lpstr>Gosoota Adabbii Badii Naamusaa </vt:lpstr>
      <vt:lpstr>Gosoota Adabbii Badii Naamusaa</vt:lpstr>
      <vt:lpstr>Moggaafama</vt:lpstr>
      <vt:lpstr>Yeroo rikardii</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ILOQHQSO</dc:title>
  <dc:creator>USER</dc:creator>
  <cp:lastModifiedBy>hp</cp:lastModifiedBy>
  <cp:revision>601</cp:revision>
  <dcterms:created xsi:type="dcterms:W3CDTF">2021-05-11T16:01:22Z</dcterms:created>
  <dcterms:modified xsi:type="dcterms:W3CDTF">2023-12-04T20:40:59Z</dcterms:modified>
</cp:coreProperties>
</file>