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332" r:id="rId2"/>
    <p:sldId id="375" r:id="rId3"/>
    <p:sldId id="333" r:id="rId4"/>
    <p:sldId id="348" r:id="rId5"/>
    <p:sldId id="378" r:id="rId6"/>
    <p:sldId id="349" r:id="rId7"/>
    <p:sldId id="379" r:id="rId8"/>
    <p:sldId id="350" r:id="rId9"/>
    <p:sldId id="380" r:id="rId10"/>
    <p:sldId id="381" r:id="rId11"/>
    <p:sldId id="352" r:id="rId12"/>
    <p:sldId id="382" r:id="rId13"/>
    <p:sldId id="351" r:id="rId14"/>
    <p:sldId id="383" r:id="rId15"/>
    <p:sldId id="335" r:id="rId16"/>
    <p:sldId id="384" r:id="rId17"/>
    <p:sldId id="361" r:id="rId18"/>
    <p:sldId id="385" r:id="rId19"/>
    <p:sldId id="353" r:id="rId20"/>
    <p:sldId id="386" r:id="rId21"/>
    <p:sldId id="354" r:id="rId22"/>
    <p:sldId id="387" r:id="rId23"/>
    <p:sldId id="355" r:id="rId24"/>
    <p:sldId id="356" r:id="rId25"/>
    <p:sldId id="388" r:id="rId26"/>
    <p:sldId id="357" r:id="rId27"/>
    <p:sldId id="389" r:id="rId28"/>
    <p:sldId id="359" r:id="rId29"/>
    <p:sldId id="390" r:id="rId30"/>
    <p:sldId id="358" r:id="rId31"/>
    <p:sldId id="391" r:id="rId32"/>
    <p:sldId id="362" r:id="rId33"/>
    <p:sldId id="360" r:id="rId34"/>
    <p:sldId id="392" r:id="rId35"/>
    <p:sldId id="368" r:id="rId36"/>
    <p:sldId id="337" r:id="rId37"/>
    <p:sldId id="393" r:id="rId38"/>
    <p:sldId id="338" r:id="rId39"/>
    <p:sldId id="394" r:id="rId40"/>
    <p:sldId id="369" r:id="rId41"/>
    <p:sldId id="395" r:id="rId42"/>
    <p:sldId id="367" r:id="rId43"/>
    <p:sldId id="396" r:id="rId44"/>
    <p:sldId id="363" r:id="rId45"/>
    <p:sldId id="397" r:id="rId46"/>
    <p:sldId id="364" r:id="rId47"/>
    <p:sldId id="370" r:id="rId48"/>
    <p:sldId id="398" r:id="rId49"/>
    <p:sldId id="371" r:id="rId50"/>
    <p:sldId id="399" r:id="rId51"/>
    <p:sldId id="372" r:id="rId52"/>
    <p:sldId id="400" r:id="rId53"/>
    <p:sldId id="365" r:id="rId54"/>
    <p:sldId id="401" r:id="rId55"/>
    <p:sldId id="374" r:id="rId56"/>
    <p:sldId id="402" r:id="rId57"/>
    <p:sldId id="366" r:id="rId58"/>
    <p:sldId id="339" r:id="rId59"/>
    <p:sldId id="403" r:id="rId60"/>
    <p:sldId id="340" r:id="rId61"/>
    <p:sldId id="404"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849" autoAdjust="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8E689B-6A16-4EFC-B214-B4FE8F5D8896}" type="datetimeFigureOut">
              <a:rPr lang="en-US" smtClean="0"/>
              <a:pPr/>
              <a:t>8/13/2018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600F6F-BB59-4956-9510-9F35DD5CEEA0}" type="slidenum">
              <a:rPr lang="en-US" smtClean="0"/>
              <a:pPr/>
              <a:t>‹#›</a:t>
            </a:fld>
            <a:endParaRPr lang="en-US"/>
          </a:p>
        </p:txBody>
      </p:sp>
    </p:spTree>
    <p:extLst>
      <p:ext uri="{BB962C8B-B14F-4D97-AF65-F5344CB8AC3E}">
        <p14:creationId xmlns:p14="http://schemas.microsoft.com/office/powerpoint/2010/main" val="3939236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2D81FA-89A7-48D2-9A3E-11C95D4033AE}" type="datetime1">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02CD1-10E5-4D10-8661-CE0E37C9395B}" type="datetime1">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A4DA5D-E2CD-4CDC-8E3D-31C666B3D898}" type="datetime1">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A33DA-9F96-41EC-B512-DF26F201A704}" type="datetime1">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0FDE14-C1B0-4AA0-9946-62EE6E3591EC}" type="datetime1">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D6FEAC3-E517-47FE-AC84-76629816D160}" type="datetime1">
              <a:rPr lang="en-US" smtClean="0"/>
              <a:pPr/>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EBF829-CCD5-412F-8307-B0F5B1FEBFAA}" type="datetime1">
              <a:rPr lang="en-US" smtClean="0"/>
              <a:pPr/>
              <a:t>8/13/2018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22CF0EF-0929-48DE-9CDF-08480378F159}" type="datetime1">
              <a:rPr lang="en-US" smtClean="0"/>
              <a:pPr/>
              <a:t>8/13/2018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3B1B17-E7EF-444C-9F62-C784588247C1}" type="datetime1">
              <a:rPr lang="en-US" smtClean="0"/>
              <a:pPr/>
              <a:t>8/13/2018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0BADA2-1567-4A49-9A32-C635ECB3DBE1}" type="datetime1">
              <a:rPr lang="en-US" smtClean="0"/>
              <a:pPr/>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95ECCD-CE6F-4B4B-AA5E-951A5DF1B79C}" type="datetime1">
              <a:rPr lang="en-US" smtClean="0"/>
              <a:pPr/>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E41FD-3AE5-4618-82DC-A1B514BC15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33E1E-1A6B-4F2F-86F7-899FC9FECCC7}" type="datetime1">
              <a:rPr lang="en-US" smtClean="0"/>
              <a:pPr/>
              <a:t>8/13/2018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E41FD-3AE5-4618-82DC-A1B514BC150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304800" y="609600"/>
            <a:ext cx="8382000" cy="5486400"/>
          </a:xfrm>
        </p:spPr>
        <p:txBody>
          <a:bodyPr>
            <a:normAutofit/>
          </a:bodyPr>
          <a:lstStyle/>
          <a:p>
            <a:pPr lvl="0" algn="just">
              <a:buFont typeface="Wingdings" pitchFamily="2" charset="2"/>
              <a:buChar char="Ø"/>
            </a:pPr>
            <a:endParaRPr lang="fi-FI" sz="2000" b="1" dirty="0" smtClean="0">
              <a:solidFill>
                <a:prstClr val="black"/>
              </a:solidFill>
              <a:latin typeface="Bookman Old Style" pitchFamily="18" charset="0"/>
            </a:endParaRPr>
          </a:p>
          <a:p>
            <a:pPr lvl="0" algn="just">
              <a:buFont typeface="Wingdings" pitchFamily="2" charset="2"/>
              <a:buChar char="Ø"/>
            </a:pPr>
            <a:endParaRPr lang="fi-FI" sz="2000" b="1" dirty="0">
              <a:solidFill>
                <a:prstClr val="black"/>
              </a:solidFill>
              <a:latin typeface="Bookman Old Style" pitchFamily="18" charset="0"/>
            </a:endParaRPr>
          </a:p>
          <a:p>
            <a:pPr lvl="0" algn="just">
              <a:buFont typeface="Wingdings" pitchFamily="2" charset="2"/>
              <a:buChar char="Ø"/>
            </a:pPr>
            <a:endParaRPr lang="fi-FI" sz="2000" b="1" dirty="0" smtClean="0">
              <a:solidFill>
                <a:prstClr val="black"/>
              </a:solidFill>
              <a:latin typeface="Bookman Old Style" pitchFamily="18" charset="0"/>
            </a:endParaRPr>
          </a:p>
          <a:p>
            <a:pPr marL="0" lvl="0" indent="0" algn="ctr">
              <a:buNone/>
            </a:pPr>
            <a:r>
              <a:rPr lang="fi-FI" sz="3600" b="1" dirty="0" smtClean="0">
                <a:solidFill>
                  <a:prstClr val="black"/>
                </a:solidFill>
                <a:latin typeface="Bookman Old Style" pitchFamily="18" charset="0"/>
              </a:rPr>
              <a:t>Qajeelfama </a:t>
            </a:r>
            <a:r>
              <a:rPr lang="fi-FI" sz="3600" b="1" dirty="0">
                <a:solidFill>
                  <a:prstClr val="black"/>
                </a:solidFill>
                <a:latin typeface="Bookman Old Style" pitchFamily="18" charset="0"/>
              </a:rPr>
              <a:t>Raawwii Odiitii Addaa /</a:t>
            </a:r>
            <a:r>
              <a:rPr lang="fi-FI" sz="3600" b="1" dirty="0" smtClean="0">
                <a:solidFill>
                  <a:prstClr val="black"/>
                </a:solidFill>
                <a:latin typeface="Bookman Old Style" pitchFamily="18" charset="0"/>
              </a:rPr>
              <a:t>maltee</a:t>
            </a:r>
          </a:p>
          <a:p>
            <a:pPr marL="0" lvl="0" indent="0" algn="ctr">
              <a:buNone/>
            </a:pPr>
            <a:endParaRPr lang="en-US" sz="3600" dirty="0">
              <a:solidFill>
                <a:prstClr val="black"/>
              </a:solidFill>
              <a:latin typeface="Bookman Old Style" pitchFamily="18" charset="0"/>
            </a:endParaRPr>
          </a:p>
          <a:p>
            <a:pPr marL="0" lvl="0" indent="0" algn="ctr">
              <a:buNone/>
            </a:pPr>
            <a:r>
              <a:rPr lang="it-IT" sz="3600" b="1" dirty="0">
                <a:solidFill>
                  <a:prstClr val="black"/>
                </a:solidFill>
                <a:latin typeface="Bookman Old Style" pitchFamily="18" charset="0"/>
              </a:rPr>
              <a:t>Maltee  fi Qorannoo isaa (fraud &amp; investigation)</a:t>
            </a:r>
            <a:endParaRPr lang="en-US" sz="36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63562"/>
          </a:xfrm>
        </p:spPr>
        <p:txBody>
          <a:bodyPr>
            <a:normAutofit/>
          </a:bodyPr>
          <a:lstStyle/>
          <a:p>
            <a:r>
              <a:rPr lang="en-US" sz="100" dirty="0" smtClean="0"/>
              <a:t>1</a:t>
            </a:r>
            <a:endParaRPr lang="en-US" sz="100" dirty="0"/>
          </a:p>
        </p:txBody>
      </p:sp>
      <p:sp>
        <p:nvSpPr>
          <p:cNvPr id="3" name="Content Placeholder 2"/>
          <p:cNvSpPr>
            <a:spLocks noGrp="1"/>
          </p:cNvSpPr>
          <p:nvPr>
            <p:ph idx="1"/>
          </p:nvPr>
        </p:nvSpPr>
        <p:spPr>
          <a:xfrm>
            <a:off x="381000" y="1143000"/>
            <a:ext cx="8305800" cy="4983163"/>
          </a:xfrm>
        </p:spPr>
        <p:txBody>
          <a:bodyPr/>
          <a:lstStyle/>
          <a:p>
            <a:pPr lvl="0" algn="just"/>
            <a:endParaRPr lang="fi-FI" b="1" dirty="0" smtClean="0"/>
          </a:p>
          <a:p>
            <a:pPr lvl="0" algn="just"/>
            <a:r>
              <a:rPr lang="fi-FI" b="1" dirty="0" smtClean="0"/>
              <a:t>Fkn </a:t>
            </a:r>
            <a:r>
              <a:rPr lang="fi-FI" dirty="0"/>
              <a:t>Tilmaama  gatii meeshalee waajjiraalee walitti dhufeenya qaban gidduu jijjiiraman bu’aa raawwii waajjira tokko fooyyeessuuf bifa waajjira  gargaaru (jijjiiru) miidhuun gatii  xiqqaa akka qabaatu wixineessuu.  </a:t>
            </a:r>
            <a:endParaRPr lang="en-US" dirty="0"/>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10</a:t>
            </a:fld>
            <a:endParaRPr lang="en-US"/>
          </a:p>
        </p:txBody>
      </p:sp>
    </p:spTree>
    <p:extLst>
      <p:ext uri="{BB962C8B-B14F-4D97-AF65-F5344CB8AC3E}">
        <p14:creationId xmlns:p14="http://schemas.microsoft.com/office/powerpoint/2010/main" val="903006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381000" y="838200"/>
            <a:ext cx="8305800" cy="5562600"/>
          </a:xfrm>
        </p:spPr>
        <p:txBody>
          <a:bodyPr>
            <a:normAutofit fontScale="25000" lnSpcReduction="20000"/>
          </a:bodyPr>
          <a:lstStyle/>
          <a:p>
            <a:pPr>
              <a:buNone/>
            </a:pPr>
            <a:endParaRPr lang="en-US" dirty="0" smtClean="0"/>
          </a:p>
          <a:p>
            <a:pPr algn="just">
              <a:lnSpc>
                <a:spcPct val="170000"/>
              </a:lnSpc>
            </a:pPr>
            <a:r>
              <a:rPr lang="fi-FI" sz="9600" dirty="0" smtClean="0">
                <a:solidFill>
                  <a:srgbClr val="FF0000"/>
                </a:solidFill>
                <a:latin typeface="Bookman Old Style" pitchFamily="18" charset="0"/>
              </a:rPr>
              <a:t>Ade</a:t>
            </a:r>
            <a:r>
              <a:rPr lang="fi-FI" sz="9600" dirty="0" smtClean="0">
                <a:latin typeface="Bookman Old Style" pitchFamily="18" charset="0"/>
              </a:rPr>
              <a:t>emsa maltee keessatti maanagimantiin waajjiraa hirmaanna yoo hin qabaatiin maanagimantiif dhimmi xiyyeeffanna bu’uraa barbaaduu fi rakkoo ykn tuqaa hin dandeenye  yaachiisaan maltee dha. </a:t>
            </a:r>
            <a:endParaRPr lang="en-US" sz="9600" dirty="0" smtClean="0">
              <a:latin typeface="Bookman Old Style" pitchFamily="18" charset="0"/>
            </a:endParaRPr>
          </a:p>
          <a:p>
            <a:pPr algn="just">
              <a:lnSpc>
                <a:spcPct val="170000"/>
              </a:lnSpc>
            </a:pPr>
            <a:r>
              <a:rPr lang="fi-FI" sz="9600" dirty="0" smtClean="0">
                <a:latin typeface="Bookman Old Style" pitchFamily="18" charset="0"/>
              </a:rPr>
              <a:t>Xiyyeeffanaan dhimma kanaaf kenname yeroo dhiyootiin asitti kan dabale sababa saaxiluun gocha maltee lakkoofsaa fi bal’inaan (heddumina) dabalaa waan dhufeefii. </a:t>
            </a:r>
            <a:endParaRPr lang="en-US" sz="9600" dirty="0" smtClean="0">
              <a:latin typeface="Bookman Old Style" pitchFamily="18" charset="0"/>
            </a:endParaRPr>
          </a:p>
          <a:p>
            <a:pPr algn="just">
              <a:buNone/>
            </a:pPr>
            <a:endParaRPr lang="en-US" sz="112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fi-FI" dirty="0" smtClean="0">
                <a:latin typeface="Bookman Old Style" pitchFamily="18" charset="0"/>
              </a:rPr>
              <a:t>Itti fayyadamni </a:t>
            </a:r>
            <a:r>
              <a:rPr lang="fi-FI" dirty="0">
                <a:latin typeface="Bookman Old Style" pitchFamily="18" charset="0"/>
              </a:rPr>
              <a:t>komputarraa haala nama diinqisiisuun baballachuu fi gochoota maltee  komputaraan walqabtan barsiisuuf sochiin godhamee xiyyeeffannaan kenname cimsee jira. </a:t>
            </a:r>
            <a:endParaRPr lang="en-US"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12</a:t>
            </a:fld>
            <a:endParaRPr lang="en-US"/>
          </a:p>
        </p:txBody>
      </p:sp>
    </p:spTree>
    <p:extLst>
      <p:ext uri="{BB962C8B-B14F-4D97-AF65-F5344CB8AC3E}">
        <p14:creationId xmlns:p14="http://schemas.microsoft.com/office/powerpoint/2010/main" val="264813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762000"/>
            <a:ext cx="8229600" cy="5334000"/>
          </a:xfrm>
        </p:spPr>
        <p:txBody>
          <a:bodyPr>
            <a:noAutofit/>
          </a:bodyPr>
          <a:lstStyle/>
          <a:p>
            <a:pPr algn="just">
              <a:buNone/>
            </a:pPr>
            <a:r>
              <a:rPr lang="fi-FI" sz="2600" b="1" dirty="0" smtClean="0">
                <a:latin typeface="Bookman Old Style" pitchFamily="18" charset="0"/>
              </a:rPr>
              <a:t>Gosa maltee. </a:t>
            </a:r>
            <a:endParaRPr lang="en-US" sz="2600" b="1" dirty="0" smtClean="0">
              <a:latin typeface="Bookman Old Style" pitchFamily="18" charset="0"/>
            </a:endParaRPr>
          </a:p>
          <a:p>
            <a:pPr algn="just">
              <a:buFont typeface="Wingdings" pitchFamily="2" charset="2"/>
              <a:buChar char="v"/>
            </a:pPr>
            <a:r>
              <a:rPr lang="fi-FI" sz="2600" dirty="0" smtClean="0">
                <a:latin typeface="Bookman Old Style" pitchFamily="18" charset="0"/>
              </a:rPr>
              <a:t>Malteen  karaa adda addaan ibsamu  ni danda’a. isaanis </a:t>
            </a:r>
            <a:r>
              <a:rPr lang="fi-FI" sz="2600" b="1" i="1" dirty="0" smtClean="0">
                <a:latin typeface="Bookman Old Style" pitchFamily="18" charset="0"/>
              </a:rPr>
              <a:t>maltee keessaa </a:t>
            </a:r>
            <a:r>
              <a:rPr lang="fi-FI" sz="2600" dirty="0" smtClean="0">
                <a:latin typeface="Bookman Old Style" pitchFamily="18" charset="0"/>
              </a:rPr>
              <a:t>fi </a:t>
            </a:r>
            <a:r>
              <a:rPr lang="fi-FI" sz="2600" b="1" i="1" dirty="0" smtClean="0">
                <a:latin typeface="Bookman Old Style" pitchFamily="18" charset="0"/>
              </a:rPr>
              <a:t>kan ala jedhamu</a:t>
            </a:r>
            <a:r>
              <a:rPr lang="fi-FI" sz="2600" dirty="0" smtClean="0">
                <a:latin typeface="Bookman Old Style" pitchFamily="18" charset="0"/>
              </a:rPr>
              <a:t>. isaanis,maal jechu akka ta’ani, akka armaan gadiitti kennamee jira.:- </a:t>
            </a:r>
            <a:endParaRPr lang="en-US" sz="2600" dirty="0" smtClean="0">
              <a:latin typeface="Bookman Old Style" pitchFamily="18" charset="0"/>
            </a:endParaRPr>
          </a:p>
          <a:p>
            <a:pPr lvl="0" algn="just"/>
            <a:r>
              <a:rPr lang="fi-FI" sz="2600" b="1" dirty="0">
                <a:latin typeface="Bookman Old Style" pitchFamily="18" charset="0"/>
              </a:rPr>
              <a:t>M</a:t>
            </a:r>
            <a:r>
              <a:rPr lang="fi-FI" sz="2600" b="1" dirty="0" smtClean="0">
                <a:latin typeface="Bookman Old Style" pitchFamily="18" charset="0"/>
              </a:rPr>
              <a:t>altee keessaa </a:t>
            </a:r>
            <a:r>
              <a:rPr lang="fi-FI" sz="2600" dirty="0" smtClean="0">
                <a:latin typeface="Bookman Old Style" pitchFamily="18" charset="0"/>
              </a:rPr>
              <a:t>waajjirichaan ykn hojjatoota waajjiraan faayidaa </a:t>
            </a:r>
            <a:r>
              <a:rPr lang="fi-FI" sz="2600" b="1" i="1" dirty="0" smtClean="0">
                <a:latin typeface="Bookman Old Style" pitchFamily="18" charset="0"/>
              </a:rPr>
              <a:t>waajjirichaaf ykn hojjatootaaf </a:t>
            </a:r>
            <a:r>
              <a:rPr lang="fi-FI" sz="2600" dirty="0" smtClean="0">
                <a:latin typeface="Bookman Old Style" pitchFamily="18" charset="0"/>
              </a:rPr>
              <a:t>kan raawwatuudha. Malteen  akkanaa karaa qajeelaan ykn qajeelaa hin ta’iniin hojjatoota gocha maltee keessatti hirmaataniif bu’aa (faayida) kan  argamsiisuudha . </a:t>
            </a:r>
            <a:endParaRPr lang="en-US" sz="26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304800" y="1295400"/>
            <a:ext cx="8382000" cy="4830763"/>
          </a:xfrm>
        </p:spPr>
        <p:txBody>
          <a:bodyPr>
            <a:normAutofit fontScale="92500" lnSpcReduction="20000"/>
          </a:bodyPr>
          <a:lstStyle/>
          <a:p>
            <a:pPr lvl="0" algn="just"/>
            <a:r>
              <a:rPr lang="fi-FI" sz="3100" b="1" dirty="0" smtClean="0">
                <a:latin typeface="Bookman Old Style" pitchFamily="18" charset="0"/>
              </a:rPr>
              <a:t>Maltee alaa</a:t>
            </a:r>
            <a:r>
              <a:rPr lang="fi-FI" sz="3100" dirty="0" smtClean="0">
                <a:latin typeface="Bookman Old Style" pitchFamily="18" charset="0"/>
              </a:rPr>
              <a:t> namoota waajjirichaa ala ta’aniin qaamoolee waajjira ala ta’aniif bu’aa argamsiisuuf waajjiricha miidhuuf jecha gocha raawwatuudha.  </a:t>
            </a:r>
            <a:endParaRPr lang="en-US" sz="3100" dirty="0" smtClean="0">
              <a:latin typeface="Bookman Old Style" pitchFamily="18" charset="0"/>
            </a:endParaRPr>
          </a:p>
          <a:p>
            <a:pPr algn="just">
              <a:buFont typeface="Wingdings" pitchFamily="2" charset="2"/>
              <a:buChar char="v"/>
            </a:pPr>
            <a:r>
              <a:rPr lang="fi-FI" sz="3100" b="1" dirty="0" smtClean="0">
                <a:latin typeface="Bookman Old Style" pitchFamily="18" charset="0"/>
              </a:rPr>
              <a:t> Maltee al</a:t>
            </a:r>
            <a:r>
              <a:rPr lang="fi-FI" sz="3100" b="1" i="1" dirty="0" smtClean="0">
                <a:latin typeface="Bookman Old Style" pitchFamily="18" charset="0"/>
              </a:rPr>
              <a:t>aa</a:t>
            </a:r>
            <a:r>
              <a:rPr lang="fi-FI" sz="3100" dirty="0" smtClean="0">
                <a:latin typeface="Bookman Old Style" pitchFamily="18" charset="0"/>
              </a:rPr>
              <a:t>, fakkeenyaaf  kaniin hammatu :</a:t>
            </a:r>
            <a:endParaRPr lang="en-US" sz="3100" dirty="0" smtClean="0">
              <a:latin typeface="Bookman Old Style" pitchFamily="18" charset="0"/>
            </a:endParaRPr>
          </a:p>
          <a:p>
            <a:pPr lvl="0" algn="just"/>
            <a:r>
              <a:rPr lang="en-US" sz="3100" dirty="0" err="1" smtClean="0">
                <a:latin typeface="Bookman Old Style" pitchFamily="18" charset="0"/>
              </a:rPr>
              <a:t>Ibsoota</a:t>
            </a:r>
            <a:r>
              <a:rPr lang="en-US" sz="3100" dirty="0" smtClean="0">
                <a:latin typeface="Bookman Old Style" pitchFamily="18" charset="0"/>
              </a:rPr>
              <a:t> </a:t>
            </a:r>
            <a:r>
              <a:rPr lang="en-US" sz="3100" dirty="0" err="1" smtClean="0">
                <a:latin typeface="Bookman Old Style" pitchFamily="18" charset="0"/>
              </a:rPr>
              <a:t>sochii</a:t>
            </a:r>
            <a:r>
              <a:rPr lang="en-US" sz="3100" dirty="0" smtClean="0">
                <a:latin typeface="Bookman Old Style" pitchFamily="18" charset="0"/>
              </a:rPr>
              <a:t> </a:t>
            </a:r>
            <a:r>
              <a:rPr lang="en-US" sz="3100" dirty="0" err="1" smtClean="0">
                <a:latin typeface="Bookman Old Style" pitchFamily="18" charset="0"/>
              </a:rPr>
              <a:t>herregaa</a:t>
            </a:r>
            <a:r>
              <a:rPr lang="en-US" sz="3100" dirty="0" smtClean="0">
                <a:latin typeface="Bookman Old Style" pitchFamily="18" charset="0"/>
              </a:rPr>
              <a:t> </a:t>
            </a:r>
            <a:r>
              <a:rPr lang="en-US" sz="3100" dirty="0" err="1" smtClean="0">
                <a:latin typeface="Bookman Old Style" pitchFamily="18" charset="0"/>
              </a:rPr>
              <a:t>sobaa</a:t>
            </a:r>
            <a:r>
              <a:rPr lang="en-US" sz="3100" dirty="0" smtClean="0">
                <a:latin typeface="Bookman Old Style" pitchFamily="18" charset="0"/>
              </a:rPr>
              <a:t> (financial statements) </a:t>
            </a:r>
            <a:r>
              <a:rPr lang="en-US" sz="3100" dirty="0" err="1" smtClean="0">
                <a:latin typeface="Bookman Old Style" pitchFamily="18" charset="0"/>
              </a:rPr>
              <a:t>dabarsuu</a:t>
            </a:r>
            <a:r>
              <a:rPr lang="en-US" sz="3100" dirty="0" smtClean="0">
                <a:latin typeface="Bookman Old Style" pitchFamily="18" charset="0"/>
              </a:rPr>
              <a:t>,</a:t>
            </a:r>
          </a:p>
          <a:p>
            <a:pPr lvl="0" algn="just"/>
            <a:r>
              <a:rPr lang="fi-FI" sz="3100" dirty="0" smtClean="0">
                <a:latin typeface="Bookman Old Style" pitchFamily="18" charset="0"/>
              </a:rPr>
              <a:t>Beeksiisa Maxxansa Ragaalee daldalaa sobaa dabarsuu (erguu) ,</a:t>
            </a:r>
            <a:endParaRPr lang="en-US" sz="3100" dirty="0" smtClean="0">
              <a:latin typeface="Bookman Old Style" pitchFamily="18" charset="0"/>
            </a:endParaRPr>
          </a:p>
          <a:p>
            <a:pPr lvl="0" algn="just"/>
            <a:r>
              <a:rPr lang="en-US" sz="3100" dirty="0" err="1" smtClean="0">
                <a:latin typeface="Bookman Old Style" pitchFamily="18" charset="0"/>
              </a:rPr>
              <a:t>Ibsoota</a:t>
            </a:r>
            <a:r>
              <a:rPr lang="en-US" sz="3100" dirty="0" smtClean="0">
                <a:latin typeface="Bookman Old Style" pitchFamily="18" charset="0"/>
              </a:rPr>
              <a:t> </a:t>
            </a:r>
            <a:r>
              <a:rPr lang="en-US" sz="3100" dirty="0" err="1" smtClean="0">
                <a:latin typeface="Bookman Old Style" pitchFamily="18" charset="0"/>
              </a:rPr>
              <a:t>herregaa</a:t>
            </a:r>
            <a:r>
              <a:rPr lang="en-US" sz="3100" dirty="0" smtClean="0">
                <a:latin typeface="Bookman Old Style" pitchFamily="18" charset="0"/>
              </a:rPr>
              <a:t> (financial statements) </a:t>
            </a:r>
            <a:r>
              <a:rPr lang="en-US" sz="3100" dirty="0" err="1" smtClean="0">
                <a:latin typeface="Bookman Old Style" pitchFamily="18" charset="0"/>
              </a:rPr>
              <a:t>beekaa</a:t>
            </a:r>
            <a:r>
              <a:rPr lang="en-US" sz="3100" dirty="0" smtClean="0">
                <a:latin typeface="Bookman Old Style" pitchFamily="18" charset="0"/>
              </a:rPr>
              <a:t> </a:t>
            </a:r>
            <a:r>
              <a:rPr lang="en-US" sz="3100" dirty="0" err="1" smtClean="0">
                <a:latin typeface="Bookman Old Style" pitchFamily="18" charset="0"/>
              </a:rPr>
              <a:t>dogoggorsuu</a:t>
            </a:r>
            <a:r>
              <a:rPr lang="en-US" sz="3100" dirty="0" smtClean="0"/>
              <a:t>,</a:t>
            </a:r>
          </a:p>
          <a:p>
            <a:pPr algn="just"/>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14</a:t>
            </a:fld>
            <a:endParaRPr lang="en-US"/>
          </a:p>
        </p:txBody>
      </p:sp>
    </p:spTree>
    <p:extLst>
      <p:ext uri="{BB962C8B-B14F-4D97-AF65-F5344CB8AC3E}">
        <p14:creationId xmlns:p14="http://schemas.microsoft.com/office/powerpoint/2010/main" val="3635175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304800" y="762000"/>
            <a:ext cx="8534400" cy="5638800"/>
          </a:xfrm>
        </p:spPr>
        <p:txBody>
          <a:bodyPr>
            <a:noAutofit/>
          </a:bodyPr>
          <a:lstStyle/>
          <a:p>
            <a:pPr algn="just"/>
            <a:r>
              <a:rPr lang="en-US" sz="2800" dirty="0" err="1" smtClean="0">
                <a:latin typeface="Bookman Old Style" pitchFamily="18" charset="0"/>
              </a:rPr>
              <a:t>Akaakuun</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a:t>
            </a:r>
            <a:r>
              <a:rPr lang="en-US" sz="2800" dirty="0" err="1" smtClean="0">
                <a:latin typeface="Bookman Old Style" pitchFamily="18" charset="0"/>
              </a:rPr>
              <a:t>kanaan</a:t>
            </a:r>
            <a:r>
              <a:rPr lang="en-US" sz="2800" dirty="0" smtClean="0">
                <a:latin typeface="Bookman Old Style" pitchFamily="18" charset="0"/>
              </a:rPr>
              <a:t> </a:t>
            </a:r>
            <a:r>
              <a:rPr lang="en-US" sz="2800" dirty="0" err="1" smtClean="0">
                <a:latin typeface="Bookman Old Style" pitchFamily="18" charset="0"/>
              </a:rPr>
              <a:t>olitti</a:t>
            </a:r>
            <a:r>
              <a:rPr lang="en-US" sz="2800" dirty="0" smtClean="0">
                <a:latin typeface="Bookman Old Style" pitchFamily="18" charset="0"/>
              </a:rPr>
              <a:t> </a:t>
            </a:r>
            <a:r>
              <a:rPr lang="en-US" sz="2800" dirty="0" err="1" smtClean="0">
                <a:latin typeface="Bookman Old Style" pitchFamily="18" charset="0"/>
              </a:rPr>
              <a:t>caqafamaniin</a:t>
            </a:r>
            <a:r>
              <a:rPr lang="en-US" sz="2800" dirty="0" smtClean="0">
                <a:latin typeface="Bookman Old Style" pitchFamily="18" charset="0"/>
              </a:rPr>
              <a:t> </a:t>
            </a:r>
            <a:r>
              <a:rPr lang="en-US" sz="2800" dirty="0" err="1" smtClean="0">
                <a:latin typeface="Bookman Old Style" pitchFamily="18" charset="0"/>
              </a:rPr>
              <a:t>achiitti</a:t>
            </a:r>
            <a:r>
              <a:rPr lang="en-US" sz="2800" dirty="0" smtClean="0">
                <a:latin typeface="Bookman Old Style" pitchFamily="18" charset="0"/>
              </a:rPr>
              <a:t> </a:t>
            </a:r>
            <a:r>
              <a:rPr lang="en-US" sz="2800" dirty="0" err="1" smtClean="0">
                <a:latin typeface="Bookman Old Style" pitchFamily="18" charset="0"/>
              </a:rPr>
              <a:t>kan</a:t>
            </a:r>
            <a:r>
              <a:rPr lang="en-US" sz="2800" dirty="0" smtClean="0">
                <a:latin typeface="Bookman Old Style" pitchFamily="18" charset="0"/>
              </a:rPr>
              <a:t> </a:t>
            </a:r>
            <a:r>
              <a:rPr lang="en-US" sz="2800" dirty="0" err="1" smtClean="0">
                <a:latin typeface="Bookman Old Style" pitchFamily="18" charset="0"/>
              </a:rPr>
              <a:t>biroos</a:t>
            </a:r>
            <a:r>
              <a:rPr lang="en-US" sz="2800" dirty="0" smtClean="0">
                <a:latin typeface="Bookman Old Style" pitchFamily="18" charset="0"/>
              </a:rPr>
              <a:t> </a:t>
            </a:r>
            <a:r>
              <a:rPr lang="en-US" sz="2800" dirty="0" err="1" smtClean="0">
                <a:latin typeface="Bookman Old Style" pitchFamily="18" charset="0"/>
              </a:rPr>
              <a:t>ni</a:t>
            </a:r>
            <a:r>
              <a:rPr lang="en-US" sz="2800" dirty="0" smtClean="0">
                <a:latin typeface="Bookman Old Style" pitchFamily="18" charset="0"/>
              </a:rPr>
              <a:t> </a:t>
            </a:r>
            <a:r>
              <a:rPr lang="en-US" sz="2800" dirty="0" err="1" smtClean="0">
                <a:latin typeface="Bookman Old Style" pitchFamily="18" charset="0"/>
              </a:rPr>
              <a:t>jiru</a:t>
            </a:r>
            <a:r>
              <a:rPr lang="en-US" sz="2800" dirty="0" smtClean="0">
                <a:latin typeface="Bookman Old Style" pitchFamily="18" charset="0"/>
              </a:rPr>
              <a:t> , </a:t>
            </a:r>
            <a:r>
              <a:rPr lang="en-US" sz="2800" dirty="0" err="1" smtClean="0">
                <a:latin typeface="Bookman Old Style" pitchFamily="18" charset="0"/>
              </a:rPr>
              <a:t>kan</a:t>
            </a:r>
            <a:r>
              <a:rPr lang="en-US" sz="2800" dirty="0" smtClean="0">
                <a:latin typeface="Bookman Old Style" pitchFamily="18" charset="0"/>
              </a:rPr>
              <a:t> </a:t>
            </a:r>
            <a:r>
              <a:rPr lang="en-US" sz="2800" dirty="0" err="1" smtClean="0">
                <a:latin typeface="Bookman Old Style" pitchFamily="18" charset="0"/>
              </a:rPr>
              <a:t>akka</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a:t>
            </a:r>
            <a:r>
              <a:rPr lang="en-US" sz="2800" dirty="0" err="1" smtClean="0">
                <a:latin typeface="Bookman Old Style" pitchFamily="18" charset="0"/>
              </a:rPr>
              <a:t>waajjiricha</a:t>
            </a:r>
            <a:r>
              <a:rPr lang="en-US" sz="2800" dirty="0" smtClean="0">
                <a:latin typeface="Bookman Old Style" pitchFamily="18" charset="0"/>
              </a:rPr>
              <a:t> </a:t>
            </a:r>
            <a:r>
              <a:rPr lang="en-US" sz="2800" dirty="0" err="1" smtClean="0">
                <a:latin typeface="Bookman Old Style" pitchFamily="18" charset="0"/>
              </a:rPr>
              <a:t>irratti</a:t>
            </a:r>
            <a:r>
              <a:rPr lang="en-US" sz="2800" dirty="0" smtClean="0">
                <a:latin typeface="Bookman Old Style" pitchFamily="18" charset="0"/>
              </a:rPr>
              <a:t> </a:t>
            </a:r>
            <a:r>
              <a:rPr lang="en-US" sz="2800" dirty="0" err="1" smtClean="0">
                <a:latin typeface="Bookman Old Style" pitchFamily="18" charset="0"/>
              </a:rPr>
              <a:t>godhamu</a:t>
            </a:r>
            <a:r>
              <a:rPr lang="en-US" sz="2800" dirty="0" smtClean="0">
                <a:latin typeface="Bookman Old Style" pitchFamily="18" charset="0"/>
              </a:rPr>
              <a:t> </a:t>
            </a:r>
            <a:r>
              <a:rPr lang="en-US" sz="2800" dirty="0" err="1" smtClean="0">
                <a:latin typeface="Bookman Old Style" pitchFamily="18" charset="0"/>
              </a:rPr>
              <a:t>innis</a:t>
            </a:r>
            <a:r>
              <a:rPr lang="en-US" sz="2800" dirty="0" smtClean="0">
                <a:latin typeface="Bookman Old Style" pitchFamily="18" charset="0"/>
              </a:rPr>
              <a:t>  </a:t>
            </a:r>
            <a:r>
              <a:rPr lang="en-US" sz="2800" b="1" dirty="0" err="1" smtClean="0">
                <a:latin typeface="Bookman Old Style" pitchFamily="18" charset="0"/>
              </a:rPr>
              <a:t>gosa</a:t>
            </a:r>
            <a:r>
              <a:rPr lang="en-US" sz="2800" b="1" dirty="0" smtClean="0">
                <a:latin typeface="Bookman Old Style" pitchFamily="18" charset="0"/>
              </a:rPr>
              <a:t> </a:t>
            </a:r>
            <a:r>
              <a:rPr lang="en-US" sz="2800" b="1" dirty="0" err="1" smtClean="0">
                <a:latin typeface="Bookman Old Style" pitchFamily="18" charset="0"/>
              </a:rPr>
              <a:t>sadii</a:t>
            </a:r>
            <a:r>
              <a:rPr lang="en-US" sz="2800" b="1" dirty="0" smtClean="0">
                <a:latin typeface="Bookman Old Style" pitchFamily="18" charset="0"/>
              </a:rPr>
              <a:t> </a:t>
            </a:r>
            <a:r>
              <a:rPr lang="en-US" sz="2800" b="1" dirty="0" err="1" smtClean="0">
                <a:latin typeface="Bookman Old Style" pitchFamily="18" charset="0"/>
              </a:rPr>
              <a:t>qaba</a:t>
            </a:r>
            <a:r>
              <a:rPr lang="en-US" sz="2800" b="1" dirty="0" smtClean="0">
                <a:latin typeface="Bookman Old Style" pitchFamily="18" charset="0"/>
              </a:rPr>
              <a:t> </a:t>
            </a:r>
            <a:r>
              <a:rPr lang="en-US" sz="2800" dirty="0" smtClean="0">
                <a:latin typeface="Bookman Old Style" pitchFamily="18" charset="0"/>
              </a:rPr>
              <a:t>.</a:t>
            </a:r>
            <a:r>
              <a:rPr lang="en-US" sz="2800" dirty="0" err="1" smtClean="0">
                <a:latin typeface="Bookman Old Style" pitchFamily="18" charset="0"/>
              </a:rPr>
              <a:t>isaanis</a:t>
            </a:r>
            <a:r>
              <a:rPr lang="en-US" sz="2800" dirty="0" smtClean="0">
                <a:latin typeface="Bookman Old Style" pitchFamily="18" charset="0"/>
              </a:rPr>
              <a:t> </a:t>
            </a:r>
            <a:r>
              <a:rPr lang="en-US" sz="2800" dirty="0" err="1" smtClean="0">
                <a:latin typeface="Bookman Old Style" pitchFamily="18" charset="0"/>
              </a:rPr>
              <a:t>tokko</a:t>
            </a:r>
            <a:r>
              <a:rPr lang="en-US" sz="2800" dirty="0" smtClean="0">
                <a:latin typeface="Bookman Old Style" pitchFamily="18" charset="0"/>
              </a:rPr>
              <a:t> </a:t>
            </a:r>
            <a:r>
              <a:rPr lang="en-US" sz="2800" dirty="0" err="1" smtClean="0">
                <a:latin typeface="Bookman Old Style" pitchFamily="18" charset="0"/>
              </a:rPr>
              <a:t>tokkoon</a:t>
            </a:r>
            <a:r>
              <a:rPr lang="en-US" sz="2800" dirty="0" smtClean="0">
                <a:latin typeface="Bookman Old Style" pitchFamily="18" charset="0"/>
              </a:rPr>
              <a:t> </a:t>
            </a:r>
          </a:p>
          <a:p>
            <a:pPr lvl="0" algn="just">
              <a:buNone/>
            </a:pPr>
            <a:r>
              <a:rPr lang="en-US" sz="2800" dirty="0" smtClean="0">
                <a:latin typeface="Bookman Old Style" pitchFamily="18" charset="0"/>
              </a:rPr>
              <a:t>1. </a:t>
            </a:r>
            <a:r>
              <a:rPr lang="en-US" sz="2800" dirty="0" err="1" smtClean="0">
                <a:latin typeface="Bookman Old Style" pitchFamily="18" charset="0"/>
              </a:rPr>
              <a:t>Qabeenya</a:t>
            </a:r>
            <a:r>
              <a:rPr lang="en-US" sz="2800" dirty="0" smtClean="0">
                <a:latin typeface="Bookman Old Style" pitchFamily="18" charset="0"/>
              </a:rPr>
              <a:t> </a:t>
            </a:r>
            <a:r>
              <a:rPr lang="en-US" sz="2800" dirty="0" err="1" smtClean="0">
                <a:latin typeface="Bookman Old Style" pitchFamily="18" charset="0"/>
              </a:rPr>
              <a:t>waajjira</a:t>
            </a:r>
            <a:r>
              <a:rPr lang="en-US" sz="2800" dirty="0" smtClean="0">
                <a:latin typeface="Bookman Old Style" pitchFamily="18" charset="0"/>
              </a:rPr>
              <a:t> /</a:t>
            </a:r>
            <a:r>
              <a:rPr lang="en-US" sz="2800" dirty="0" err="1" smtClean="0">
                <a:latin typeface="Bookman Old Style" pitchFamily="18" charset="0"/>
              </a:rPr>
              <a:t>dhaabataa</a:t>
            </a:r>
            <a:r>
              <a:rPr lang="en-US" sz="2800" dirty="0" smtClean="0">
                <a:latin typeface="Bookman Old Style" pitchFamily="18" charset="0"/>
              </a:rPr>
              <a:t> </a:t>
            </a:r>
            <a:r>
              <a:rPr lang="en-US" sz="2800" dirty="0" err="1" smtClean="0">
                <a:latin typeface="Bookman Old Style" pitchFamily="18" charset="0"/>
              </a:rPr>
              <a:t>seeraan</a:t>
            </a:r>
            <a:r>
              <a:rPr lang="en-US" sz="2800" dirty="0" smtClean="0">
                <a:latin typeface="Bookman Old Style" pitchFamily="18" charset="0"/>
              </a:rPr>
              <a:t> ala </a:t>
            </a:r>
            <a:r>
              <a:rPr lang="en-US" sz="2800" dirty="0" err="1" smtClean="0">
                <a:latin typeface="Bookman Old Style" pitchFamily="18" charset="0"/>
              </a:rPr>
              <a:t>fayyadaamu</a:t>
            </a:r>
            <a:r>
              <a:rPr lang="en-US" sz="2800" dirty="0" smtClean="0">
                <a:latin typeface="Bookman Old Style" pitchFamily="18" charset="0"/>
              </a:rPr>
              <a:t> </a:t>
            </a:r>
            <a:r>
              <a:rPr lang="en-US" sz="2800" dirty="0" err="1" smtClean="0">
                <a:latin typeface="Bookman Old Style" pitchFamily="18" charset="0"/>
              </a:rPr>
              <a:t>faayidaa</a:t>
            </a:r>
            <a:r>
              <a:rPr lang="en-US" sz="2800" dirty="0" smtClean="0">
                <a:latin typeface="Bookman Old Style" pitchFamily="18" charset="0"/>
              </a:rPr>
              <a:t> </a:t>
            </a:r>
            <a:r>
              <a:rPr lang="en-US" sz="2800" dirty="0" err="1" smtClean="0">
                <a:latin typeface="Bookman Old Style" pitchFamily="18" charset="0"/>
              </a:rPr>
              <a:t>dhuunfaa</a:t>
            </a:r>
            <a:r>
              <a:rPr lang="en-US" sz="2800" dirty="0" smtClean="0">
                <a:latin typeface="Bookman Old Style" pitchFamily="18" charset="0"/>
              </a:rPr>
              <a:t> </a:t>
            </a:r>
            <a:r>
              <a:rPr lang="en-US" sz="2800" dirty="0" err="1" smtClean="0">
                <a:latin typeface="Bookman Old Style" pitchFamily="18" charset="0"/>
              </a:rPr>
              <a:t>argachuuf</a:t>
            </a:r>
            <a:r>
              <a:rPr lang="en-US" sz="2800" dirty="0" smtClean="0">
                <a:latin typeface="Bookman Old Style" pitchFamily="18" charset="0"/>
              </a:rPr>
              <a:t> </a:t>
            </a:r>
            <a:r>
              <a:rPr lang="en-US" sz="2800" dirty="0" err="1" smtClean="0">
                <a:latin typeface="Bookman Old Style" pitchFamily="18" charset="0"/>
              </a:rPr>
              <a:t>hojjatoota</a:t>
            </a:r>
            <a:r>
              <a:rPr lang="en-US" sz="2800" dirty="0" smtClean="0">
                <a:latin typeface="Bookman Old Style" pitchFamily="18" charset="0"/>
              </a:rPr>
              <a:t> </a:t>
            </a:r>
            <a:r>
              <a:rPr lang="en-US" sz="2800" dirty="0" err="1" smtClean="0">
                <a:solidFill>
                  <a:srgbClr val="FF0000"/>
                </a:solidFill>
                <a:latin typeface="Bookman Old Style" pitchFamily="18" charset="0"/>
              </a:rPr>
              <a:t>miseensa</a:t>
            </a:r>
            <a:r>
              <a:rPr lang="en-US" sz="2800" dirty="0" smtClean="0">
                <a:solidFill>
                  <a:srgbClr val="FF0000"/>
                </a:solidFill>
                <a:latin typeface="Bookman Old Style" pitchFamily="18" charset="0"/>
              </a:rPr>
              <a:t> mgt </a:t>
            </a:r>
            <a:r>
              <a:rPr lang="en-US" sz="2800" dirty="0" err="1" smtClean="0">
                <a:solidFill>
                  <a:srgbClr val="FF0000"/>
                </a:solidFill>
                <a:latin typeface="Bookman Old Style" pitchFamily="18" charset="0"/>
              </a:rPr>
              <a:t>ol’aanaa</a:t>
            </a:r>
            <a:r>
              <a:rPr lang="en-US" sz="2800" dirty="0" smtClean="0">
                <a:solidFill>
                  <a:srgbClr val="FF0000"/>
                </a:solidFill>
                <a:latin typeface="Bookman Old Style" pitchFamily="18" charset="0"/>
              </a:rPr>
              <a:t> </a:t>
            </a:r>
            <a:r>
              <a:rPr lang="en-US" sz="2800" dirty="0" err="1" smtClean="0">
                <a:solidFill>
                  <a:srgbClr val="FF0000"/>
                </a:solidFill>
                <a:latin typeface="Bookman Old Style" pitchFamily="18" charset="0"/>
              </a:rPr>
              <a:t>fi</a:t>
            </a:r>
            <a:r>
              <a:rPr lang="en-US" sz="2800" dirty="0" smtClean="0">
                <a:solidFill>
                  <a:srgbClr val="FF0000"/>
                </a:solidFill>
                <a:latin typeface="Bookman Old Style" pitchFamily="18" charset="0"/>
              </a:rPr>
              <a:t> </a:t>
            </a:r>
            <a:r>
              <a:rPr lang="en-US" sz="2800" dirty="0" err="1" smtClean="0">
                <a:solidFill>
                  <a:srgbClr val="FF0000"/>
                </a:solidFill>
                <a:latin typeface="Bookman Old Style" pitchFamily="18" charset="0"/>
              </a:rPr>
              <a:t>daayireektara</a:t>
            </a:r>
            <a:r>
              <a:rPr lang="en-US" sz="2800" dirty="0" smtClean="0">
                <a:solidFill>
                  <a:srgbClr val="FF0000"/>
                </a:solidFill>
                <a:latin typeface="Bookman Old Style" pitchFamily="18" charset="0"/>
              </a:rPr>
              <a:t> </a:t>
            </a:r>
            <a:r>
              <a:rPr lang="en-US" sz="2800" dirty="0" err="1" smtClean="0">
                <a:solidFill>
                  <a:srgbClr val="FF0000"/>
                </a:solidFill>
                <a:latin typeface="Bookman Old Style" pitchFamily="18" charset="0"/>
              </a:rPr>
              <a:t>hin</a:t>
            </a:r>
            <a:r>
              <a:rPr lang="en-US" sz="2800" dirty="0" smtClean="0">
                <a:solidFill>
                  <a:srgbClr val="FF0000"/>
                </a:solidFill>
                <a:latin typeface="Bookman Old Style" pitchFamily="18" charset="0"/>
              </a:rPr>
              <a:t> </a:t>
            </a:r>
            <a:r>
              <a:rPr lang="en-US" sz="2800" dirty="0" err="1" smtClean="0">
                <a:solidFill>
                  <a:srgbClr val="FF0000"/>
                </a:solidFill>
                <a:latin typeface="Bookman Old Style" pitchFamily="18" charset="0"/>
              </a:rPr>
              <a:t>taaneen</a:t>
            </a:r>
            <a:r>
              <a:rPr lang="en-US" sz="2800" dirty="0" smtClean="0">
                <a:solidFill>
                  <a:srgbClr val="FF0000"/>
                </a:solidFill>
                <a:latin typeface="Bookman Old Style" pitchFamily="18" charset="0"/>
              </a:rPr>
              <a:t> </a:t>
            </a:r>
            <a:r>
              <a:rPr lang="en-US" sz="2800" dirty="0" err="1" smtClean="0">
                <a:solidFill>
                  <a:srgbClr val="FF0000"/>
                </a:solidFill>
                <a:latin typeface="Bookman Old Style" pitchFamily="18" charset="0"/>
              </a:rPr>
              <a:t>waajjiricha</a:t>
            </a:r>
            <a:r>
              <a:rPr lang="en-US" sz="2800" dirty="0" smtClean="0">
                <a:solidFill>
                  <a:srgbClr val="FF0000"/>
                </a:solidFill>
                <a:latin typeface="Bookman Old Style" pitchFamily="18" charset="0"/>
              </a:rPr>
              <a:t> </a:t>
            </a:r>
            <a:r>
              <a:rPr lang="en-US" sz="2800" dirty="0" err="1" smtClean="0">
                <a:solidFill>
                  <a:srgbClr val="FF0000"/>
                </a:solidFill>
                <a:latin typeface="Bookman Old Style" pitchFamily="18" charset="0"/>
              </a:rPr>
              <a:t>miidhuuf</a:t>
            </a:r>
            <a:r>
              <a:rPr lang="en-US" sz="2800" dirty="0" smtClean="0">
                <a:solidFill>
                  <a:srgbClr val="FF0000"/>
                </a:solidFill>
                <a:latin typeface="Bookman Old Style" pitchFamily="18" charset="0"/>
              </a:rPr>
              <a:t> </a:t>
            </a:r>
            <a:r>
              <a:rPr lang="en-US" sz="2800" dirty="0" err="1" smtClean="0">
                <a:latin typeface="Bookman Old Style" pitchFamily="18" charset="0"/>
              </a:rPr>
              <a:t>kan</a:t>
            </a:r>
            <a:r>
              <a:rPr lang="en-US" sz="2800" dirty="0" smtClean="0">
                <a:latin typeface="Bookman Old Style" pitchFamily="18" charset="0"/>
              </a:rPr>
              <a:t> </a:t>
            </a:r>
            <a:r>
              <a:rPr lang="en-US" sz="2800" dirty="0" err="1" smtClean="0">
                <a:latin typeface="Bookman Old Style" pitchFamily="18" charset="0"/>
              </a:rPr>
              <a:t>raawwatu</a:t>
            </a:r>
            <a:r>
              <a:rPr lang="en-US" sz="2800" dirty="0" smtClean="0">
                <a:latin typeface="Bookman Old Style" pitchFamily="18" charset="0"/>
              </a:rPr>
              <a:t> </a:t>
            </a:r>
            <a:r>
              <a:rPr lang="en-US" sz="2800" dirty="0" err="1" smtClean="0">
                <a:latin typeface="Bookman Old Style" pitchFamily="18" charset="0"/>
              </a:rPr>
              <a:t>dha</a:t>
            </a:r>
            <a:r>
              <a:rPr lang="en-US" sz="2800" dirty="0" smtClean="0">
                <a:latin typeface="Bookman Old Style" pitchFamily="18" charset="0"/>
              </a:rPr>
              <a:t>. </a:t>
            </a:r>
            <a:r>
              <a:rPr lang="fi-FI" sz="2800" dirty="0" smtClean="0">
                <a:latin typeface="Bookman Old Style" pitchFamily="18" charset="0"/>
              </a:rPr>
              <a:t>Hirmaanaan mgt ol’aanaa bakka jirutti malteen sadarkaa guddaan(ol’aanaan) raawwata, </a:t>
            </a:r>
            <a:endParaRPr lang="en-US" sz="28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304800" y="1143000"/>
            <a:ext cx="8382000" cy="4983163"/>
          </a:xfrm>
        </p:spPr>
        <p:txBody>
          <a:bodyPr>
            <a:normAutofit/>
          </a:bodyPr>
          <a:lstStyle/>
          <a:p>
            <a:pPr marL="457200" indent="-457200" algn="just">
              <a:buFont typeface="Wingdings" pitchFamily="2" charset="2"/>
              <a:buChar char="v"/>
            </a:pPr>
            <a:r>
              <a:rPr lang="fi-FI" sz="2600" dirty="0">
                <a:latin typeface="Bookman Old Style" pitchFamily="18" charset="0"/>
              </a:rPr>
              <a:t>Fakeenyoota maltee qabeenya (equity) jalatti caqafamu danda’an </a:t>
            </a:r>
            <a:endParaRPr lang="en-US" sz="2600" dirty="0">
              <a:latin typeface="Bookman Old Style" pitchFamily="18" charset="0"/>
            </a:endParaRPr>
          </a:p>
          <a:p>
            <a:pPr lvl="0" algn="just"/>
            <a:r>
              <a:rPr lang="fi-FI" sz="2600" dirty="0">
                <a:latin typeface="Bookman Old Style" pitchFamily="18" charset="0"/>
              </a:rPr>
              <a:t>Seeraan ala Fakkeessanii hojjachu, cheekoota, hawaalaa, (dabarsa maallaqa ), ragaalee waada (promise note) ykn ragaalee qabsiisa (securities) seeraan ala fakkeessanii hojjachu, jijjiiru ykn karaa malee baasuu fayyadamuu, </a:t>
            </a:r>
            <a:endParaRPr lang="en-US" sz="2600" dirty="0">
              <a:latin typeface="Bookman Old Style" pitchFamily="18" charset="0"/>
            </a:endParaRPr>
          </a:p>
          <a:p>
            <a:pPr lvl="0" algn="just"/>
            <a:r>
              <a:rPr lang="fi-FI" sz="2600" dirty="0">
                <a:latin typeface="Bookman Old Style" pitchFamily="18" charset="0"/>
              </a:rPr>
              <a:t>Bittaa daldaaf hin taane, kan hin hayyamamne fayyadamu ykn maallaqa, meeshaalee dhuma kan biroo, meeshaalee jijjiiraa, ragaalee fi qabeenyoota biraa fudhachuu, saamuu, hatuu. </a:t>
            </a:r>
            <a:endParaRPr lang="en-US" sz="2600" dirty="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16</a:t>
            </a:fld>
            <a:endParaRPr lang="en-US"/>
          </a:p>
        </p:txBody>
      </p:sp>
    </p:spTree>
    <p:extLst>
      <p:ext uri="{BB962C8B-B14F-4D97-AF65-F5344CB8AC3E}">
        <p14:creationId xmlns:p14="http://schemas.microsoft.com/office/powerpoint/2010/main" val="15881179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1066800"/>
            <a:ext cx="8763000" cy="5410200"/>
          </a:xfrm>
        </p:spPr>
        <p:txBody>
          <a:bodyPr>
            <a:noAutofit/>
          </a:bodyPr>
          <a:lstStyle/>
          <a:p>
            <a:pPr algn="just"/>
            <a:r>
              <a:rPr lang="fi-FI" dirty="0" smtClean="0">
                <a:latin typeface="Bookman Old Style" pitchFamily="18" charset="0"/>
              </a:rPr>
              <a:t>Galmee to’annoo yeroo ykn galmeessuu mindaa (peroolii) </a:t>
            </a:r>
            <a:r>
              <a:rPr lang="fi-FI" b="1" i="1" dirty="0" smtClean="0">
                <a:latin typeface="Bookman Old Style" pitchFamily="18" charset="0"/>
              </a:rPr>
              <a:t>dogoggorsuu, sa’atti hin hojjatamne gabaasuu </a:t>
            </a:r>
            <a:r>
              <a:rPr lang="fi-FI" dirty="0" smtClean="0">
                <a:latin typeface="Bookman Old Style" pitchFamily="18" charset="0"/>
              </a:rPr>
              <a:t>fi  kanaan achittis raawwachuu , maallaqa waajjira kaffaltii dirree sobaa, bashannaa fi dhuunfaaf fayyadamuu. Gabaasa galii soba uumuu, sooftweerii fi hardweeri komputara waajjira karaa malee baasuun maltee raawwachuu, </a:t>
            </a:r>
          </a:p>
          <a:p>
            <a:pPr algn="just"/>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228600" y="1143000"/>
            <a:ext cx="8610600" cy="4983163"/>
          </a:xfrm>
        </p:spPr>
        <p:txBody>
          <a:bodyPr/>
          <a:lstStyle/>
          <a:p>
            <a:pPr algn="just">
              <a:buNone/>
            </a:pPr>
            <a:r>
              <a:rPr lang="fi-FI" dirty="0">
                <a:latin typeface="Bookman Old Style" pitchFamily="18" charset="0"/>
              </a:rPr>
              <a:t>2</a:t>
            </a:r>
            <a:r>
              <a:rPr lang="fi-FI" b="1" dirty="0">
                <a:latin typeface="Bookman Old Style" pitchFamily="18" charset="0"/>
              </a:rPr>
              <a:t>. Ragaalee fi odeeffannoo akaawuntiingii waliin dhahuu; </a:t>
            </a:r>
            <a:endParaRPr lang="en-US" b="1" dirty="0">
              <a:latin typeface="Bookman Old Style" pitchFamily="18" charset="0"/>
            </a:endParaRPr>
          </a:p>
          <a:p>
            <a:pPr lvl="0" algn="just"/>
            <a:r>
              <a:rPr lang="fi-FI" dirty="0">
                <a:latin typeface="Bookman Old Style" pitchFamily="18" charset="0"/>
              </a:rPr>
              <a:t>Maltee akkanaa kan raawwatu managemantii waajjirichaan ennaa ta’u kaayyoon isaas gabaasalee faaynaansii sobaa dhiyeessuun/ faalleessuun ilaalacha gaarii argachuufiidha. </a:t>
            </a:r>
            <a:endParaRPr lang="en-US"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18</a:t>
            </a:fld>
            <a:endParaRPr lang="en-US"/>
          </a:p>
        </p:txBody>
      </p:sp>
    </p:spTree>
    <p:extLst>
      <p:ext uri="{BB962C8B-B14F-4D97-AF65-F5344CB8AC3E}">
        <p14:creationId xmlns:p14="http://schemas.microsoft.com/office/powerpoint/2010/main" val="15928542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1066800"/>
            <a:ext cx="8229600" cy="4953000"/>
          </a:xfrm>
        </p:spPr>
        <p:txBody>
          <a:bodyPr>
            <a:normAutofit lnSpcReduction="10000"/>
          </a:bodyPr>
          <a:lstStyle/>
          <a:p>
            <a:pPr>
              <a:buNone/>
            </a:pPr>
            <a:r>
              <a:rPr lang="fi-FI" b="1" dirty="0" smtClean="0">
                <a:latin typeface="Bookman Old Style" pitchFamily="18" charset="0"/>
              </a:rPr>
              <a:t>3. Maltee qaama sadaffaa</a:t>
            </a:r>
            <a:endParaRPr lang="en-US" sz="2000" b="1" dirty="0" smtClean="0">
              <a:latin typeface="Bookman Old Style" pitchFamily="18" charset="0"/>
            </a:endParaRPr>
          </a:p>
          <a:p>
            <a:pPr algn="just"/>
            <a:r>
              <a:rPr lang="fi-FI" dirty="0" smtClean="0">
                <a:latin typeface="Bookman Old Style" pitchFamily="18" charset="0"/>
              </a:rPr>
              <a:t>Maltee akkanaa kan arman olitti caqafamaniin addaa qabeenya qaama sadaffaa karaa malee baasuu fi ykn ragaa/ odeeffannoo sobaa bu’aa waajjiraa eegsiisuuf qaamaa sadaffaaf dabarsuu. </a:t>
            </a:r>
            <a:r>
              <a:rPr lang="fi-FI" b="1" i="1" dirty="0" smtClean="0">
                <a:latin typeface="Bookman Old Style" pitchFamily="18" charset="0"/>
              </a:rPr>
              <a:t>Fkn</a:t>
            </a:r>
            <a:r>
              <a:rPr lang="fi-FI" dirty="0" smtClean="0">
                <a:latin typeface="Bookman Old Style" pitchFamily="18" charset="0"/>
              </a:rPr>
              <a:t> kaffalama taaksii waajjirichaa irratti mul’atu hir’isuuf abbaa taayitaa taaksiif gabaasa /ragaalee /sobaa dhiyeessuu.</a:t>
            </a:r>
            <a:endParaRPr lang="en-US" sz="2000" dirty="0" smtClean="0">
              <a:latin typeface="Bookman Old Style" pitchFamily="18" charset="0"/>
            </a:endParaRPr>
          </a:p>
          <a:p>
            <a:pPr algn="just"/>
            <a:endParaRPr lang="en-US" dirty="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sz="100" dirty="0" smtClean="0"/>
              <a:t>1</a:t>
            </a:r>
            <a:endParaRPr lang="en-US" sz="100" dirty="0"/>
          </a:p>
        </p:txBody>
      </p:sp>
      <p:sp>
        <p:nvSpPr>
          <p:cNvPr id="3" name="Content Placeholder 2"/>
          <p:cNvSpPr>
            <a:spLocks noGrp="1"/>
          </p:cNvSpPr>
          <p:nvPr>
            <p:ph idx="1"/>
          </p:nvPr>
        </p:nvSpPr>
        <p:spPr>
          <a:xfrm>
            <a:off x="228600" y="457200"/>
            <a:ext cx="8458200" cy="5668963"/>
          </a:xfrm>
        </p:spPr>
        <p:txBody>
          <a:bodyPr>
            <a:normAutofit fontScale="92500" lnSpcReduction="10000"/>
          </a:bodyPr>
          <a:lstStyle/>
          <a:p>
            <a:pPr marL="0" indent="0" algn="ctr">
              <a:buNone/>
            </a:pPr>
            <a:r>
              <a:rPr lang="fi-FI" sz="2800" b="1" dirty="0" smtClean="0">
                <a:latin typeface="Bookman Old Style" pitchFamily="18" charset="0"/>
              </a:rPr>
              <a:t>Kaayyoo Leenjii Kanaa</a:t>
            </a:r>
          </a:p>
          <a:p>
            <a:pPr algn="just"/>
            <a:r>
              <a:rPr lang="fi-FI" b="1" dirty="0">
                <a:latin typeface="Bookman Old Style" pitchFamily="18" charset="0"/>
              </a:rPr>
              <a:t>Kaayyoon </a:t>
            </a:r>
            <a:r>
              <a:rPr lang="fi-FI" b="1" dirty="0" smtClean="0">
                <a:latin typeface="Bookman Old Style" pitchFamily="18" charset="0"/>
              </a:rPr>
              <a:t>Leenjii </a:t>
            </a:r>
            <a:r>
              <a:rPr lang="fi-FI" dirty="0" smtClean="0">
                <a:latin typeface="Bookman Old Style" pitchFamily="18" charset="0"/>
              </a:rPr>
              <a:t>kanaan </a:t>
            </a:r>
            <a:r>
              <a:rPr lang="fi-FI" dirty="0">
                <a:latin typeface="Bookman Old Style" pitchFamily="18" charset="0"/>
              </a:rPr>
              <a:t>argamu dhimmoota armaan gadii irratti hubannoo argachuuf. </a:t>
            </a:r>
            <a:endParaRPr lang="en-US" dirty="0">
              <a:latin typeface="Bookman Old Style" pitchFamily="18" charset="0"/>
            </a:endParaRPr>
          </a:p>
          <a:p>
            <a:pPr lvl="0" algn="just"/>
            <a:r>
              <a:rPr lang="fi-FI" dirty="0">
                <a:latin typeface="Bookman Old Style" pitchFamily="18" charset="0"/>
              </a:rPr>
              <a:t>Hiikaa fi yaaddeessummaa ( significance) Maltee , akaakuu maltee,</a:t>
            </a:r>
            <a:endParaRPr lang="en-US" dirty="0">
              <a:latin typeface="Bookman Old Style" pitchFamily="18" charset="0"/>
            </a:endParaRPr>
          </a:p>
          <a:p>
            <a:pPr lvl="0" algn="just"/>
            <a:r>
              <a:rPr lang="fi-FI" dirty="0">
                <a:latin typeface="Bookman Old Style" pitchFamily="18" charset="0"/>
              </a:rPr>
              <a:t>Sababoota gurguddaa malteef ka’umsa ta’anii fi amaloota maltee,</a:t>
            </a:r>
          </a:p>
          <a:p>
            <a:pPr lvl="0" algn="just"/>
            <a:r>
              <a:rPr lang="fi-FI" dirty="0">
                <a:latin typeface="Bookman Old Style" pitchFamily="18" charset="0"/>
              </a:rPr>
              <a:t>Maltee to’achuu-saaxiluu, qaawwa isaa cufuu fi  ittisuu ykn  dhaabuu,</a:t>
            </a:r>
            <a:endParaRPr lang="en-US" dirty="0">
              <a:latin typeface="Bookman Old Style" pitchFamily="18" charset="0"/>
            </a:endParaRPr>
          </a:p>
          <a:p>
            <a:pPr lvl="0" algn="just"/>
            <a:r>
              <a:rPr lang="en-US" dirty="0" err="1">
                <a:latin typeface="Bookman Old Style" pitchFamily="18" charset="0"/>
              </a:rPr>
              <a:t>Iddoowwan</a:t>
            </a:r>
            <a:r>
              <a:rPr lang="en-US" dirty="0">
                <a:latin typeface="Bookman Old Style" pitchFamily="18" charset="0"/>
              </a:rPr>
              <a:t> </a:t>
            </a:r>
            <a:r>
              <a:rPr lang="en-US" dirty="0" err="1">
                <a:latin typeface="Bookman Old Style" pitchFamily="18" charset="0"/>
              </a:rPr>
              <a:t>malteef</a:t>
            </a:r>
            <a:r>
              <a:rPr lang="en-US" dirty="0">
                <a:latin typeface="Bookman Old Style" pitchFamily="18" charset="0"/>
              </a:rPr>
              <a:t> </a:t>
            </a:r>
            <a:r>
              <a:rPr lang="en-US" dirty="0" err="1">
                <a:latin typeface="Bookman Old Style" pitchFamily="18" charset="0"/>
              </a:rPr>
              <a:t>sodaa</a:t>
            </a:r>
            <a:r>
              <a:rPr lang="en-US" dirty="0">
                <a:latin typeface="Bookman Old Style" pitchFamily="18" charset="0"/>
              </a:rPr>
              <a:t> </a:t>
            </a:r>
            <a:r>
              <a:rPr lang="en-US" dirty="0" err="1">
                <a:latin typeface="Bookman Old Style" pitchFamily="18" charset="0"/>
              </a:rPr>
              <a:t>guddaa</a:t>
            </a:r>
            <a:r>
              <a:rPr lang="en-US" dirty="0">
                <a:latin typeface="Bookman Old Style" pitchFamily="18" charset="0"/>
              </a:rPr>
              <a:t> </a:t>
            </a:r>
            <a:r>
              <a:rPr lang="en-US" dirty="0" err="1">
                <a:latin typeface="Bookman Old Style" pitchFamily="18" charset="0"/>
              </a:rPr>
              <a:t>ta’an</a:t>
            </a:r>
            <a:r>
              <a:rPr lang="en-US" dirty="0">
                <a:latin typeface="Bookman Old Style" pitchFamily="18" charset="0"/>
              </a:rPr>
              <a:t> </a:t>
            </a:r>
            <a:r>
              <a:rPr lang="en-US" dirty="0" smtClean="0">
                <a:latin typeface="Bookman Old Style" pitchFamily="18" charset="0"/>
              </a:rPr>
              <a:t>(High </a:t>
            </a:r>
            <a:r>
              <a:rPr lang="en-US" dirty="0">
                <a:latin typeface="Bookman Old Style" pitchFamily="18" charset="0"/>
              </a:rPr>
              <a:t>risk areas for fraud) </a:t>
            </a:r>
            <a:r>
              <a:rPr lang="en-US" dirty="0" err="1">
                <a:latin typeface="Bookman Old Style" pitchFamily="18" charset="0"/>
              </a:rPr>
              <a:t>adda</a:t>
            </a:r>
            <a:r>
              <a:rPr lang="en-US" dirty="0">
                <a:latin typeface="Bookman Old Style" pitchFamily="18" charset="0"/>
              </a:rPr>
              <a:t> </a:t>
            </a:r>
            <a:r>
              <a:rPr lang="en-US" dirty="0" err="1">
                <a:latin typeface="Bookman Old Style" pitchFamily="18" charset="0"/>
              </a:rPr>
              <a:t>baasuu</a:t>
            </a:r>
            <a:r>
              <a:rPr lang="en-US" dirty="0">
                <a:latin typeface="Bookman Old Style" pitchFamily="18" charset="0"/>
              </a:rPr>
              <a:t>,</a:t>
            </a: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a:t>
            </a:fld>
            <a:endParaRPr lang="en-US"/>
          </a:p>
        </p:txBody>
      </p:sp>
    </p:spTree>
    <p:extLst>
      <p:ext uri="{BB962C8B-B14F-4D97-AF65-F5344CB8AC3E}">
        <p14:creationId xmlns:p14="http://schemas.microsoft.com/office/powerpoint/2010/main" val="19680260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228600" y="990600"/>
            <a:ext cx="8458200" cy="5135563"/>
          </a:xfrm>
        </p:spPr>
        <p:txBody>
          <a:bodyPr>
            <a:normAutofit fontScale="92500" lnSpcReduction="20000"/>
          </a:bodyPr>
          <a:lstStyle/>
          <a:p>
            <a:pPr algn="just">
              <a:buFont typeface="Wingdings" pitchFamily="2" charset="2"/>
              <a:buChar char="v"/>
            </a:pPr>
            <a:r>
              <a:rPr lang="fi-FI" dirty="0">
                <a:latin typeface="Bookman Old Style" pitchFamily="18" charset="0"/>
              </a:rPr>
              <a:t>Iddoowwan shakii arman gadii maltee  managemantiin gaggeeffaman mul’isan keessa isaan tokko tokko, </a:t>
            </a:r>
            <a:endParaRPr lang="en-US" sz="2000" dirty="0">
              <a:latin typeface="Bookman Old Style" pitchFamily="18" charset="0"/>
            </a:endParaRPr>
          </a:p>
          <a:p>
            <a:pPr lvl="0" algn="just"/>
            <a:r>
              <a:rPr lang="fi-FI" dirty="0">
                <a:latin typeface="Bookman Old Style" pitchFamily="18" charset="0"/>
              </a:rPr>
              <a:t>Iddoo hojii hojjatootaa yeroo yeroon jijjiiruu, keessattuu </a:t>
            </a:r>
            <a:r>
              <a:rPr lang="fi-FI" b="1" i="1" dirty="0">
                <a:latin typeface="Bookman Old Style" pitchFamily="18" charset="0"/>
              </a:rPr>
              <a:t>faayinaansii fi iddoowwan ijoo waajjira keessaa </a:t>
            </a:r>
            <a:r>
              <a:rPr lang="fi-FI" dirty="0">
                <a:latin typeface="Bookman Old Style" pitchFamily="18" charset="0"/>
              </a:rPr>
              <a:t>irratti,</a:t>
            </a:r>
            <a:endParaRPr lang="en-US" sz="2000" dirty="0">
              <a:latin typeface="Bookman Old Style" pitchFamily="18" charset="0"/>
            </a:endParaRPr>
          </a:p>
          <a:p>
            <a:pPr lvl="0" algn="just"/>
            <a:r>
              <a:rPr lang="fi-FI" b="1" i="1" dirty="0">
                <a:latin typeface="Bookman Old Style" pitchFamily="18" charset="0"/>
              </a:rPr>
              <a:t>Meeshalee  ijoo ta’eef </a:t>
            </a:r>
            <a:r>
              <a:rPr lang="fi-FI" dirty="0">
                <a:latin typeface="Bookman Old Style" pitchFamily="18" charset="0"/>
              </a:rPr>
              <a:t>dhiyeessa tokko qofa madda dhiyeessa godhachuu, </a:t>
            </a:r>
            <a:endParaRPr lang="en-US" sz="2000" dirty="0">
              <a:latin typeface="Bookman Old Style" pitchFamily="18" charset="0"/>
            </a:endParaRPr>
          </a:p>
          <a:p>
            <a:pPr lvl="0" algn="just"/>
            <a:r>
              <a:rPr lang="fi-FI" dirty="0">
                <a:latin typeface="Bookman Old Style" pitchFamily="18" charset="0"/>
              </a:rPr>
              <a:t>Jijjiirama ida’ama (hamma maallaqa) ragaalee herregaa tasaa (hin baramne), caalmaan ykn hir’inaan taasisuu, </a:t>
            </a:r>
            <a:endParaRPr lang="en-US" sz="2000" dirty="0">
              <a:latin typeface="Bookman Old Style" pitchFamily="18" charset="0"/>
            </a:endParaRPr>
          </a:p>
          <a:p>
            <a:pPr lvl="0" algn="just">
              <a:buNone/>
            </a:pPr>
            <a:endParaRPr lang="en-US" sz="2000"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20</a:t>
            </a:fld>
            <a:endParaRPr lang="en-US"/>
          </a:p>
        </p:txBody>
      </p:sp>
    </p:spTree>
    <p:extLst>
      <p:ext uri="{BB962C8B-B14F-4D97-AF65-F5344CB8AC3E}">
        <p14:creationId xmlns:p14="http://schemas.microsoft.com/office/powerpoint/2010/main" val="26796753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1066800"/>
            <a:ext cx="8839200" cy="5181600"/>
          </a:xfrm>
        </p:spPr>
        <p:txBody>
          <a:bodyPr>
            <a:normAutofit/>
          </a:bodyPr>
          <a:lstStyle/>
          <a:p>
            <a:pPr lvl="0" algn="just"/>
            <a:r>
              <a:rPr lang="fi-FI" sz="3000" dirty="0" smtClean="0">
                <a:latin typeface="Bookman Old Style" pitchFamily="18" charset="0"/>
              </a:rPr>
              <a:t>Galmee sochii </a:t>
            </a:r>
            <a:r>
              <a:rPr lang="fi-FI" sz="3000" b="1" i="1" dirty="0" smtClean="0">
                <a:latin typeface="Bookman Old Style" pitchFamily="18" charset="0"/>
              </a:rPr>
              <a:t>herregaa guyyaa guyyaan </a:t>
            </a:r>
            <a:r>
              <a:rPr lang="fi-FI" sz="3000" dirty="0" smtClean="0">
                <a:latin typeface="Bookman Old Style" pitchFamily="18" charset="0"/>
              </a:rPr>
              <a:t>galmeessuu  dhabu, yeroo isaa eegsiisu dhabuu fi gabaasa sochii herregaa duubatti harkiifachiisuu, </a:t>
            </a:r>
            <a:endParaRPr lang="en-US" sz="3000" dirty="0" smtClean="0">
              <a:latin typeface="Bookman Old Style" pitchFamily="18" charset="0"/>
            </a:endParaRPr>
          </a:p>
          <a:p>
            <a:pPr lvl="0" algn="just"/>
            <a:r>
              <a:rPr lang="fi-FI" sz="3000" dirty="0" smtClean="0">
                <a:latin typeface="Bookman Old Style" pitchFamily="18" charset="0"/>
              </a:rPr>
              <a:t>Kaffaltii hamma kaffalamu qabu dhiisuun walitti dhiyeessuun raawwachuu. </a:t>
            </a:r>
            <a:endParaRPr lang="en-US" sz="3000" dirty="0" smtClean="0">
              <a:latin typeface="Bookman Old Style" pitchFamily="18" charset="0"/>
            </a:endParaRPr>
          </a:p>
          <a:p>
            <a:pPr algn="just"/>
            <a:r>
              <a:rPr lang="fi-FI" sz="3000" dirty="0" smtClean="0">
                <a:latin typeface="Bookman Old Style" pitchFamily="18" charset="0"/>
              </a:rPr>
              <a:t>Akaakuwwan maltee  kan biroos ni jiru </a:t>
            </a:r>
            <a:r>
              <a:rPr lang="fi-FI" sz="3000" b="1" i="1" dirty="0" smtClean="0">
                <a:latin typeface="Bookman Old Style" pitchFamily="18" charset="0"/>
              </a:rPr>
              <a:t>Fkn</a:t>
            </a:r>
          </a:p>
          <a:p>
            <a:pPr algn="just">
              <a:buNone/>
            </a:pPr>
            <a:endParaRPr lang="en-US" dirty="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4141"/>
          </a:xfrm>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228600" y="1066800"/>
            <a:ext cx="8677894" cy="5059363"/>
          </a:xfrm>
        </p:spPr>
        <p:txBody>
          <a:bodyPr/>
          <a:lstStyle/>
          <a:p>
            <a:pPr algn="just">
              <a:buNone/>
            </a:pPr>
            <a:r>
              <a:rPr lang="fi-FI" dirty="0">
                <a:latin typeface="Bookman Old Style" pitchFamily="18" charset="0"/>
              </a:rPr>
              <a:t>1.Maltee  Kontraataa/Waliigaltee </a:t>
            </a:r>
            <a:endParaRPr lang="en-US" dirty="0">
              <a:latin typeface="Bookman Old Style" pitchFamily="18" charset="0"/>
            </a:endParaRPr>
          </a:p>
          <a:p>
            <a:pPr lvl="0" algn="just"/>
            <a:r>
              <a:rPr lang="en-US" dirty="0" err="1">
                <a:latin typeface="Bookman Old Style" pitchFamily="18" charset="0"/>
              </a:rPr>
              <a:t>Walii</a:t>
            </a:r>
            <a:r>
              <a:rPr lang="en-US" dirty="0">
                <a:latin typeface="Bookman Old Style" pitchFamily="18" charset="0"/>
              </a:rPr>
              <a:t> </a:t>
            </a:r>
            <a:r>
              <a:rPr lang="en-US" dirty="0" err="1">
                <a:latin typeface="Bookman Old Style" pitchFamily="18" charset="0"/>
              </a:rPr>
              <a:t>galteewwan</a:t>
            </a:r>
            <a:r>
              <a:rPr lang="en-US" dirty="0">
                <a:latin typeface="Bookman Old Style" pitchFamily="18" charset="0"/>
              </a:rPr>
              <a:t> </a:t>
            </a:r>
            <a:r>
              <a:rPr lang="en-US" dirty="0" err="1">
                <a:latin typeface="Bookman Old Style" pitchFamily="18" charset="0"/>
              </a:rPr>
              <a:t>qaama</a:t>
            </a:r>
            <a:r>
              <a:rPr lang="en-US" dirty="0">
                <a:latin typeface="Bookman Old Style" pitchFamily="18" charset="0"/>
              </a:rPr>
              <a:t> </a:t>
            </a:r>
            <a:r>
              <a:rPr lang="en-US" dirty="0" err="1">
                <a:latin typeface="Bookman Old Style" pitchFamily="18" charset="0"/>
              </a:rPr>
              <a:t>sadaffaa</a:t>
            </a:r>
            <a:r>
              <a:rPr lang="en-US" dirty="0">
                <a:latin typeface="Bookman Old Style" pitchFamily="18" charset="0"/>
              </a:rPr>
              <a:t> </a:t>
            </a:r>
            <a:r>
              <a:rPr lang="en-US" dirty="0" err="1">
                <a:latin typeface="Bookman Old Style" pitchFamily="18" charset="0"/>
              </a:rPr>
              <a:t>waliin</a:t>
            </a:r>
            <a:r>
              <a:rPr lang="en-US" dirty="0">
                <a:latin typeface="Bookman Old Style" pitchFamily="18" charset="0"/>
              </a:rPr>
              <a:t> </a:t>
            </a:r>
            <a:r>
              <a:rPr lang="en-US" dirty="0" err="1">
                <a:latin typeface="Bookman Old Style" pitchFamily="18" charset="0"/>
              </a:rPr>
              <a:t>walqabatan</a:t>
            </a:r>
            <a:r>
              <a:rPr lang="en-US" dirty="0">
                <a:latin typeface="Bookman Old Style" pitchFamily="18" charset="0"/>
              </a:rPr>
              <a:t> </a:t>
            </a:r>
            <a:r>
              <a:rPr lang="en-US" dirty="0" err="1">
                <a:latin typeface="Bookman Old Style" pitchFamily="18" charset="0"/>
              </a:rPr>
              <a:t>bu’aa</a:t>
            </a:r>
            <a:r>
              <a:rPr lang="en-US" dirty="0">
                <a:latin typeface="Bookman Old Style" pitchFamily="18" charset="0"/>
              </a:rPr>
              <a:t> </a:t>
            </a:r>
            <a:r>
              <a:rPr lang="en-US" dirty="0" err="1">
                <a:latin typeface="Bookman Old Style" pitchFamily="18" charset="0"/>
              </a:rPr>
              <a:t>hin</a:t>
            </a:r>
            <a:r>
              <a:rPr lang="en-US" dirty="0">
                <a:latin typeface="Bookman Old Style" pitchFamily="18" charset="0"/>
              </a:rPr>
              <a:t> </a:t>
            </a:r>
            <a:r>
              <a:rPr lang="en-US" dirty="0" err="1">
                <a:latin typeface="Bookman Old Style" pitchFamily="18" charset="0"/>
              </a:rPr>
              <a:t>malle</a:t>
            </a:r>
            <a:r>
              <a:rPr lang="en-US" dirty="0">
                <a:latin typeface="Bookman Old Style" pitchFamily="18" charset="0"/>
              </a:rPr>
              <a:t> </a:t>
            </a:r>
            <a:r>
              <a:rPr lang="en-US" dirty="0" err="1">
                <a:latin typeface="Bookman Old Style" pitchFamily="18" charset="0"/>
              </a:rPr>
              <a:t>karaa</a:t>
            </a:r>
            <a:r>
              <a:rPr lang="en-US" dirty="0">
                <a:latin typeface="Bookman Old Style" pitchFamily="18" charset="0"/>
              </a:rPr>
              <a:t> </a:t>
            </a:r>
            <a:r>
              <a:rPr lang="en-US" dirty="0" err="1">
                <a:latin typeface="Bookman Old Style" pitchFamily="18" charset="0"/>
              </a:rPr>
              <a:t>malee</a:t>
            </a:r>
            <a:r>
              <a:rPr lang="en-US" dirty="0">
                <a:latin typeface="Bookman Old Style" pitchFamily="18" charset="0"/>
              </a:rPr>
              <a:t> </a:t>
            </a:r>
            <a:r>
              <a:rPr lang="en-US" dirty="0" err="1">
                <a:latin typeface="Bookman Old Style" pitchFamily="18" charset="0"/>
              </a:rPr>
              <a:t>argachuuf</a:t>
            </a:r>
            <a:r>
              <a:rPr lang="en-US" dirty="0">
                <a:latin typeface="Bookman Old Style" pitchFamily="18" charset="0"/>
              </a:rPr>
              <a:t> </a:t>
            </a:r>
            <a:r>
              <a:rPr lang="en-US" dirty="0" err="1">
                <a:latin typeface="Bookman Old Style" pitchFamily="18" charset="0"/>
              </a:rPr>
              <a:t>waliigalte</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kontraata</a:t>
            </a:r>
            <a:r>
              <a:rPr lang="en-US" dirty="0">
                <a:latin typeface="Bookman Old Style" pitchFamily="18" charset="0"/>
              </a:rPr>
              <a:t> </a:t>
            </a:r>
            <a:r>
              <a:rPr lang="en-US" dirty="0" err="1">
                <a:latin typeface="Bookman Old Style" pitchFamily="18" charset="0"/>
              </a:rPr>
              <a:t>qaama</a:t>
            </a:r>
            <a:r>
              <a:rPr lang="en-US" dirty="0">
                <a:latin typeface="Bookman Old Style" pitchFamily="18" charset="0"/>
              </a:rPr>
              <a:t> </a:t>
            </a:r>
            <a:r>
              <a:rPr lang="en-US" dirty="0" err="1">
                <a:latin typeface="Bookman Old Style" pitchFamily="18" charset="0"/>
              </a:rPr>
              <a:t>sadaffaa</a:t>
            </a:r>
            <a:r>
              <a:rPr lang="en-US" dirty="0">
                <a:latin typeface="Bookman Old Style" pitchFamily="18" charset="0"/>
              </a:rPr>
              <a:t> </a:t>
            </a:r>
            <a:r>
              <a:rPr lang="en-US" dirty="0" err="1">
                <a:latin typeface="Bookman Old Style" pitchFamily="18" charset="0"/>
              </a:rPr>
              <a:t>waliin</a:t>
            </a:r>
            <a:r>
              <a:rPr lang="en-US" dirty="0">
                <a:latin typeface="Bookman Old Style" pitchFamily="18" charset="0"/>
              </a:rPr>
              <a:t> </a:t>
            </a:r>
            <a:r>
              <a:rPr lang="en-US" dirty="0" err="1">
                <a:latin typeface="Bookman Old Style" pitchFamily="18" charset="0"/>
              </a:rPr>
              <a:t>walqabatan</a:t>
            </a:r>
            <a:r>
              <a:rPr lang="en-US" dirty="0">
                <a:latin typeface="Bookman Old Style" pitchFamily="18" charset="0"/>
              </a:rPr>
              <a:t> </a:t>
            </a:r>
            <a:r>
              <a:rPr lang="en-US" dirty="0" err="1">
                <a:latin typeface="Bookman Old Style" pitchFamily="18" charset="0"/>
              </a:rPr>
              <a:t>qabiyee</a:t>
            </a:r>
            <a:r>
              <a:rPr lang="en-US" dirty="0">
                <a:latin typeface="Bookman Old Style" pitchFamily="18" charset="0"/>
              </a:rPr>
              <a:t> fi </a:t>
            </a:r>
            <a:r>
              <a:rPr lang="en-US" dirty="0" err="1">
                <a:latin typeface="Bookman Old Style" pitchFamily="18" charset="0"/>
              </a:rPr>
              <a:t>hamma</a:t>
            </a:r>
            <a:r>
              <a:rPr lang="en-US" dirty="0">
                <a:latin typeface="Bookman Old Style" pitchFamily="18" charset="0"/>
              </a:rPr>
              <a:t> </a:t>
            </a:r>
            <a:r>
              <a:rPr lang="en-US" dirty="0" err="1">
                <a:latin typeface="Bookman Old Style" pitchFamily="18" charset="0"/>
              </a:rPr>
              <a:t>isaanii</a:t>
            </a:r>
            <a:r>
              <a:rPr lang="en-US" dirty="0">
                <a:latin typeface="Bookman Old Style" pitchFamily="18" charset="0"/>
              </a:rPr>
              <a:t> </a:t>
            </a:r>
            <a:r>
              <a:rPr lang="en-US" dirty="0" err="1">
                <a:latin typeface="Bookman Old Style" pitchFamily="18" charset="0"/>
              </a:rPr>
              <a:t>haphisuu</a:t>
            </a:r>
            <a:r>
              <a:rPr lang="en-US" dirty="0">
                <a:latin typeface="Bookman Old Style" pitchFamily="18" charset="0"/>
              </a:rPr>
              <a:t>/ </a:t>
            </a:r>
            <a:r>
              <a:rPr lang="en-US" dirty="0" err="1">
                <a:latin typeface="Bookman Old Style" pitchFamily="18" charset="0"/>
              </a:rPr>
              <a:t>faalleessuu</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waliin</a:t>
            </a:r>
            <a:r>
              <a:rPr lang="en-US" dirty="0">
                <a:latin typeface="Bookman Old Style" pitchFamily="18" charset="0"/>
              </a:rPr>
              <a:t> </a:t>
            </a:r>
            <a:r>
              <a:rPr lang="en-US" dirty="0" err="1">
                <a:latin typeface="Bookman Old Style" pitchFamily="18" charset="0"/>
              </a:rPr>
              <a:t>dhahuu</a:t>
            </a:r>
            <a:r>
              <a:rPr lang="en-US" dirty="0">
                <a:latin typeface="Bookman Old Style" pitchFamily="18" charset="0"/>
              </a:rPr>
              <a:t>. </a:t>
            </a:r>
            <a:endParaRPr lang="en-US" dirty="0" smtClean="0">
              <a:latin typeface="Bookman Old Style" pitchFamily="18" charset="0"/>
            </a:endParaRPr>
          </a:p>
          <a:p>
            <a:pPr algn="just"/>
            <a:r>
              <a:rPr lang="fi-FI" dirty="0">
                <a:latin typeface="Bookman Old Style" pitchFamily="18" charset="0"/>
              </a:rPr>
              <a:t>2.Maltee  komputaraas isa tokko. </a:t>
            </a:r>
            <a:endParaRPr lang="en-US" dirty="0">
              <a:latin typeface="Bookman Old Style" pitchFamily="18" charset="0"/>
            </a:endParaRPr>
          </a:p>
          <a:p>
            <a:pPr lvl="0" algn="just"/>
            <a:endParaRPr lang="en-US"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22</a:t>
            </a:fld>
            <a:endParaRPr lang="en-US"/>
          </a:p>
        </p:txBody>
      </p:sp>
    </p:spTree>
    <p:extLst>
      <p:ext uri="{BB962C8B-B14F-4D97-AF65-F5344CB8AC3E}">
        <p14:creationId xmlns:p14="http://schemas.microsoft.com/office/powerpoint/2010/main" val="4097516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914400"/>
            <a:ext cx="8763000" cy="5257800"/>
          </a:xfrm>
        </p:spPr>
        <p:txBody>
          <a:bodyPr>
            <a:normAutofit/>
          </a:bodyPr>
          <a:lstStyle/>
          <a:p>
            <a:r>
              <a:rPr lang="fi-FI" dirty="0" smtClean="0">
                <a:latin typeface="Bookman Old Style" pitchFamily="18" charset="0"/>
              </a:rPr>
              <a:t>Sababoota maltee ijoo. </a:t>
            </a:r>
            <a:endParaRPr lang="en-US" dirty="0" smtClean="0">
              <a:latin typeface="Bookman Old Style" pitchFamily="18" charset="0"/>
            </a:endParaRPr>
          </a:p>
          <a:p>
            <a:r>
              <a:rPr lang="fi-FI" dirty="0" smtClean="0">
                <a:latin typeface="Bookman Old Style" pitchFamily="18" charset="0"/>
              </a:rPr>
              <a:t>Sababoonni maltee ijoo mata duree sadii jalatti gurmeessuun ni danda’ama. Isaanis:- </a:t>
            </a:r>
            <a:endParaRPr lang="en-US" dirty="0" smtClean="0">
              <a:latin typeface="Bookman Old Style" pitchFamily="18" charset="0"/>
            </a:endParaRPr>
          </a:p>
          <a:p>
            <a:pPr marL="514350" lvl="0" indent="-514350">
              <a:buFont typeface="+mj-lt"/>
              <a:buAutoNum type="arabicPeriod"/>
            </a:pPr>
            <a:r>
              <a:rPr lang="en-US" dirty="0" err="1" smtClean="0">
                <a:latin typeface="Bookman Old Style" pitchFamily="18" charset="0"/>
              </a:rPr>
              <a:t>Sirna</a:t>
            </a:r>
            <a:r>
              <a:rPr lang="en-US" dirty="0" smtClean="0">
                <a:latin typeface="Bookman Old Style" pitchFamily="18" charset="0"/>
              </a:rPr>
              <a:t> </a:t>
            </a:r>
            <a:r>
              <a:rPr lang="en-US" dirty="0" err="1" smtClean="0">
                <a:latin typeface="Bookman Old Style" pitchFamily="18" charset="0"/>
              </a:rPr>
              <a:t>to’annoo</a:t>
            </a:r>
            <a:r>
              <a:rPr lang="en-US" dirty="0" smtClean="0">
                <a:latin typeface="Bookman Old Style" pitchFamily="18" charset="0"/>
              </a:rPr>
              <a:t> </a:t>
            </a:r>
            <a:r>
              <a:rPr lang="en-US" dirty="0" err="1" smtClean="0">
                <a:latin typeface="Bookman Old Style" pitchFamily="18" charset="0"/>
              </a:rPr>
              <a:t>keessa</a:t>
            </a:r>
            <a:r>
              <a:rPr lang="en-US" dirty="0" smtClean="0">
                <a:latin typeface="Bookman Old Style" pitchFamily="18" charset="0"/>
              </a:rPr>
              <a:t> </a:t>
            </a:r>
            <a:r>
              <a:rPr lang="en-US" dirty="0" err="1" smtClean="0">
                <a:latin typeface="Bookman Old Style" pitchFamily="18" charset="0"/>
              </a:rPr>
              <a:t>laafa</a:t>
            </a:r>
            <a:r>
              <a:rPr lang="en-US" dirty="0" smtClean="0">
                <a:latin typeface="Bookman Old Style" pitchFamily="18" charset="0"/>
              </a:rPr>
              <a:t>, </a:t>
            </a:r>
          </a:p>
          <a:p>
            <a:pPr marL="514350" lvl="0" indent="-514350">
              <a:buFont typeface="+mj-lt"/>
              <a:buAutoNum type="arabicPeriod"/>
            </a:pPr>
            <a:r>
              <a:rPr lang="en-US" dirty="0" err="1" smtClean="0">
                <a:latin typeface="Bookman Old Style" pitchFamily="18" charset="0"/>
              </a:rPr>
              <a:t>Waliigaltee</a:t>
            </a:r>
            <a:r>
              <a:rPr lang="en-US" dirty="0" smtClean="0">
                <a:latin typeface="Bookman Old Style" pitchFamily="18" charset="0"/>
              </a:rPr>
              <a:t> </a:t>
            </a:r>
            <a:r>
              <a:rPr lang="en-US" dirty="0" err="1" smtClean="0">
                <a:latin typeface="Bookman Old Style" pitchFamily="18" charset="0"/>
              </a:rPr>
              <a:t>hojjatoota</a:t>
            </a:r>
            <a:r>
              <a:rPr lang="en-US" dirty="0" smtClean="0">
                <a:latin typeface="Bookman Old Style" pitchFamily="18" charset="0"/>
              </a:rPr>
              <a:t> </a:t>
            </a:r>
            <a:r>
              <a:rPr lang="en-US" dirty="0" err="1" smtClean="0">
                <a:latin typeface="Bookman Old Style" pitchFamily="18" charset="0"/>
              </a:rPr>
              <a:t>gidduutti</a:t>
            </a:r>
            <a:r>
              <a:rPr lang="en-US" dirty="0" smtClean="0">
                <a:latin typeface="Bookman Old Style" pitchFamily="18" charset="0"/>
              </a:rPr>
              <a:t> </a:t>
            </a:r>
            <a:r>
              <a:rPr lang="en-US" dirty="0" err="1" smtClean="0">
                <a:latin typeface="Bookman Old Style" pitchFamily="18" charset="0"/>
              </a:rPr>
              <a:t>raawwatu</a:t>
            </a:r>
            <a:r>
              <a:rPr lang="en-US" dirty="0" smtClean="0">
                <a:latin typeface="Bookman Old Style" pitchFamily="18" charset="0"/>
              </a:rPr>
              <a:t>, </a:t>
            </a:r>
          </a:p>
          <a:p>
            <a:pPr marL="514350" lvl="0" indent="-514350">
              <a:buFont typeface="+mj-lt"/>
              <a:buAutoNum type="arabicPeriod"/>
            </a:pPr>
            <a:r>
              <a:rPr lang="en-US" dirty="0" err="1" smtClean="0">
                <a:latin typeface="Bookman Old Style" pitchFamily="18" charset="0"/>
              </a:rPr>
              <a:t>Naannoo</a:t>
            </a:r>
            <a:r>
              <a:rPr lang="en-US" dirty="0" smtClean="0">
                <a:latin typeface="Bookman Old Style" pitchFamily="18" charset="0"/>
              </a:rPr>
              <a:t> </a:t>
            </a:r>
            <a:r>
              <a:rPr lang="en-US" dirty="0" err="1" smtClean="0">
                <a:latin typeface="Bookman Old Style" pitchFamily="18" charset="0"/>
              </a:rPr>
              <a:t>waajjirichi</a:t>
            </a:r>
            <a:r>
              <a:rPr lang="en-US" dirty="0" smtClean="0">
                <a:latin typeface="Bookman Old Style" pitchFamily="18" charset="0"/>
              </a:rPr>
              <a:t> </a:t>
            </a:r>
            <a:r>
              <a:rPr lang="en-US" dirty="0" err="1" smtClean="0">
                <a:latin typeface="Bookman Old Style" pitchFamily="18" charset="0"/>
              </a:rPr>
              <a:t>hojii</a:t>
            </a:r>
            <a:r>
              <a:rPr lang="en-US" dirty="0" smtClean="0">
                <a:latin typeface="Bookman Old Style" pitchFamily="18" charset="0"/>
              </a:rPr>
              <a:t> </a:t>
            </a:r>
            <a:r>
              <a:rPr lang="en-US" dirty="0" err="1" smtClean="0">
                <a:latin typeface="Bookman Old Style" pitchFamily="18" charset="0"/>
              </a:rPr>
              <a:t>itti</a:t>
            </a:r>
            <a:r>
              <a:rPr lang="en-US" dirty="0" smtClean="0">
                <a:latin typeface="Bookman Old Style" pitchFamily="18" charset="0"/>
              </a:rPr>
              <a:t> </a:t>
            </a:r>
            <a:r>
              <a:rPr lang="en-US" dirty="0" err="1" smtClean="0">
                <a:latin typeface="Bookman Old Style" pitchFamily="18" charset="0"/>
              </a:rPr>
              <a:t>geegeess</a:t>
            </a:r>
            <a:r>
              <a:rPr lang="en-US" dirty="0" err="1" smtClean="0"/>
              <a:t>u</a:t>
            </a:r>
            <a:r>
              <a:rPr lang="en-US" dirty="0" smtClean="0"/>
              <a:t> </a:t>
            </a:r>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914400"/>
            <a:ext cx="8686800" cy="5791200"/>
          </a:xfrm>
        </p:spPr>
        <p:txBody>
          <a:bodyPr>
            <a:noAutofit/>
          </a:bodyPr>
          <a:lstStyle/>
          <a:p>
            <a:pPr algn="just">
              <a:buNone/>
            </a:pPr>
            <a:endParaRPr lang="fi-FI" sz="2400" dirty="0" smtClean="0">
              <a:latin typeface="Bookman Old Style" pitchFamily="18" charset="0"/>
            </a:endParaRPr>
          </a:p>
          <a:p>
            <a:pPr algn="just">
              <a:buNone/>
            </a:pPr>
            <a:r>
              <a:rPr lang="fi-FI" sz="2800" dirty="0" smtClean="0">
                <a:latin typeface="Bookman Old Style" pitchFamily="18" charset="0"/>
              </a:rPr>
              <a:t>1.To’annoon faayinaansii bakka </a:t>
            </a:r>
            <a:r>
              <a:rPr lang="fi-FI" sz="2800" b="1" dirty="0" smtClean="0">
                <a:latin typeface="Bookman Old Style" pitchFamily="18" charset="0"/>
              </a:rPr>
              <a:t>saditti </a:t>
            </a:r>
            <a:r>
              <a:rPr lang="fi-FI" sz="2800" dirty="0" smtClean="0">
                <a:latin typeface="Bookman Old Style" pitchFamily="18" charset="0"/>
              </a:rPr>
              <a:t>qoodamu </a:t>
            </a:r>
          </a:p>
          <a:p>
            <a:pPr algn="just">
              <a:buNone/>
            </a:pPr>
            <a:r>
              <a:rPr lang="fi-FI" sz="2800" dirty="0">
                <a:latin typeface="Bookman Old Style" pitchFamily="18" charset="0"/>
              </a:rPr>
              <a:t> </a:t>
            </a:r>
            <a:r>
              <a:rPr lang="fi-FI" sz="2800" dirty="0" smtClean="0">
                <a:latin typeface="Bookman Old Style" pitchFamily="18" charset="0"/>
              </a:rPr>
              <a:t>      isaanis </a:t>
            </a:r>
            <a:endParaRPr lang="en-US" sz="2800" dirty="0" smtClean="0">
              <a:latin typeface="Bookman Old Style" pitchFamily="18" charset="0"/>
            </a:endParaRPr>
          </a:p>
          <a:p>
            <a:pPr algn="just">
              <a:buNone/>
            </a:pPr>
            <a:r>
              <a:rPr lang="fi-FI" sz="2800" dirty="0" smtClean="0">
                <a:latin typeface="Bookman Old Style" pitchFamily="18" charset="0"/>
              </a:rPr>
              <a:t>A. To’annoo baajata Galii fi baasiin karoorfamanii to’atamu qabu. </a:t>
            </a:r>
            <a:endParaRPr lang="en-US" sz="2800" dirty="0" smtClean="0">
              <a:latin typeface="Bookman Old Style" pitchFamily="18" charset="0"/>
            </a:endParaRPr>
          </a:p>
          <a:p>
            <a:pPr algn="just">
              <a:buNone/>
            </a:pPr>
            <a:r>
              <a:rPr lang="fi-FI" sz="2800" dirty="0" smtClean="0">
                <a:latin typeface="Bookman Old Style" pitchFamily="18" charset="0"/>
              </a:rPr>
              <a:t>B.Qabeenya kununsuu ( ittisuu):- Qabeenya waajjira /dhaabataa itti faayadama seeraa ala ykn badiinsa irraa ittifamu / eegamuu qabu . </a:t>
            </a:r>
            <a:endParaRPr lang="en-US" sz="2800" dirty="0" smtClean="0">
              <a:latin typeface="Bookman Old Style" pitchFamily="18" charset="0"/>
            </a:endParaRPr>
          </a:p>
          <a:p>
            <a:pPr algn="just"/>
            <a:endParaRPr lang="en-US" sz="2400" dirty="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76200" y="1143000"/>
            <a:ext cx="8839200" cy="5181600"/>
          </a:xfrm>
        </p:spPr>
        <p:txBody>
          <a:bodyPr>
            <a:normAutofit/>
          </a:bodyPr>
          <a:lstStyle/>
          <a:p>
            <a:pPr marL="0" indent="0" algn="just">
              <a:buNone/>
            </a:pPr>
            <a:r>
              <a:rPr lang="fi-FI" dirty="0">
                <a:latin typeface="Bookman Old Style" pitchFamily="18" charset="0"/>
              </a:rPr>
              <a:t>C</a:t>
            </a:r>
            <a:r>
              <a:rPr lang="fi-FI" dirty="0" smtClean="0">
                <a:latin typeface="Bookman Old Style" pitchFamily="18" charset="0"/>
              </a:rPr>
              <a:t>. To’annoo </a:t>
            </a:r>
            <a:r>
              <a:rPr lang="fi-FI" dirty="0">
                <a:latin typeface="Bookman Old Style" pitchFamily="18" charset="0"/>
              </a:rPr>
              <a:t>herregaa/ faayinaansii) sochiin herrega waajjirichaa yeroo isaanii eeganii galmaa’uu, qaama ilaalatuuf qabaafamuu, ragaalee gahaa ta’een </a:t>
            </a:r>
            <a:r>
              <a:rPr lang="fi-FI" dirty="0" smtClean="0">
                <a:latin typeface="Bookman Old Style" pitchFamily="18" charset="0"/>
              </a:rPr>
              <a:t>deegaramu, </a:t>
            </a:r>
            <a:r>
              <a:rPr lang="fi-FI" dirty="0">
                <a:latin typeface="Bookman Old Style" pitchFamily="18" charset="0"/>
              </a:rPr>
              <a:t>herregoota araarsa barbaachisuuf kan akka araarsa herrega baankii, walitti qabamawwan, kaffalammawwan yeroo yeroon araarsuu fi ragaalee(naga’oota) lakkoofsa qaban fayyadamuu  qabu. </a:t>
            </a:r>
            <a:endParaRPr lang="en-US" dirty="0">
              <a:latin typeface="Bookman Old Style" pitchFamily="18" charset="0"/>
            </a:endParaRPr>
          </a:p>
          <a:p>
            <a:pPr algn="just"/>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25</a:t>
            </a:fld>
            <a:endParaRPr lang="en-US"/>
          </a:p>
        </p:txBody>
      </p:sp>
    </p:spTree>
    <p:extLst>
      <p:ext uri="{BB962C8B-B14F-4D97-AF65-F5344CB8AC3E}">
        <p14:creationId xmlns:p14="http://schemas.microsoft.com/office/powerpoint/2010/main" val="2390849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914400"/>
            <a:ext cx="8686800" cy="5130140"/>
          </a:xfrm>
        </p:spPr>
        <p:txBody>
          <a:bodyPr>
            <a:noAutofit/>
          </a:bodyPr>
          <a:lstStyle/>
          <a:p>
            <a:pPr algn="just">
              <a:buNone/>
            </a:pPr>
            <a:r>
              <a:rPr lang="fi-FI" sz="2400" dirty="0" smtClean="0">
                <a:latin typeface="Bookman Old Style" pitchFamily="18" charset="0"/>
              </a:rPr>
              <a:t>1.Hanga waajjirichi jiruu fi hojii isaa hin dhaabneetti adeemsi ittifufuunsaan  kaayyoo waajjirichaa galmaan ga’uu keessatti horataalee (qabeenyi) argamuu fi haala ga’umsaa fi bu’aa qabeessa ta’een hojii irra ooluu isaa itti mirkaneessinu to’annoo bulchiinsaa jedhamu. </a:t>
            </a:r>
            <a:endParaRPr lang="en-US" sz="2400" dirty="0" smtClean="0">
              <a:latin typeface="Bookman Old Style" pitchFamily="18" charset="0"/>
            </a:endParaRPr>
          </a:p>
          <a:p>
            <a:pPr algn="just">
              <a:buNone/>
            </a:pPr>
            <a:r>
              <a:rPr lang="fi-FI" sz="2400" dirty="0" smtClean="0">
                <a:latin typeface="Bookman Old Style" pitchFamily="18" charset="0"/>
              </a:rPr>
              <a:t>2. </a:t>
            </a:r>
            <a:r>
              <a:rPr lang="fi-FI" sz="2800" dirty="0" smtClean="0">
                <a:latin typeface="Bookman Old Style" pitchFamily="18" charset="0"/>
              </a:rPr>
              <a:t>waliigaltee hojjatoota gidduutti  ennaa jennu waajjira waliin dha’uuf</a:t>
            </a:r>
            <a:r>
              <a:rPr lang="en-US" sz="2800" dirty="0" smtClean="0">
                <a:latin typeface="Bookman Old Style" pitchFamily="18" charset="0"/>
              </a:rPr>
              <a:t> </a:t>
            </a:r>
            <a:r>
              <a:rPr lang="fi-FI" sz="2800" dirty="0" smtClean="0">
                <a:latin typeface="Bookman Old Style" pitchFamily="18" charset="0"/>
              </a:rPr>
              <a:t>waliigalaaniiru jechuu dha. Malteen  haala kanaan raawwate yoo qaamoleen waliigalan wal lolanii fi ragaa saaxilaniin achitti argachuu fi barbaaduun raakkisaa dha. </a:t>
            </a:r>
            <a:endParaRPr lang="en-US" sz="28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p:txBody>
          <a:bodyPr/>
          <a:lstStyle/>
          <a:p>
            <a:pPr algn="just">
              <a:buNone/>
            </a:pPr>
            <a:r>
              <a:rPr lang="fi-FI" dirty="0">
                <a:latin typeface="Bookman Old Style" pitchFamily="18" charset="0"/>
              </a:rPr>
              <a:t>3.Naannoo waajjirichi hojii itti geeggeessu jechuun iddoowwan </a:t>
            </a:r>
            <a:endParaRPr lang="en-US" dirty="0">
              <a:latin typeface="Bookman Old Style" pitchFamily="18" charset="0"/>
            </a:endParaRPr>
          </a:p>
          <a:p>
            <a:pPr algn="just"/>
            <a:r>
              <a:rPr lang="fi-FI" dirty="0">
                <a:latin typeface="Bookman Old Style" pitchFamily="18" charset="0"/>
              </a:rPr>
              <a:t>muraasa irratti sirrinni to’annoo laafa yoo jiraate maltee akka babalatu bu’uura ka’umsa ta’a. sirinni to’annoo keessa laafa yoo ta’e carraan maltee hedduu ykn guddaa ta’u danada’a. </a:t>
            </a:r>
            <a:endParaRPr lang="en-US" dirty="0">
              <a:latin typeface="Bookman Old Style" pitchFamily="18" charset="0"/>
            </a:endParaRPr>
          </a:p>
          <a:p>
            <a:pPr>
              <a:buNone/>
            </a:pPr>
            <a:endParaRPr lang="en-US" sz="2400"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27</a:t>
            </a:fld>
            <a:endParaRPr lang="en-US"/>
          </a:p>
        </p:txBody>
      </p:sp>
    </p:spTree>
    <p:extLst>
      <p:ext uri="{BB962C8B-B14F-4D97-AF65-F5344CB8AC3E}">
        <p14:creationId xmlns:p14="http://schemas.microsoft.com/office/powerpoint/2010/main" val="3840483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1066800"/>
            <a:ext cx="8610600" cy="5410200"/>
          </a:xfrm>
        </p:spPr>
        <p:txBody>
          <a:bodyPr>
            <a:normAutofit/>
          </a:bodyPr>
          <a:lstStyle/>
          <a:p>
            <a:endParaRPr lang="fi-FI" b="1" dirty="0" smtClean="0"/>
          </a:p>
          <a:p>
            <a:pPr algn="just"/>
            <a:r>
              <a:rPr lang="fi-FI" b="1" dirty="0" smtClean="0"/>
              <a:t>To’annoo maltee-adda baasuu fi dhaabuu  ykn ittis</a:t>
            </a:r>
            <a:r>
              <a:rPr lang="fi-FI" dirty="0" smtClean="0"/>
              <a:t>uu</a:t>
            </a:r>
            <a:endParaRPr lang="en-US" dirty="0" smtClean="0"/>
          </a:p>
          <a:p>
            <a:pPr algn="just"/>
            <a:r>
              <a:rPr lang="fi-FI" dirty="0" smtClean="0"/>
              <a:t>Ittisuun fayyisuu irraa waan bu’aa gaarii argamsiisuuf managemantiin waajjiraa fi odiitarrii keessa yaaliin duranii godhu qaban maltee ittisu irratti ta’uu qaba. </a:t>
            </a:r>
            <a:endParaRPr lang="en-US" dirty="0" smtClean="0"/>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400" y="1600200"/>
            <a:ext cx="8534400" cy="4525963"/>
          </a:xfrm>
        </p:spPr>
        <p:txBody>
          <a:bodyPr/>
          <a:lstStyle/>
          <a:p>
            <a:pPr algn="just">
              <a:buFont typeface="Wingdings" pitchFamily="2" charset="2"/>
              <a:buChar char="v"/>
            </a:pPr>
            <a:r>
              <a:rPr lang="fi-FI" dirty="0"/>
              <a:t>Maltee  </a:t>
            </a:r>
            <a:r>
              <a:rPr lang="fi-FI" dirty="0" smtClean="0"/>
              <a:t>Ittisuuf (</a:t>
            </a:r>
            <a:r>
              <a:rPr lang="fi-FI" dirty="0"/>
              <a:t>Dhaabuunf) tarkaanfiwwan fudhataman gochoota (Qabxiilee) armaan Gadii Off Keessaa Qaba. </a:t>
            </a:r>
            <a:endParaRPr lang="en-US" sz="2000" dirty="0"/>
          </a:p>
          <a:p>
            <a:pPr lvl="0" algn="just"/>
            <a:r>
              <a:rPr lang="fi-FI" dirty="0"/>
              <a:t>Yakka (badii) waliin dhahuu gufachiisuu/ abdii kutachiisuu, fi akkasumas </a:t>
            </a:r>
            <a:endParaRPr lang="en-US" sz="2000" dirty="0"/>
          </a:p>
          <a:p>
            <a:pPr lvl="0" algn="just"/>
            <a:r>
              <a:rPr lang="fi-FI" dirty="0"/>
              <a:t>Malteen  yoo kan raawwatu ta’e saaxiluu/ifa ba’uu/ beekamuu daangeessu </a:t>
            </a:r>
            <a:endParaRPr lang="en-US" sz="2000" dirty="0"/>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29</a:t>
            </a:fld>
            <a:endParaRPr lang="en-US"/>
          </a:p>
        </p:txBody>
      </p:sp>
    </p:spTree>
    <p:extLst>
      <p:ext uri="{BB962C8B-B14F-4D97-AF65-F5344CB8AC3E}">
        <p14:creationId xmlns:p14="http://schemas.microsoft.com/office/powerpoint/2010/main" val="3399792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382000" cy="914400"/>
          </a:xfrm>
        </p:spPr>
        <p:txBody>
          <a:bodyPr>
            <a:normAutofit/>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304800" y="914400"/>
            <a:ext cx="8610600" cy="5410200"/>
          </a:xfrm>
        </p:spPr>
        <p:txBody>
          <a:bodyPr>
            <a:normAutofit/>
          </a:bodyPr>
          <a:lstStyle/>
          <a:p>
            <a:pPr lvl="0" algn="just">
              <a:buFont typeface="Wingdings" pitchFamily="2" charset="2"/>
              <a:buChar char="§"/>
            </a:pPr>
            <a:r>
              <a:rPr lang="en-US" sz="2800" dirty="0" err="1" smtClean="0">
                <a:latin typeface="Bookman Old Style" pitchFamily="18" charset="0"/>
              </a:rPr>
              <a:t>Mallattoolee</a:t>
            </a:r>
            <a:r>
              <a:rPr lang="en-US" sz="2800" dirty="0" smtClean="0">
                <a:latin typeface="Bookman Old Style" pitchFamily="18" charset="0"/>
              </a:rPr>
              <a:t> </a:t>
            </a:r>
            <a:r>
              <a:rPr lang="en-US" sz="2800" dirty="0" err="1" smtClean="0">
                <a:latin typeface="Bookman Old Style" pitchFamily="18" charset="0"/>
              </a:rPr>
              <a:t>akeekkachiisa</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(fraud warning signs)</a:t>
            </a:r>
          </a:p>
          <a:p>
            <a:pPr lvl="0" algn="just"/>
            <a:r>
              <a:rPr lang="en-US" sz="2800" dirty="0" err="1" smtClean="0">
                <a:latin typeface="Bookman Old Style" pitchFamily="18" charset="0"/>
              </a:rPr>
              <a:t>Odiitii</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fi </a:t>
            </a:r>
            <a:r>
              <a:rPr lang="en-US" sz="2800" dirty="0" err="1" smtClean="0">
                <a:latin typeface="Bookman Old Style" pitchFamily="18" charset="0"/>
              </a:rPr>
              <a:t>kaayyoo</a:t>
            </a:r>
            <a:r>
              <a:rPr lang="en-US" sz="2800" dirty="0" smtClean="0">
                <a:latin typeface="Bookman Old Style" pitchFamily="18" charset="0"/>
              </a:rPr>
              <a:t> </a:t>
            </a:r>
            <a:r>
              <a:rPr lang="en-US" sz="2800" dirty="0" err="1" smtClean="0">
                <a:latin typeface="Bookman Old Style" pitchFamily="18" charset="0"/>
              </a:rPr>
              <a:t>qorannoo</a:t>
            </a:r>
            <a:r>
              <a:rPr lang="en-US" sz="2800" dirty="0" smtClean="0">
                <a:latin typeface="Bookman Old Style" pitchFamily="18" charset="0"/>
              </a:rPr>
              <a:t> </a:t>
            </a:r>
            <a:r>
              <a:rPr lang="en-US" sz="2800" dirty="0" err="1" smtClean="0">
                <a:latin typeface="Bookman Old Style" pitchFamily="18" charset="0"/>
              </a:rPr>
              <a:t>isaa</a:t>
            </a:r>
            <a:r>
              <a:rPr lang="en-US" sz="2800" dirty="0" smtClean="0">
                <a:latin typeface="Bookman Old Style" pitchFamily="18" charset="0"/>
              </a:rPr>
              <a:t>,</a:t>
            </a:r>
          </a:p>
          <a:p>
            <a:pPr lvl="0" algn="just"/>
            <a:r>
              <a:rPr lang="en-US" sz="2800" dirty="0" smtClean="0">
                <a:latin typeface="Bookman Old Style" pitchFamily="18" charset="0"/>
              </a:rPr>
              <a:t> </a:t>
            </a:r>
            <a:r>
              <a:rPr lang="en-US" sz="2800" dirty="0" err="1" smtClean="0">
                <a:latin typeface="Bookman Old Style" pitchFamily="18" charset="0"/>
              </a:rPr>
              <a:t>xiinxalli</a:t>
            </a:r>
            <a:r>
              <a:rPr lang="en-US" sz="2800" dirty="0" smtClean="0">
                <a:latin typeface="Bookman Old Style" pitchFamily="18" charset="0"/>
              </a:rPr>
              <a:t> </a:t>
            </a:r>
            <a:r>
              <a:rPr lang="en-US" sz="2800" dirty="0" err="1" smtClean="0">
                <a:latin typeface="Bookman Old Style" pitchFamily="18" charset="0"/>
              </a:rPr>
              <a:t>qorannoo</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a:t>
            </a:r>
            <a:r>
              <a:rPr lang="en-US" sz="2800" dirty="0" err="1" smtClean="0">
                <a:latin typeface="Bookman Old Style" pitchFamily="18" charset="0"/>
              </a:rPr>
              <a:t>bakka</a:t>
            </a:r>
            <a:r>
              <a:rPr lang="en-US" sz="2800" dirty="0" smtClean="0">
                <a:latin typeface="Bookman Old Style" pitchFamily="18" charset="0"/>
              </a:rPr>
              <a:t> </a:t>
            </a:r>
            <a:r>
              <a:rPr lang="en-US" sz="2800" dirty="0" err="1" smtClean="0">
                <a:latin typeface="Bookman Old Style" pitchFamily="18" charset="0"/>
              </a:rPr>
              <a:t>xiyyeeffannoo</a:t>
            </a:r>
            <a:r>
              <a:rPr lang="en-US" sz="2800" dirty="0" smtClean="0">
                <a:latin typeface="Bookman Old Style" pitchFamily="18" charset="0"/>
              </a:rPr>
              <a:t> </a:t>
            </a:r>
            <a:r>
              <a:rPr lang="en-US" sz="2800" dirty="0" err="1" smtClean="0">
                <a:latin typeface="Bookman Old Style" pitchFamily="18" charset="0"/>
              </a:rPr>
              <a:t>guddaa</a:t>
            </a:r>
            <a:r>
              <a:rPr lang="en-US" sz="2800" dirty="0" smtClean="0">
                <a:latin typeface="Bookman Old Style" pitchFamily="18" charset="0"/>
              </a:rPr>
              <a:t> fi </a:t>
            </a:r>
            <a:r>
              <a:rPr lang="en-US" sz="2800" dirty="0" err="1" smtClean="0">
                <a:latin typeface="Bookman Old Style" pitchFamily="18" charset="0"/>
              </a:rPr>
              <a:t>ogeessa</a:t>
            </a:r>
            <a:r>
              <a:rPr lang="en-US" sz="2800" dirty="0" smtClean="0">
                <a:latin typeface="Bookman Old Style" pitchFamily="18" charset="0"/>
              </a:rPr>
              <a:t> (specialist) </a:t>
            </a:r>
            <a:r>
              <a:rPr lang="en-US" sz="2800" dirty="0" err="1" smtClean="0">
                <a:latin typeface="Bookman Old Style" pitchFamily="18" charset="0"/>
              </a:rPr>
              <a:t>barbaachisu</a:t>
            </a:r>
            <a:r>
              <a:rPr lang="en-US" sz="2800" dirty="0" smtClean="0">
                <a:latin typeface="Bookman Old Style" pitchFamily="18" charset="0"/>
              </a:rPr>
              <a:t> </a:t>
            </a:r>
            <a:r>
              <a:rPr lang="en-US" sz="2800" dirty="0" err="1" smtClean="0">
                <a:latin typeface="Bookman Old Style" pitchFamily="18" charset="0"/>
              </a:rPr>
              <a:t>ta’uu</a:t>
            </a:r>
            <a:r>
              <a:rPr lang="en-US" sz="2800" dirty="0" smtClean="0">
                <a:latin typeface="Bookman Old Style" pitchFamily="18" charset="0"/>
              </a:rPr>
              <a:t> </a:t>
            </a:r>
            <a:r>
              <a:rPr lang="en-US" sz="2800" dirty="0" err="1" smtClean="0">
                <a:latin typeface="Bookman Old Style" pitchFamily="18" charset="0"/>
              </a:rPr>
              <a:t>isaa</a:t>
            </a:r>
            <a:r>
              <a:rPr lang="en-US" sz="2800" dirty="0" smtClean="0">
                <a:latin typeface="Bookman Old Style" pitchFamily="18" charset="0"/>
              </a:rPr>
              <a:t>, </a:t>
            </a:r>
          </a:p>
          <a:p>
            <a:pPr lvl="0" algn="just"/>
            <a:r>
              <a:rPr lang="en-US" sz="2800" dirty="0" err="1" smtClean="0">
                <a:latin typeface="Bookman Old Style" pitchFamily="18" charset="0"/>
              </a:rPr>
              <a:t>Sirna</a:t>
            </a:r>
            <a:r>
              <a:rPr lang="en-US" sz="2800" dirty="0" smtClean="0">
                <a:latin typeface="Bookman Old Style" pitchFamily="18" charset="0"/>
              </a:rPr>
              <a:t> </a:t>
            </a:r>
            <a:r>
              <a:rPr lang="en-US" sz="2800" dirty="0" err="1" smtClean="0">
                <a:latin typeface="Bookman Old Style" pitchFamily="18" charset="0"/>
              </a:rPr>
              <a:t>to’annoo</a:t>
            </a:r>
            <a:r>
              <a:rPr lang="en-US" sz="2800" dirty="0" smtClean="0">
                <a:latin typeface="Bookman Old Style" pitchFamily="18" charset="0"/>
              </a:rPr>
              <a:t> </a:t>
            </a:r>
            <a:r>
              <a:rPr lang="en-US" sz="2800" dirty="0" err="1" smtClean="0">
                <a:latin typeface="Bookman Old Style" pitchFamily="18" charset="0"/>
              </a:rPr>
              <a:t>keessaa</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a:t>
            </a:r>
            <a:r>
              <a:rPr lang="en-US" sz="2800" dirty="0" err="1" smtClean="0">
                <a:latin typeface="Bookman Old Style" pitchFamily="18" charset="0"/>
              </a:rPr>
              <a:t>saaxilu</a:t>
            </a:r>
            <a:r>
              <a:rPr lang="en-US" sz="2800" dirty="0" smtClean="0">
                <a:latin typeface="Bookman Old Style" pitchFamily="18" charset="0"/>
              </a:rPr>
              <a:t> , </a:t>
            </a:r>
            <a:r>
              <a:rPr lang="en-US" sz="2800" dirty="0" err="1" smtClean="0">
                <a:latin typeface="Bookman Old Style" pitchFamily="18" charset="0"/>
              </a:rPr>
              <a:t>ittisu</a:t>
            </a:r>
            <a:r>
              <a:rPr lang="en-US" sz="2800" dirty="0" smtClean="0">
                <a:latin typeface="Bookman Old Style" pitchFamily="18" charset="0"/>
              </a:rPr>
              <a:t>, </a:t>
            </a:r>
            <a:r>
              <a:rPr lang="en-US" sz="2800" dirty="0" err="1" smtClean="0">
                <a:latin typeface="Bookman Old Style" pitchFamily="18" charset="0"/>
              </a:rPr>
              <a:t>dhaabuu</a:t>
            </a:r>
            <a:r>
              <a:rPr lang="en-US" sz="2800" dirty="0" smtClean="0">
                <a:latin typeface="Bookman Old Style" pitchFamily="18" charset="0"/>
              </a:rPr>
              <a:t> </a:t>
            </a:r>
            <a:r>
              <a:rPr lang="en-US" sz="2800" dirty="0" err="1" smtClean="0">
                <a:latin typeface="Bookman Old Style" pitchFamily="18" charset="0"/>
              </a:rPr>
              <a:t>ykn</a:t>
            </a:r>
            <a:r>
              <a:rPr lang="en-US" sz="2800" dirty="0" smtClean="0">
                <a:latin typeface="Bookman Old Style" pitchFamily="18" charset="0"/>
              </a:rPr>
              <a:t> </a:t>
            </a:r>
            <a:r>
              <a:rPr lang="en-US" sz="2800" dirty="0" err="1" smtClean="0">
                <a:latin typeface="Bookman Old Style" pitchFamily="18" charset="0"/>
              </a:rPr>
              <a:t>raawwiisaa</a:t>
            </a:r>
            <a:r>
              <a:rPr lang="en-US" sz="2800" dirty="0" smtClean="0">
                <a:latin typeface="Bookman Old Style" pitchFamily="18" charset="0"/>
              </a:rPr>
              <a:t> </a:t>
            </a:r>
            <a:r>
              <a:rPr lang="en-US" sz="2800" dirty="0" err="1" smtClean="0">
                <a:latin typeface="Bookman Old Style" pitchFamily="18" charset="0"/>
              </a:rPr>
              <a:t>gadi</a:t>
            </a:r>
            <a:r>
              <a:rPr lang="en-US" sz="2800" dirty="0" smtClean="0">
                <a:latin typeface="Bookman Old Style" pitchFamily="18" charset="0"/>
              </a:rPr>
              <a:t> </a:t>
            </a:r>
            <a:r>
              <a:rPr lang="en-US" sz="2800" dirty="0" err="1" smtClean="0">
                <a:latin typeface="Bookman Old Style" pitchFamily="18" charset="0"/>
              </a:rPr>
              <a:t>xiqqeessuu</a:t>
            </a:r>
            <a:r>
              <a:rPr lang="en-US" sz="2800" dirty="0" smtClean="0">
                <a:latin typeface="Bookman Old Style" pitchFamily="18" charset="0"/>
              </a:rPr>
              <a:t>,</a:t>
            </a:r>
          </a:p>
          <a:p>
            <a:pPr lvl="0" algn="just"/>
            <a:r>
              <a:rPr lang="en-US" sz="2800" dirty="0" err="1" smtClean="0">
                <a:latin typeface="Bookman Old Style" pitchFamily="18" charset="0"/>
              </a:rPr>
              <a:t>Odiitii</a:t>
            </a:r>
            <a:r>
              <a:rPr lang="en-US" sz="2800" dirty="0" smtClean="0">
                <a:latin typeface="Bookman Old Style" pitchFamily="18" charset="0"/>
              </a:rPr>
              <a:t> fi </a:t>
            </a:r>
            <a:r>
              <a:rPr lang="en-US" sz="2800" dirty="0" err="1" smtClean="0">
                <a:latin typeface="Bookman Old Style" pitchFamily="18" charset="0"/>
              </a:rPr>
              <a:t>sirna</a:t>
            </a:r>
            <a:r>
              <a:rPr lang="en-US" sz="2800" dirty="0" smtClean="0">
                <a:latin typeface="Bookman Old Style" pitchFamily="18" charset="0"/>
              </a:rPr>
              <a:t> </a:t>
            </a:r>
            <a:r>
              <a:rPr lang="en-US" sz="2800" dirty="0" err="1" smtClean="0">
                <a:latin typeface="Bookman Old Style" pitchFamily="18" charset="0"/>
              </a:rPr>
              <a:t>qorannoo</a:t>
            </a:r>
            <a:r>
              <a:rPr lang="en-US" sz="2800" dirty="0" smtClean="0">
                <a:latin typeface="Bookman Old Style" pitchFamily="18" charset="0"/>
              </a:rPr>
              <a:t>  </a:t>
            </a:r>
            <a:r>
              <a:rPr lang="en-US" sz="2800" dirty="0" err="1" smtClean="0">
                <a:latin typeface="Bookman Old Style" pitchFamily="18" charset="0"/>
              </a:rPr>
              <a:t>dhimma</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  </a:t>
            </a:r>
            <a:r>
              <a:rPr lang="en-US" sz="2800" dirty="0" err="1" smtClean="0">
                <a:latin typeface="Bookman Old Style" pitchFamily="18" charset="0"/>
              </a:rPr>
              <a:t>irratti</a:t>
            </a:r>
            <a:r>
              <a:rPr lang="en-US" sz="2800" dirty="0" smtClean="0">
                <a:latin typeface="Bookman Old Style" pitchFamily="18" charset="0"/>
              </a:rPr>
              <a:t> </a:t>
            </a:r>
            <a:r>
              <a:rPr lang="en-US" sz="2800" dirty="0" err="1" smtClean="0">
                <a:latin typeface="Bookman Old Style" pitchFamily="18" charset="0"/>
              </a:rPr>
              <a:t>gaggeeffaman</a:t>
            </a:r>
            <a:r>
              <a:rPr lang="en-US" sz="2800" dirty="0" smtClean="0">
                <a:latin typeface="Bookman Old Style" pitchFamily="18" charset="0"/>
              </a:rPr>
              <a:t>. </a:t>
            </a:r>
          </a:p>
          <a:p>
            <a:pPr>
              <a:buNone/>
            </a:pPr>
            <a:endParaRPr lang="en-US" sz="2800" dirty="0" smtClean="0"/>
          </a:p>
        </p:txBody>
      </p:sp>
      <p:sp>
        <p:nvSpPr>
          <p:cNvPr id="4" name="Slide Number Placeholder 3"/>
          <p:cNvSpPr>
            <a:spLocks noGrp="1"/>
          </p:cNvSpPr>
          <p:nvPr>
            <p:ph type="sldNum" sz="quarter" idx="12"/>
          </p:nvPr>
        </p:nvSpPr>
        <p:spPr/>
        <p:txBody>
          <a:bodyPr/>
          <a:lstStyle/>
          <a:p>
            <a:fld id="{B34E41FD-3AE5-4618-82DC-A1B514BC1502}"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0" y="838200"/>
            <a:ext cx="8915400" cy="5410200"/>
          </a:xfrm>
        </p:spPr>
        <p:txBody>
          <a:bodyPr>
            <a:noAutofit/>
          </a:bodyPr>
          <a:lstStyle/>
          <a:p>
            <a:pPr algn="just"/>
            <a:r>
              <a:rPr lang="fi-FI" sz="2800" dirty="0" smtClean="0">
                <a:latin typeface="Bookman Old Style" pitchFamily="18" charset="0"/>
              </a:rPr>
              <a:t>Sirna (mala) to’annoo barbaachisaa baasiin walmadaalu hojii irra oolchuun maltee ittisuuf fayyada.Malli to’annoo dhimmoota kan akka hubannoo to’annoo guddisuu /bal’isuu , kaayyoo fi galma waajjira dhugaa ta’ee kaa’uu , mala /karaa/ qunnamtii odeeffannoo gahaa fi amanama maanajimantii dhiyeessuu/ qaqqabsiisu/uumuu/diriirsu/fi gegeeddarumsaaleef qajeelfama hayyama sirrii ta’ee (fakkaataa) diriirsuu fi eeguu of keessa qaba.</a:t>
            </a:r>
            <a:endParaRPr lang="en-US" sz="28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304800" y="1143000"/>
            <a:ext cx="8610600" cy="4983163"/>
          </a:xfrm>
        </p:spPr>
        <p:txBody>
          <a:bodyPr>
            <a:normAutofit/>
          </a:bodyPr>
          <a:lstStyle/>
          <a:p>
            <a:pPr algn="just"/>
            <a:r>
              <a:rPr lang="fi-FI" dirty="0">
                <a:latin typeface="Bookman Old Style" pitchFamily="18" charset="0"/>
              </a:rPr>
              <a:t>Adda baasuun jechuun ibsoota (mallatoolee) maltee gahaa fi qorannoon akka gaggeeffamu yaada kennuuf wabii ta’uu danda’an </a:t>
            </a:r>
            <a:r>
              <a:rPr lang="fi-FI" dirty="0" smtClean="0">
                <a:latin typeface="Bookman Old Style" pitchFamily="18" charset="0"/>
              </a:rPr>
              <a:t>gargar baasuudha</a:t>
            </a:r>
            <a:r>
              <a:rPr lang="fi-FI" dirty="0">
                <a:latin typeface="Bookman Old Style" pitchFamily="18" charset="0"/>
              </a:rPr>
              <a:t>.</a:t>
            </a:r>
          </a:p>
          <a:p>
            <a:pPr algn="just"/>
            <a:r>
              <a:rPr lang="fi-FI" dirty="0">
                <a:latin typeface="Bookman Old Style" pitchFamily="18" charset="0"/>
              </a:rPr>
              <a:t>Ibsootni kun kan argaman, to’annoo maanagemantiin diriirseen, xinxala odiitara keessaa raawwatee fi maddoota waajjira keesasa fi alaa kan biroo irraa bu’aa argaman irraa argamu</a:t>
            </a:r>
            <a:r>
              <a:rPr lang="fi-FI" sz="3600" dirty="0">
                <a:latin typeface="Bookman Old Style" pitchFamily="18" charset="0"/>
              </a:rPr>
              <a:t>. </a:t>
            </a:r>
            <a:endParaRPr lang="en-US" sz="2400"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31</a:t>
            </a:fld>
            <a:endParaRPr lang="en-US"/>
          </a:p>
        </p:txBody>
      </p:sp>
    </p:spTree>
    <p:extLst>
      <p:ext uri="{BB962C8B-B14F-4D97-AF65-F5344CB8AC3E}">
        <p14:creationId xmlns:p14="http://schemas.microsoft.com/office/powerpoint/2010/main" val="4053813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1066800"/>
            <a:ext cx="8763000" cy="4724400"/>
          </a:xfrm>
        </p:spPr>
        <p:txBody>
          <a:bodyPr>
            <a:normAutofit fontScale="70000" lnSpcReduction="20000"/>
          </a:bodyPr>
          <a:lstStyle/>
          <a:p>
            <a:pPr algn="just">
              <a:buFont typeface="Wingdings" pitchFamily="2" charset="2"/>
              <a:buChar char="v"/>
            </a:pPr>
            <a:r>
              <a:rPr lang="fi-FI" sz="3400" dirty="0">
                <a:latin typeface="Bookman Old Style" pitchFamily="18" charset="0"/>
              </a:rPr>
              <a:t>I</a:t>
            </a:r>
            <a:r>
              <a:rPr lang="fi-FI" sz="3400" dirty="0" smtClean="0">
                <a:latin typeface="Bookman Old Style" pitchFamily="18" charset="0"/>
              </a:rPr>
              <a:t>ddowwan Sodaa Gurguddoo mltee/ waliin dhauu, </a:t>
            </a:r>
            <a:endParaRPr lang="en-US" sz="3400" dirty="0" smtClean="0">
              <a:latin typeface="Bookman Old Style" pitchFamily="18" charset="0"/>
            </a:endParaRPr>
          </a:p>
          <a:p>
            <a:pPr marL="0" indent="0" algn="just">
              <a:buNone/>
            </a:pPr>
            <a:r>
              <a:rPr lang="fi-FI" sz="3400" dirty="0" smtClean="0">
                <a:latin typeface="Bookman Old Style" pitchFamily="18" charset="0"/>
              </a:rPr>
              <a:t>Maanagemantiinii fi Odiitarri keessaa bakkawwan akka :-</a:t>
            </a:r>
          </a:p>
          <a:p>
            <a:pPr algn="just">
              <a:buFont typeface="Wingdings" pitchFamily="2" charset="2"/>
              <a:buChar char="§"/>
            </a:pPr>
            <a:r>
              <a:rPr lang="fi-FI" sz="3400" dirty="0" smtClean="0">
                <a:latin typeface="Bookman Old Style" pitchFamily="18" charset="0"/>
              </a:rPr>
              <a:t> Naga’ee galii maallaqaa ,</a:t>
            </a:r>
          </a:p>
          <a:p>
            <a:pPr algn="just">
              <a:buFont typeface="Wingdings" pitchFamily="2" charset="2"/>
              <a:buChar char="§"/>
            </a:pPr>
            <a:r>
              <a:rPr lang="fi-FI" sz="3400" dirty="0" smtClean="0">
                <a:latin typeface="Bookman Old Style" pitchFamily="18" charset="0"/>
              </a:rPr>
              <a:t> Ragaalee herregaa,</a:t>
            </a:r>
          </a:p>
          <a:p>
            <a:pPr algn="just">
              <a:buFont typeface="Wingdings" pitchFamily="2" charset="2"/>
              <a:buChar char="§"/>
            </a:pPr>
            <a:r>
              <a:rPr lang="fi-FI" sz="3400" dirty="0" smtClean="0">
                <a:latin typeface="Bookman Old Style" pitchFamily="18" charset="0"/>
              </a:rPr>
              <a:t>Maallaqa callaa, </a:t>
            </a:r>
          </a:p>
          <a:p>
            <a:pPr algn="just">
              <a:buFont typeface="Wingdings" pitchFamily="2" charset="2"/>
              <a:buChar char="§"/>
            </a:pPr>
            <a:r>
              <a:rPr lang="fi-FI" sz="3400" dirty="0" smtClean="0">
                <a:latin typeface="Bookman Old Style" pitchFamily="18" charset="0"/>
              </a:rPr>
              <a:t>Meeshalee dhumaa,</a:t>
            </a:r>
          </a:p>
          <a:p>
            <a:pPr algn="just">
              <a:buFont typeface="Wingdings" pitchFamily="2" charset="2"/>
              <a:buChar char="§"/>
            </a:pPr>
            <a:r>
              <a:rPr lang="fi-FI" sz="3400" dirty="0" smtClean="0">
                <a:latin typeface="Bookman Old Style" pitchFamily="18" charset="0"/>
              </a:rPr>
              <a:t> Bittaa, </a:t>
            </a:r>
          </a:p>
          <a:p>
            <a:pPr algn="just">
              <a:buFont typeface="Wingdings" pitchFamily="2" charset="2"/>
              <a:buChar char="§"/>
            </a:pPr>
            <a:r>
              <a:rPr lang="fi-FI" sz="3400" dirty="0" smtClean="0">
                <a:latin typeface="Bookman Old Style" pitchFamily="18" charset="0"/>
              </a:rPr>
              <a:t>Mindaa, </a:t>
            </a:r>
          </a:p>
          <a:p>
            <a:pPr algn="just">
              <a:buFont typeface="Wingdings" pitchFamily="2" charset="2"/>
              <a:buChar char="§"/>
            </a:pPr>
            <a:r>
              <a:rPr lang="fi-FI" sz="3400" dirty="0" smtClean="0">
                <a:latin typeface="Bookman Old Style" pitchFamily="18" charset="0"/>
              </a:rPr>
              <a:t>Walitti qabamawwanii fi</a:t>
            </a:r>
          </a:p>
          <a:p>
            <a:pPr algn="just">
              <a:buFont typeface="Wingdings" pitchFamily="2" charset="2"/>
              <a:buChar char="§"/>
            </a:pPr>
            <a:r>
              <a:rPr lang="fi-FI" sz="3400" dirty="0" smtClean="0">
                <a:latin typeface="Bookman Old Style" pitchFamily="18" charset="0"/>
              </a:rPr>
              <a:t> Kaffalamawwan maltee warra soda guddaa qaban keessaa isaan tokko ta’uusanii beekuun irraa eegama. </a:t>
            </a:r>
            <a:endParaRPr lang="en-US" sz="3400" dirty="0" smtClean="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914400"/>
            <a:ext cx="8686800" cy="5562600"/>
          </a:xfrm>
        </p:spPr>
        <p:txBody>
          <a:bodyPr>
            <a:normAutofit/>
          </a:bodyPr>
          <a:lstStyle/>
          <a:p>
            <a:pPr algn="just">
              <a:buNone/>
            </a:pPr>
            <a:r>
              <a:rPr lang="fi-FI" dirty="0" smtClean="0"/>
              <a:t> </a:t>
            </a:r>
            <a:r>
              <a:rPr lang="en-US" b="1" dirty="0" err="1" smtClean="0"/>
              <a:t>Maallaqa</a:t>
            </a:r>
            <a:r>
              <a:rPr lang="en-US" b="1" dirty="0" smtClean="0"/>
              <a:t> </a:t>
            </a:r>
            <a:r>
              <a:rPr lang="en-US" b="1" dirty="0" err="1" smtClean="0"/>
              <a:t>Sassabuu</a:t>
            </a:r>
            <a:r>
              <a:rPr lang="en-US" b="1" dirty="0" smtClean="0"/>
              <a:t> </a:t>
            </a:r>
            <a:r>
              <a:rPr lang="en-US" b="1" dirty="0" err="1" smtClean="0"/>
              <a:t>irratti</a:t>
            </a:r>
            <a:r>
              <a:rPr lang="en-US" b="1" dirty="0" smtClean="0"/>
              <a:t>,</a:t>
            </a:r>
            <a:endParaRPr lang="en-US" sz="2000" b="1" dirty="0" smtClean="0"/>
          </a:p>
          <a:p>
            <a:pPr lvl="0" algn="just"/>
            <a:r>
              <a:rPr lang="en-US" dirty="0" err="1" smtClean="0"/>
              <a:t>Jijjiruu</a:t>
            </a:r>
            <a:r>
              <a:rPr lang="en-US" dirty="0" smtClean="0"/>
              <a:t>, </a:t>
            </a:r>
            <a:r>
              <a:rPr lang="en-US" dirty="0" err="1" smtClean="0"/>
              <a:t>Sirreessu</a:t>
            </a:r>
            <a:r>
              <a:rPr lang="en-US" dirty="0" smtClean="0"/>
              <a:t>, </a:t>
            </a:r>
            <a:r>
              <a:rPr lang="en-US" dirty="0" err="1" smtClean="0"/>
              <a:t>fakkeessuu</a:t>
            </a:r>
            <a:r>
              <a:rPr lang="en-US" dirty="0" smtClean="0"/>
              <a:t>, </a:t>
            </a:r>
            <a:r>
              <a:rPr lang="en-US" dirty="0" err="1" smtClean="0"/>
              <a:t>naga’ee</a:t>
            </a:r>
            <a:r>
              <a:rPr lang="en-US" dirty="0" smtClean="0"/>
              <a:t> </a:t>
            </a:r>
            <a:r>
              <a:rPr lang="en-US" dirty="0" err="1" smtClean="0"/>
              <a:t>bira</a:t>
            </a:r>
            <a:r>
              <a:rPr lang="en-US" dirty="0" smtClean="0"/>
              <a:t> </a:t>
            </a:r>
            <a:r>
              <a:rPr lang="en-US" dirty="0" err="1" smtClean="0"/>
              <a:t>darbu</a:t>
            </a:r>
            <a:r>
              <a:rPr lang="en-US" dirty="0" smtClean="0"/>
              <a:t>, </a:t>
            </a:r>
            <a:r>
              <a:rPr lang="en-US" dirty="0" err="1" smtClean="0"/>
              <a:t>hir’ina</a:t>
            </a:r>
            <a:r>
              <a:rPr lang="en-US" dirty="0" smtClean="0"/>
              <a:t> </a:t>
            </a:r>
            <a:r>
              <a:rPr lang="en-US" dirty="0" err="1" smtClean="0"/>
              <a:t>hin</a:t>
            </a:r>
            <a:r>
              <a:rPr lang="en-US" dirty="0" smtClean="0"/>
              <a:t> </a:t>
            </a:r>
            <a:r>
              <a:rPr lang="en-US" dirty="0" err="1" smtClean="0"/>
              <a:t>ibsaminii</a:t>
            </a:r>
            <a:r>
              <a:rPr lang="en-US" dirty="0" smtClean="0"/>
              <a:t> fi </a:t>
            </a:r>
            <a:r>
              <a:rPr lang="en-US" dirty="0" err="1" smtClean="0"/>
              <a:t>maallaqa</a:t>
            </a:r>
            <a:r>
              <a:rPr lang="en-US" dirty="0" smtClean="0"/>
              <a:t> </a:t>
            </a:r>
            <a:r>
              <a:rPr lang="en-US" dirty="0" err="1" smtClean="0"/>
              <a:t>guyyaa</a:t>
            </a:r>
            <a:r>
              <a:rPr lang="en-US" dirty="0" smtClean="0"/>
              <a:t> </a:t>
            </a:r>
            <a:r>
              <a:rPr lang="en-US" dirty="0" err="1" smtClean="0"/>
              <a:t>harra’aa</a:t>
            </a:r>
            <a:r>
              <a:rPr lang="en-US" dirty="0" smtClean="0"/>
              <a:t> </a:t>
            </a:r>
            <a:r>
              <a:rPr lang="en-US" dirty="0" err="1" smtClean="0"/>
              <a:t>sassaabame</a:t>
            </a:r>
            <a:r>
              <a:rPr lang="en-US" dirty="0" smtClean="0"/>
              <a:t> </a:t>
            </a:r>
            <a:r>
              <a:rPr lang="en-US" dirty="0" err="1" smtClean="0"/>
              <a:t>maallaqa</a:t>
            </a:r>
            <a:r>
              <a:rPr lang="en-US" dirty="0" smtClean="0"/>
              <a:t> </a:t>
            </a:r>
            <a:r>
              <a:rPr lang="en-US" dirty="0" err="1" smtClean="0"/>
              <a:t>kaleessa</a:t>
            </a:r>
            <a:r>
              <a:rPr lang="en-US" dirty="0" smtClean="0"/>
              <a:t> </a:t>
            </a:r>
            <a:r>
              <a:rPr lang="en-US" dirty="0" err="1" smtClean="0"/>
              <a:t>sassabamee</a:t>
            </a:r>
            <a:r>
              <a:rPr lang="en-US" dirty="0" smtClean="0"/>
              <a:t> </a:t>
            </a:r>
            <a:r>
              <a:rPr lang="en-US" dirty="0" err="1" smtClean="0"/>
              <a:t>galii</a:t>
            </a:r>
            <a:r>
              <a:rPr lang="en-US" dirty="0" smtClean="0"/>
              <a:t>  </a:t>
            </a:r>
            <a:r>
              <a:rPr lang="en-US" dirty="0" err="1" smtClean="0"/>
              <a:t>hin</a:t>
            </a:r>
            <a:r>
              <a:rPr lang="en-US" dirty="0" smtClean="0"/>
              <a:t> </a:t>
            </a:r>
            <a:r>
              <a:rPr lang="en-US" dirty="0" err="1" smtClean="0"/>
              <a:t>galmaa’iin</a:t>
            </a:r>
            <a:r>
              <a:rPr lang="en-US" dirty="0" smtClean="0"/>
              <a:t> </a:t>
            </a:r>
            <a:r>
              <a:rPr lang="en-US" dirty="0" err="1" smtClean="0"/>
              <a:t>dhoksuuf</a:t>
            </a:r>
            <a:r>
              <a:rPr lang="en-US" dirty="0" smtClean="0"/>
              <a:t> </a:t>
            </a:r>
            <a:r>
              <a:rPr lang="en-US" dirty="0" err="1" smtClean="0"/>
              <a:t>fayyadamu</a:t>
            </a:r>
            <a:endParaRPr lang="en-US" sz="2000" dirty="0" smtClean="0"/>
          </a:p>
          <a:p>
            <a:pPr algn="just">
              <a:buNone/>
            </a:pPr>
            <a:r>
              <a:rPr lang="en-US" b="1" dirty="0" smtClean="0"/>
              <a:t> </a:t>
            </a:r>
            <a:r>
              <a:rPr lang="en-US" b="1" dirty="0" err="1" smtClean="0"/>
              <a:t>Istookii</a:t>
            </a:r>
            <a:r>
              <a:rPr lang="en-US" b="1" dirty="0" smtClean="0"/>
              <a:t> </a:t>
            </a:r>
          </a:p>
          <a:p>
            <a:pPr lvl="0" algn="just"/>
            <a:r>
              <a:rPr lang="en-US" dirty="0" err="1" smtClean="0"/>
              <a:t>Meeshaalee</a:t>
            </a:r>
            <a:r>
              <a:rPr lang="en-US" dirty="0" smtClean="0"/>
              <a:t> </a:t>
            </a:r>
            <a:r>
              <a:rPr lang="en-US" dirty="0" err="1" smtClean="0"/>
              <a:t>qulqullini</a:t>
            </a:r>
            <a:r>
              <a:rPr lang="en-US" dirty="0" smtClean="0"/>
              <a:t> </a:t>
            </a:r>
            <a:r>
              <a:rPr lang="en-US" dirty="0" err="1" smtClean="0"/>
              <a:t>isaanii</a:t>
            </a:r>
            <a:r>
              <a:rPr lang="en-US" dirty="0" smtClean="0"/>
              <a:t> </a:t>
            </a:r>
            <a:r>
              <a:rPr lang="en-US" dirty="0" err="1" smtClean="0"/>
              <a:t>gadi</a:t>
            </a:r>
            <a:r>
              <a:rPr lang="en-US" dirty="0" smtClean="0"/>
              <a:t> </a:t>
            </a:r>
            <a:r>
              <a:rPr lang="en-US" dirty="0" err="1" smtClean="0"/>
              <a:t>aanaa</a:t>
            </a:r>
            <a:r>
              <a:rPr lang="en-US" dirty="0" smtClean="0"/>
              <a:t> </a:t>
            </a:r>
            <a:r>
              <a:rPr lang="en-US" dirty="0" err="1" smtClean="0"/>
              <a:t>ta’e</a:t>
            </a:r>
            <a:r>
              <a:rPr lang="en-US" dirty="0" smtClean="0"/>
              <a:t> </a:t>
            </a:r>
            <a:r>
              <a:rPr lang="en-US" dirty="0" err="1" smtClean="0"/>
              <a:t>gatii</a:t>
            </a:r>
            <a:r>
              <a:rPr lang="en-US" dirty="0" smtClean="0"/>
              <a:t> </a:t>
            </a:r>
            <a:r>
              <a:rPr lang="en-US" dirty="0" err="1" smtClean="0"/>
              <a:t>meeshaalee</a:t>
            </a:r>
            <a:r>
              <a:rPr lang="en-US" dirty="0" smtClean="0"/>
              <a:t> </a:t>
            </a:r>
            <a:r>
              <a:rPr lang="en-US" dirty="0" err="1" smtClean="0"/>
              <a:t>qulqullinni</a:t>
            </a:r>
            <a:r>
              <a:rPr lang="en-US" dirty="0" smtClean="0"/>
              <a:t> </a:t>
            </a:r>
            <a:r>
              <a:rPr lang="en-US" dirty="0" err="1" smtClean="0"/>
              <a:t>fooya’a</a:t>
            </a:r>
            <a:r>
              <a:rPr lang="en-US" dirty="0" smtClean="0"/>
              <a:t> </a:t>
            </a:r>
            <a:r>
              <a:rPr lang="en-US" dirty="0" err="1" smtClean="0"/>
              <a:t>ta’een</a:t>
            </a:r>
            <a:r>
              <a:rPr lang="en-US" dirty="0" smtClean="0"/>
              <a:t> </a:t>
            </a:r>
            <a:r>
              <a:rPr lang="en-US" dirty="0" err="1" smtClean="0"/>
              <a:t>bitu</a:t>
            </a:r>
            <a:r>
              <a:rPr lang="en-US" dirty="0" smtClean="0"/>
              <a:t> </a:t>
            </a:r>
            <a:r>
              <a:rPr lang="en-US" dirty="0" err="1" smtClean="0"/>
              <a:t>ykn</a:t>
            </a:r>
            <a:r>
              <a:rPr lang="en-US" dirty="0" smtClean="0"/>
              <a:t> </a:t>
            </a:r>
            <a:r>
              <a:rPr lang="en-US" dirty="0" err="1" smtClean="0"/>
              <a:t>fudhachuun</a:t>
            </a:r>
            <a:r>
              <a:rPr lang="en-US" dirty="0" smtClean="0"/>
              <a:t> </a:t>
            </a:r>
            <a:r>
              <a:rPr lang="en-US" dirty="0" err="1" smtClean="0"/>
              <a:t>garaagarummaa</a:t>
            </a:r>
            <a:r>
              <a:rPr lang="en-US" dirty="0" smtClean="0"/>
              <a:t> </a:t>
            </a:r>
            <a:r>
              <a:rPr lang="en-US" dirty="0" err="1" smtClean="0"/>
              <a:t>gatii</a:t>
            </a:r>
            <a:r>
              <a:rPr lang="en-US" dirty="0" smtClean="0"/>
              <a:t> </a:t>
            </a:r>
            <a:r>
              <a:rPr lang="en-US" dirty="0" err="1" smtClean="0"/>
              <a:t>gurgurtoota</a:t>
            </a:r>
            <a:r>
              <a:rPr lang="en-US" dirty="0" smtClean="0"/>
              <a:t> </a:t>
            </a:r>
            <a:r>
              <a:rPr lang="en-US" dirty="0" err="1" smtClean="0"/>
              <a:t>waliin</a:t>
            </a:r>
            <a:r>
              <a:rPr lang="en-US" dirty="0" smtClean="0"/>
              <a:t> </a:t>
            </a:r>
            <a:r>
              <a:rPr lang="en-US" dirty="0" err="1" smtClean="0"/>
              <a:t>hirachuu</a:t>
            </a:r>
            <a:r>
              <a:rPr lang="en-US" dirty="0"/>
              <a:t>,</a:t>
            </a:r>
            <a:r>
              <a:rPr lang="en-US" dirty="0" smtClean="0"/>
              <a:t> </a:t>
            </a:r>
            <a:endParaRPr lang="en-US" sz="2000" dirty="0" smtClean="0"/>
          </a:p>
          <a:p>
            <a:endParaRPr lang="en-US" sz="2000"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304800" y="1219200"/>
            <a:ext cx="8382000" cy="4906963"/>
          </a:xfrm>
        </p:spPr>
        <p:txBody>
          <a:bodyPr>
            <a:normAutofit lnSpcReduction="10000"/>
          </a:bodyPr>
          <a:lstStyle/>
          <a:p>
            <a:pPr lvl="0" algn="just"/>
            <a:r>
              <a:rPr lang="en-US" dirty="0" err="1"/>
              <a:t>Meeshaalee</a:t>
            </a:r>
            <a:r>
              <a:rPr lang="en-US" dirty="0"/>
              <a:t> </a:t>
            </a:r>
            <a:r>
              <a:rPr lang="en-US" dirty="0" err="1"/>
              <a:t>galii</a:t>
            </a:r>
            <a:r>
              <a:rPr lang="en-US" dirty="0"/>
              <a:t> fi </a:t>
            </a:r>
            <a:r>
              <a:rPr lang="en-US" dirty="0" err="1"/>
              <a:t>baasii</a:t>
            </a:r>
            <a:r>
              <a:rPr lang="en-US" dirty="0"/>
              <a:t> </a:t>
            </a:r>
            <a:r>
              <a:rPr lang="en-US" dirty="0" err="1"/>
              <a:t>taasifaman</a:t>
            </a:r>
            <a:r>
              <a:rPr lang="en-US" dirty="0"/>
              <a:t> </a:t>
            </a:r>
            <a:r>
              <a:rPr lang="en-US" dirty="0" err="1"/>
              <a:t>irraa</a:t>
            </a:r>
            <a:r>
              <a:rPr lang="en-US" dirty="0"/>
              <a:t> </a:t>
            </a:r>
            <a:r>
              <a:rPr lang="en-US" dirty="0" err="1"/>
              <a:t>hambifachuun</a:t>
            </a:r>
            <a:r>
              <a:rPr lang="en-US" dirty="0"/>
              <a:t> </a:t>
            </a:r>
            <a:r>
              <a:rPr lang="en-US" dirty="0" err="1"/>
              <a:t>akka</a:t>
            </a:r>
            <a:r>
              <a:rPr lang="en-US" dirty="0"/>
              <a:t> </a:t>
            </a:r>
            <a:r>
              <a:rPr lang="en-US" dirty="0" err="1"/>
              <a:t>fudhatamanitti</a:t>
            </a:r>
            <a:r>
              <a:rPr lang="en-US" dirty="0"/>
              <a:t> </a:t>
            </a:r>
            <a:r>
              <a:rPr lang="en-US" dirty="0" err="1"/>
              <a:t>yeroof</a:t>
            </a:r>
            <a:r>
              <a:rPr lang="en-US" dirty="0"/>
              <a:t> </a:t>
            </a:r>
            <a:r>
              <a:rPr lang="en-US" dirty="0" err="1"/>
              <a:t>ibsuu</a:t>
            </a:r>
            <a:r>
              <a:rPr lang="en-US" dirty="0"/>
              <a:t> </a:t>
            </a:r>
            <a:endParaRPr lang="en-US" sz="2000" dirty="0"/>
          </a:p>
          <a:p>
            <a:pPr lvl="0" algn="just"/>
            <a:r>
              <a:rPr lang="en-US" dirty="0" err="1"/>
              <a:t>Meeshaalee</a:t>
            </a:r>
            <a:r>
              <a:rPr lang="en-US" dirty="0"/>
              <a:t> </a:t>
            </a:r>
            <a:r>
              <a:rPr lang="en-US" dirty="0" err="1"/>
              <a:t>booda</a:t>
            </a:r>
            <a:r>
              <a:rPr lang="en-US" dirty="0"/>
              <a:t> </a:t>
            </a:r>
            <a:r>
              <a:rPr lang="en-US" dirty="0" err="1"/>
              <a:t>fudhachuuf</a:t>
            </a:r>
            <a:r>
              <a:rPr lang="en-US" dirty="0"/>
              <a:t> </a:t>
            </a:r>
            <a:r>
              <a:rPr lang="en-US" dirty="0" err="1"/>
              <a:t>dalla</a:t>
            </a:r>
            <a:r>
              <a:rPr lang="en-US" dirty="0"/>
              <a:t> </a:t>
            </a:r>
            <a:r>
              <a:rPr lang="en-US" dirty="0" err="1"/>
              <a:t>waajjiraa</a:t>
            </a:r>
            <a:r>
              <a:rPr lang="en-US" dirty="0"/>
              <a:t> </a:t>
            </a:r>
            <a:r>
              <a:rPr lang="en-US" dirty="0" err="1"/>
              <a:t>ala</a:t>
            </a:r>
            <a:r>
              <a:rPr lang="en-US" dirty="0"/>
              <a:t> </a:t>
            </a:r>
            <a:r>
              <a:rPr lang="en-US" dirty="0" err="1"/>
              <a:t>darbu</a:t>
            </a:r>
            <a:r>
              <a:rPr lang="en-US" dirty="0"/>
              <a:t>, </a:t>
            </a:r>
            <a:r>
              <a:rPr lang="en-US" dirty="0" err="1"/>
              <a:t>meeshalee</a:t>
            </a:r>
            <a:r>
              <a:rPr lang="en-US" dirty="0"/>
              <a:t> </a:t>
            </a:r>
            <a:r>
              <a:rPr lang="en-US" dirty="0" err="1"/>
              <a:t>walfakkaatanii</a:t>
            </a:r>
            <a:r>
              <a:rPr lang="en-US" dirty="0"/>
              <a:t> fi </a:t>
            </a:r>
            <a:r>
              <a:rPr lang="en-US" dirty="0" err="1"/>
              <a:t>gatiin</a:t>
            </a:r>
            <a:r>
              <a:rPr lang="en-US" dirty="0"/>
              <a:t> </a:t>
            </a:r>
            <a:r>
              <a:rPr lang="en-US" dirty="0" err="1"/>
              <a:t>gargar</a:t>
            </a:r>
            <a:r>
              <a:rPr lang="en-US" dirty="0"/>
              <a:t> </a:t>
            </a:r>
            <a:r>
              <a:rPr lang="en-US" dirty="0" err="1"/>
              <a:t>ta’ee</a:t>
            </a:r>
            <a:r>
              <a:rPr lang="en-US" dirty="0"/>
              <a:t> </a:t>
            </a:r>
            <a:r>
              <a:rPr lang="en-US" dirty="0" err="1"/>
              <a:t>sheelfii</a:t>
            </a:r>
            <a:r>
              <a:rPr lang="en-US" dirty="0"/>
              <a:t> </a:t>
            </a:r>
            <a:r>
              <a:rPr lang="en-US" dirty="0" err="1"/>
              <a:t>irratti</a:t>
            </a:r>
            <a:r>
              <a:rPr lang="en-US" dirty="0"/>
              <a:t> </a:t>
            </a:r>
            <a:r>
              <a:rPr lang="en-US" dirty="0" err="1"/>
              <a:t>kaa’u</a:t>
            </a:r>
            <a:r>
              <a:rPr lang="en-US" dirty="0"/>
              <a:t> </a:t>
            </a:r>
            <a:r>
              <a:rPr lang="en-US" dirty="0" err="1"/>
              <a:t>fkn</a:t>
            </a:r>
            <a:r>
              <a:rPr lang="en-US" dirty="0"/>
              <a:t> </a:t>
            </a:r>
            <a:r>
              <a:rPr lang="en-US" dirty="0" err="1"/>
              <a:t>Tooftaa</a:t>
            </a:r>
            <a:r>
              <a:rPr lang="en-US" dirty="0"/>
              <a:t> </a:t>
            </a:r>
            <a:r>
              <a:rPr lang="en-US" dirty="0" err="1"/>
              <a:t>tilmaama</a:t>
            </a:r>
            <a:r>
              <a:rPr lang="en-US" dirty="0"/>
              <a:t> </a:t>
            </a:r>
            <a:r>
              <a:rPr lang="en-US" dirty="0" err="1"/>
              <a:t>gatii</a:t>
            </a:r>
            <a:r>
              <a:rPr lang="en-US" dirty="0"/>
              <a:t> </a:t>
            </a:r>
            <a:r>
              <a:rPr lang="en-US" dirty="0" err="1"/>
              <a:t>meeshaalee</a:t>
            </a:r>
            <a:r>
              <a:rPr lang="en-US" dirty="0"/>
              <a:t> </a:t>
            </a:r>
            <a:r>
              <a:rPr lang="en-US" dirty="0" err="1"/>
              <a:t>dursa</a:t>
            </a:r>
            <a:r>
              <a:rPr lang="en-US" dirty="0"/>
              <a:t> </a:t>
            </a:r>
            <a:r>
              <a:rPr lang="en-US" dirty="0" err="1"/>
              <a:t>gala’an</a:t>
            </a:r>
            <a:r>
              <a:rPr lang="en-US" dirty="0"/>
              <a:t> </a:t>
            </a:r>
            <a:r>
              <a:rPr lang="en-US" dirty="0" err="1"/>
              <a:t>duranii</a:t>
            </a:r>
            <a:r>
              <a:rPr lang="en-US" dirty="0"/>
              <a:t> </a:t>
            </a:r>
            <a:r>
              <a:rPr lang="en-US" dirty="0" err="1"/>
              <a:t>ba’an</a:t>
            </a:r>
            <a:r>
              <a:rPr lang="en-US" dirty="0"/>
              <a:t> (FIFO) fi </a:t>
            </a:r>
            <a:r>
              <a:rPr lang="en-US" dirty="0" err="1"/>
              <a:t>meeshaalee</a:t>
            </a:r>
            <a:r>
              <a:rPr lang="en-US" dirty="0"/>
              <a:t> </a:t>
            </a:r>
            <a:r>
              <a:rPr lang="en-US" dirty="0" err="1"/>
              <a:t>hataman</a:t>
            </a:r>
            <a:r>
              <a:rPr lang="en-US" dirty="0"/>
              <a:t> </a:t>
            </a:r>
            <a:r>
              <a:rPr lang="en-US" dirty="0" err="1"/>
              <a:t>kutaa</a:t>
            </a:r>
            <a:r>
              <a:rPr lang="en-US" dirty="0"/>
              <a:t> </a:t>
            </a:r>
            <a:r>
              <a:rPr lang="en-US" dirty="0" err="1"/>
              <a:t>qabeenyaa</a:t>
            </a:r>
            <a:r>
              <a:rPr lang="en-US" dirty="0"/>
              <a:t> </a:t>
            </a:r>
            <a:r>
              <a:rPr lang="en-US" dirty="0" err="1"/>
              <a:t>keessa</a:t>
            </a:r>
            <a:r>
              <a:rPr lang="en-US" dirty="0"/>
              <a:t> </a:t>
            </a:r>
            <a:r>
              <a:rPr lang="en-US" dirty="0" err="1"/>
              <a:t>osoo</a:t>
            </a:r>
            <a:r>
              <a:rPr lang="en-US" dirty="0"/>
              <a:t> </a:t>
            </a:r>
            <a:r>
              <a:rPr lang="en-US" dirty="0" err="1"/>
              <a:t>hin</a:t>
            </a:r>
            <a:r>
              <a:rPr lang="en-US" dirty="0"/>
              <a:t> </a:t>
            </a:r>
            <a:r>
              <a:rPr lang="en-US" dirty="0" err="1"/>
              <a:t>jiraatiin</a:t>
            </a:r>
            <a:r>
              <a:rPr lang="en-US" dirty="0"/>
              <a:t> </a:t>
            </a:r>
            <a:r>
              <a:rPr lang="en-US" dirty="0" err="1"/>
              <a:t>akka</a:t>
            </a:r>
            <a:r>
              <a:rPr lang="en-US" dirty="0"/>
              <a:t> </a:t>
            </a:r>
            <a:r>
              <a:rPr lang="en-US" dirty="0" err="1"/>
              <a:t>jirutti</a:t>
            </a:r>
            <a:r>
              <a:rPr lang="en-US" dirty="0"/>
              <a:t> </a:t>
            </a:r>
            <a:r>
              <a:rPr lang="en-US" dirty="0" err="1"/>
              <a:t>gabaasuu</a:t>
            </a:r>
            <a:r>
              <a:rPr lang="en-US" dirty="0"/>
              <a:t>. </a:t>
            </a:r>
            <a:endParaRPr lang="en-US" sz="2000" dirty="0"/>
          </a:p>
          <a:p>
            <a:pPr algn="just"/>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34</a:t>
            </a:fld>
            <a:endParaRPr lang="en-US"/>
          </a:p>
        </p:txBody>
      </p:sp>
    </p:spTree>
    <p:extLst>
      <p:ext uri="{BB962C8B-B14F-4D97-AF65-F5344CB8AC3E}">
        <p14:creationId xmlns:p14="http://schemas.microsoft.com/office/powerpoint/2010/main" val="7173140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dirty="0" smtClean="0"/>
              <a:t>….</a:t>
            </a:r>
            <a:r>
              <a:rPr lang="en-US" dirty="0" err="1" smtClean="0"/>
              <a:t>Itti</a:t>
            </a:r>
            <a:r>
              <a:rPr lang="en-US" dirty="0" smtClean="0"/>
              <a:t> </a:t>
            </a:r>
            <a:r>
              <a:rPr lang="en-US" dirty="0" err="1" smtClean="0"/>
              <a:t>fufee</a:t>
            </a:r>
            <a:r>
              <a:rPr lang="en-US" dirty="0" smtClean="0"/>
              <a:t>..</a:t>
            </a:r>
            <a:endParaRPr lang="en-US" dirty="0"/>
          </a:p>
        </p:txBody>
      </p:sp>
      <p:sp>
        <p:nvSpPr>
          <p:cNvPr id="3" name="Content Placeholder 2"/>
          <p:cNvSpPr>
            <a:spLocks noGrp="1"/>
          </p:cNvSpPr>
          <p:nvPr>
            <p:ph idx="1"/>
          </p:nvPr>
        </p:nvSpPr>
        <p:spPr>
          <a:xfrm>
            <a:off x="304800" y="1143000"/>
            <a:ext cx="8610600" cy="4572001"/>
          </a:xfrm>
        </p:spPr>
        <p:txBody>
          <a:bodyPr>
            <a:normAutofit fontScale="92500" lnSpcReduction="20000"/>
          </a:bodyPr>
          <a:lstStyle/>
          <a:p>
            <a:pPr algn="just">
              <a:buNone/>
            </a:pPr>
            <a:r>
              <a:rPr lang="pt-BR" b="1" dirty="0" smtClean="0"/>
              <a:t>Sochii bittaa irratti maltee /waliindhahinsa raawwatu </a:t>
            </a:r>
            <a:endParaRPr lang="en-US" sz="2000" b="1" dirty="0" smtClean="0"/>
          </a:p>
          <a:p>
            <a:pPr lvl="0" algn="just"/>
            <a:r>
              <a:rPr lang="pt-BR" dirty="0" smtClean="0"/>
              <a:t>Bifa kennaan ykn Kiisiin (kick backs) ykn gumaan (pay off) maallaqa fudhachuu, </a:t>
            </a:r>
            <a:endParaRPr lang="en-US" sz="2000" dirty="0" smtClean="0"/>
          </a:p>
          <a:p>
            <a:pPr lvl="0" algn="just"/>
            <a:r>
              <a:rPr lang="pt-BR" dirty="0" smtClean="0"/>
              <a:t>Ogantoonni teekniikaa adeemsa jiru fakkeessuun (fayyaadamu) bittaa dhaabata isaanii irraa raawwachuu </a:t>
            </a:r>
            <a:endParaRPr lang="en-US" sz="2000" dirty="0" smtClean="0"/>
          </a:p>
          <a:p>
            <a:pPr lvl="0" algn="just"/>
            <a:r>
              <a:rPr lang="fi-FI" dirty="0" smtClean="0"/>
              <a:t>Gatiiwwan gurguddoo seera qabeessa hin taaneen bittaa raawwachuu ,</a:t>
            </a:r>
            <a:endParaRPr lang="en-US" sz="2000" dirty="0" smtClean="0"/>
          </a:p>
          <a:p>
            <a:pPr lvl="0" algn="just"/>
            <a:r>
              <a:rPr lang="fi-FI" dirty="0" smtClean="0"/>
              <a:t>Dhiyeessitootaa matta’a kennaniif gatii prooforman sassaabame iccitii osoo hin eegiin ibsuu. </a:t>
            </a:r>
            <a:endParaRPr lang="en-US" sz="2000" dirty="0" smtClean="0"/>
          </a:p>
          <a:p>
            <a:pPr algn="just"/>
            <a:endParaRPr lang="en-US" sz="2000" dirty="0" smtClean="0"/>
          </a:p>
          <a:p>
            <a:pPr marL="0" indent="0" algn="just">
              <a:buNone/>
            </a:pPr>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1066800"/>
            <a:ext cx="8229600" cy="5059363"/>
          </a:xfrm>
        </p:spPr>
        <p:txBody>
          <a:bodyPr>
            <a:normAutofit/>
          </a:bodyPr>
          <a:lstStyle/>
          <a:p>
            <a:pPr>
              <a:buNone/>
            </a:pPr>
            <a:r>
              <a:rPr lang="en-US" b="1" dirty="0" err="1" smtClean="0"/>
              <a:t>Maltee</a:t>
            </a:r>
            <a:r>
              <a:rPr lang="en-US" b="1" dirty="0" smtClean="0"/>
              <a:t> /</a:t>
            </a:r>
            <a:r>
              <a:rPr lang="en-US" b="1" dirty="0" err="1" smtClean="0"/>
              <a:t>waliin</a:t>
            </a:r>
            <a:r>
              <a:rPr lang="en-US" b="1" dirty="0" smtClean="0"/>
              <a:t> </a:t>
            </a:r>
            <a:r>
              <a:rPr lang="en-US" b="1" dirty="0" err="1" smtClean="0"/>
              <a:t>dahinsa</a:t>
            </a:r>
            <a:r>
              <a:rPr lang="en-US" b="1" dirty="0" smtClean="0"/>
              <a:t>  </a:t>
            </a:r>
            <a:r>
              <a:rPr lang="en-US" b="1" dirty="0" err="1" smtClean="0"/>
              <a:t>peeroolii</a:t>
            </a:r>
            <a:r>
              <a:rPr lang="en-US" b="1" dirty="0" smtClean="0"/>
              <a:t> /</a:t>
            </a:r>
            <a:r>
              <a:rPr lang="en-US" b="1" dirty="0" err="1" smtClean="0"/>
              <a:t>mindaa</a:t>
            </a:r>
            <a:r>
              <a:rPr lang="en-US" b="1" dirty="0" smtClean="0"/>
              <a:t>/ </a:t>
            </a:r>
            <a:endParaRPr lang="en-US" sz="2000" b="1" dirty="0" smtClean="0"/>
          </a:p>
          <a:p>
            <a:pPr lvl="0" algn="just"/>
            <a:r>
              <a:rPr lang="en-US" dirty="0" err="1" smtClean="0"/>
              <a:t>Yeroo</a:t>
            </a:r>
            <a:r>
              <a:rPr lang="en-US" dirty="0" smtClean="0"/>
              <a:t> </a:t>
            </a:r>
            <a:r>
              <a:rPr lang="en-US" dirty="0" err="1" smtClean="0"/>
              <a:t>hojiin</a:t>
            </a:r>
            <a:r>
              <a:rPr lang="en-US" dirty="0" smtClean="0"/>
              <a:t> </a:t>
            </a:r>
            <a:r>
              <a:rPr lang="en-US" dirty="0" err="1" smtClean="0"/>
              <a:t>hojjatamee</a:t>
            </a:r>
            <a:r>
              <a:rPr lang="en-US" dirty="0" smtClean="0"/>
              <a:t> </a:t>
            </a:r>
            <a:r>
              <a:rPr lang="en-US" dirty="0" err="1" smtClean="0"/>
              <a:t>ol-kaasuun</a:t>
            </a:r>
            <a:r>
              <a:rPr lang="en-US" dirty="0" smtClean="0"/>
              <a:t> </a:t>
            </a:r>
            <a:r>
              <a:rPr lang="en-US" dirty="0" err="1" smtClean="0"/>
              <a:t>gabaasuu</a:t>
            </a:r>
            <a:r>
              <a:rPr lang="en-US" dirty="0" smtClean="0"/>
              <a:t> /</a:t>
            </a:r>
            <a:r>
              <a:rPr lang="en-US" dirty="0" err="1" smtClean="0"/>
              <a:t>hamma</a:t>
            </a:r>
            <a:r>
              <a:rPr lang="en-US" dirty="0" smtClean="0"/>
              <a:t> </a:t>
            </a:r>
            <a:r>
              <a:rPr lang="en-US" dirty="0" err="1" smtClean="0"/>
              <a:t>ta’uu</a:t>
            </a:r>
            <a:r>
              <a:rPr lang="en-US" dirty="0" smtClean="0"/>
              <a:t>  </a:t>
            </a:r>
            <a:r>
              <a:rPr lang="en-US" dirty="0" err="1" smtClean="0"/>
              <a:t>qabu</a:t>
            </a:r>
            <a:r>
              <a:rPr lang="en-US" dirty="0" smtClean="0"/>
              <a:t> </a:t>
            </a:r>
            <a:r>
              <a:rPr lang="en-US" dirty="0" err="1" smtClean="0"/>
              <a:t>ol</a:t>
            </a:r>
            <a:r>
              <a:rPr lang="en-US" dirty="0" smtClean="0"/>
              <a:t> </a:t>
            </a:r>
            <a:r>
              <a:rPr lang="en-US" dirty="0" err="1" smtClean="0"/>
              <a:t>ibsu</a:t>
            </a:r>
            <a:r>
              <a:rPr lang="en-US" dirty="0" smtClean="0"/>
              <a:t> /, </a:t>
            </a:r>
            <a:r>
              <a:rPr lang="en-US" dirty="0" err="1" smtClean="0"/>
              <a:t>yeroo</a:t>
            </a:r>
            <a:r>
              <a:rPr lang="en-US" dirty="0" smtClean="0"/>
              <a:t> </a:t>
            </a:r>
            <a:r>
              <a:rPr lang="en-US" dirty="0" err="1" smtClean="0"/>
              <a:t>hojii</a:t>
            </a:r>
            <a:r>
              <a:rPr lang="en-US" dirty="0" smtClean="0"/>
              <a:t> </a:t>
            </a:r>
            <a:r>
              <a:rPr lang="en-US" dirty="0" err="1" smtClean="0"/>
              <a:t>hafameef</a:t>
            </a:r>
            <a:r>
              <a:rPr lang="en-US" dirty="0" smtClean="0"/>
              <a:t> </a:t>
            </a:r>
            <a:r>
              <a:rPr lang="en-US" dirty="0" err="1" smtClean="0"/>
              <a:t>ykn</a:t>
            </a:r>
            <a:r>
              <a:rPr lang="en-US" dirty="0" smtClean="0"/>
              <a:t> </a:t>
            </a:r>
            <a:r>
              <a:rPr lang="en-US" dirty="0" err="1" smtClean="0"/>
              <a:t>hin</a:t>
            </a:r>
            <a:r>
              <a:rPr lang="en-US" dirty="0" smtClean="0"/>
              <a:t> </a:t>
            </a:r>
            <a:r>
              <a:rPr lang="en-US" dirty="0" err="1" smtClean="0"/>
              <a:t>raawatamiin</a:t>
            </a:r>
            <a:r>
              <a:rPr lang="en-US" dirty="0" smtClean="0"/>
              <a:t> </a:t>
            </a:r>
            <a:r>
              <a:rPr lang="en-US" dirty="0" err="1" smtClean="0"/>
              <a:t>gabaasuu</a:t>
            </a:r>
            <a:r>
              <a:rPr lang="en-US" dirty="0" smtClean="0"/>
              <a:t> </a:t>
            </a:r>
            <a:r>
              <a:rPr lang="en-US" dirty="0" err="1" smtClean="0"/>
              <a:t>dhabu</a:t>
            </a:r>
            <a:r>
              <a:rPr lang="en-US" dirty="0" smtClean="0"/>
              <a:t> , </a:t>
            </a:r>
            <a:r>
              <a:rPr lang="en-US" dirty="0" err="1" smtClean="0"/>
              <a:t>hojjataa</a:t>
            </a:r>
            <a:r>
              <a:rPr lang="en-US" dirty="0" smtClean="0"/>
              <a:t> </a:t>
            </a:r>
            <a:r>
              <a:rPr lang="en-US" dirty="0" err="1" smtClean="0"/>
              <a:t>waajjirichaa</a:t>
            </a:r>
            <a:r>
              <a:rPr lang="en-US" dirty="0" smtClean="0"/>
              <a:t> </a:t>
            </a:r>
            <a:r>
              <a:rPr lang="en-US" dirty="0" err="1" smtClean="0"/>
              <a:t>hin</a:t>
            </a:r>
            <a:r>
              <a:rPr lang="en-US" dirty="0" smtClean="0"/>
              <a:t> </a:t>
            </a:r>
            <a:r>
              <a:rPr lang="en-US" dirty="0" err="1" smtClean="0"/>
              <a:t>ta’iin</a:t>
            </a:r>
            <a:r>
              <a:rPr lang="en-US" dirty="0" smtClean="0"/>
              <a:t> </a:t>
            </a:r>
            <a:r>
              <a:rPr lang="en-US" dirty="0" err="1" smtClean="0"/>
              <a:t>peeroolii</a:t>
            </a:r>
            <a:r>
              <a:rPr lang="en-US" dirty="0" smtClean="0"/>
              <a:t> </a:t>
            </a:r>
            <a:r>
              <a:rPr lang="en-US" dirty="0" err="1" smtClean="0"/>
              <a:t>irratti</a:t>
            </a:r>
            <a:r>
              <a:rPr lang="en-US" dirty="0" smtClean="0"/>
              <a:t> </a:t>
            </a:r>
            <a:r>
              <a:rPr lang="en-US" dirty="0" err="1" smtClean="0"/>
              <a:t>qabuu</a:t>
            </a:r>
            <a:r>
              <a:rPr lang="en-US" dirty="0" smtClean="0"/>
              <a:t> ,</a:t>
            </a:r>
            <a:r>
              <a:rPr lang="en-US" dirty="0" err="1" smtClean="0"/>
              <a:t>hojjataa</a:t>
            </a:r>
            <a:r>
              <a:rPr lang="en-US" dirty="0" smtClean="0"/>
              <a:t> </a:t>
            </a:r>
            <a:r>
              <a:rPr lang="en-US" dirty="0" err="1" smtClean="0"/>
              <a:t>hojii</a:t>
            </a:r>
            <a:r>
              <a:rPr lang="en-US" dirty="0" smtClean="0"/>
              <a:t> </a:t>
            </a:r>
            <a:r>
              <a:rPr lang="en-US" dirty="0" err="1" smtClean="0"/>
              <a:t>gadidhiisse</a:t>
            </a:r>
            <a:r>
              <a:rPr lang="en-US" dirty="0" smtClean="0"/>
              <a:t> fi </a:t>
            </a:r>
            <a:r>
              <a:rPr lang="en-US" dirty="0" err="1" smtClean="0"/>
              <a:t>jijjirame</a:t>
            </a:r>
            <a:r>
              <a:rPr lang="en-US" dirty="0" smtClean="0"/>
              <a:t> </a:t>
            </a:r>
            <a:r>
              <a:rPr lang="en-US" dirty="0" err="1" smtClean="0"/>
              <a:t>gabaasu</a:t>
            </a:r>
            <a:r>
              <a:rPr lang="en-US" dirty="0" smtClean="0"/>
              <a:t> </a:t>
            </a:r>
            <a:r>
              <a:rPr lang="en-US" dirty="0" err="1" smtClean="0"/>
              <a:t>dhiisu</a:t>
            </a:r>
            <a:r>
              <a:rPr lang="en-US" dirty="0" smtClean="0"/>
              <a:t> ,</a:t>
            </a:r>
            <a:r>
              <a:rPr lang="en-US" dirty="0" err="1" smtClean="0"/>
              <a:t>kaffalttiwwan</a:t>
            </a:r>
            <a:r>
              <a:rPr lang="en-US" dirty="0" smtClean="0"/>
              <a:t> </a:t>
            </a:r>
            <a:r>
              <a:rPr lang="en-US" dirty="0" err="1" smtClean="0"/>
              <a:t>duraa</a:t>
            </a:r>
            <a:r>
              <a:rPr lang="en-US" dirty="0" smtClean="0"/>
              <a:t> </a:t>
            </a:r>
            <a:r>
              <a:rPr lang="en-US" dirty="0" err="1" smtClean="0"/>
              <a:t>hin</a:t>
            </a:r>
            <a:r>
              <a:rPr lang="en-US" dirty="0" smtClean="0"/>
              <a:t> </a:t>
            </a:r>
            <a:r>
              <a:rPr lang="en-US" dirty="0" err="1" smtClean="0"/>
              <a:t>hayyamammne</a:t>
            </a:r>
            <a:r>
              <a:rPr lang="en-US" dirty="0" smtClean="0"/>
              <a:t> </a:t>
            </a:r>
            <a:r>
              <a:rPr lang="en-US" dirty="0" err="1" smtClean="0"/>
              <a:t>hojjatoota</a:t>
            </a:r>
            <a:r>
              <a:rPr lang="en-US" dirty="0" smtClean="0"/>
              <a:t> </a:t>
            </a:r>
            <a:r>
              <a:rPr lang="en-US" dirty="0" err="1" smtClean="0"/>
              <a:t>kennuu</a:t>
            </a:r>
            <a:r>
              <a:rPr lang="en-US" dirty="0" smtClean="0"/>
              <a:t>, </a:t>
            </a:r>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fld id="{B34E41FD-3AE5-4618-82DC-A1B514BC1502}"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228600" y="1143000"/>
            <a:ext cx="8763000" cy="4983163"/>
          </a:xfrm>
        </p:spPr>
        <p:txBody>
          <a:bodyPr>
            <a:normAutofit fontScale="92500"/>
          </a:bodyPr>
          <a:lstStyle/>
          <a:p>
            <a:pPr algn="just">
              <a:buNone/>
            </a:pPr>
            <a:r>
              <a:rPr lang="en-US" b="1" dirty="0" err="1">
                <a:solidFill>
                  <a:prstClr val="black"/>
                </a:solidFill>
              </a:rPr>
              <a:t>Maltee</a:t>
            </a:r>
            <a:r>
              <a:rPr lang="en-US" b="1" dirty="0">
                <a:solidFill>
                  <a:prstClr val="black"/>
                </a:solidFill>
              </a:rPr>
              <a:t> /</a:t>
            </a:r>
            <a:r>
              <a:rPr lang="en-US" b="1" dirty="0" err="1">
                <a:solidFill>
                  <a:prstClr val="black"/>
                </a:solidFill>
              </a:rPr>
              <a:t>waliin</a:t>
            </a:r>
            <a:r>
              <a:rPr lang="en-US" b="1" dirty="0">
                <a:solidFill>
                  <a:prstClr val="black"/>
                </a:solidFill>
              </a:rPr>
              <a:t> </a:t>
            </a:r>
            <a:r>
              <a:rPr lang="en-US" b="1" dirty="0" err="1">
                <a:solidFill>
                  <a:prstClr val="black"/>
                </a:solidFill>
              </a:rPr>
              <a:t>dahinsa</a:t>
            </a:r>
            <a:r>
              <a:rPr lang="en-US" b="1" dirty="0">
                <a:solidFill>
                  <a:prstClr val="black"/>
                </a:solidFill>
              </a:rPr>
              <a:t> </a:t>
            </a:r>
            <a:r>
              <a:rPr lang="en-US" b="1" dirty="0"/>
              <a:t> </a:t>
            </a:r>
            <a:r>
              <a:rPr lang="en-US" b="1" dirty="0" err="1"/>
              <a:t>Walitti</a:t>
            </a:r>
            <a:r>
              <a:rPr lang="en-US" b="1" dirty="0"/>
              <a:t> </a:t>
            </a:r>
            <a:r>
              <a:rPr lang="en-US" b="1" dirty="0" err="1"/>
              <a:t>Qabamawwanii</a:t>
            </a:r>
            <a:r>
              <a:rPr lang="en-US" b="1" dirty="0"/>
              <a:t> fi </a:t>
            </a:r>
            <a:r>
              <a:rPr lang="en-US" b="1" dirty="0" err="1"/>
              <a:t>Kaffalamaawwan</a:t>
            </a:r>
            <a:r>
              <a:rPr lang="en-US" b="1" dirty="0"/>
              <a:t> </a:t>
            </a:r>
            <a:endParaRPr lang="en-US" sz="2000" b="1" dirty="0"/>
          </a:p>
          <a:p>
            <a:pPr lvl="0" algn="just"/>
            <a:r>
              <a:rPr lang="fi-FI" dirty="0"/>
              <a:t>Galmee abbootii idaa osoo hin hayyamaniin haaqu u,</a:t>
            </a:r>
            <a:endParaRPr lang="en-US" sz="2000" dirty="0"/>
          </a:p>
          <a:p>
            <a:pPr lvl="0" algn="just"/>
            <a:r>
              <a:rPr lang="fi-FI" dirty="0"/>
              <a:t>Abbootii idaa waliin waliigaluun osoo hin hayyamamiin haftee abbootii idaa haftee liqeessitootaan waldandeessisuu ,</a:t>
            </a:r>
            <a:endParaRPr lang="en-US" sz="2000" dirty="0"/>
          </a:p>
          <a:p>
            <a:pPr lvl="0" algn="just"/>
            <a:r>
              <a:rPr lang="fi-FI" dirty="0"/>
              <a:t>Dhiyeessitoota meeshaaf waliin walii-galuun kaffaltii irra deebii’uun qopheessuun gatii gurgurtaa dhiyeessitootaa dabaluun garaagarummaa dhufu waliin waliin dhahuun faayidaa argachuu yaaluu, </a:t>
            </a:r>
            <a:endParaRPr lang="en-US" sz="2000" dirty="0"/>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37</a:t>
            </a:fld>
            <a:endParaRPr lang="en-US"/>
          </a:p>
        </p:txBody>
      </p:sp>
    </p:spTree>
    <p:extLst>
      <p:ext uri="{BB962C8B-B14F-4D97-AF65-F5344CB8AC3E}">
        <p14:creationId xmlns:p14="http://schemas.microsoft.com/office/powerpoint/2010/main" val="11115347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457200"/>
            <a:ext cx="8686800" cy="6172200"/>
          </a:xfrm>
        </p:spPr>
        <p:txBody>
          <a:bodyPr>
            <a:normAutofit/>
          </a:bodyPr>
          <a:lstStyle/>
          <a:p>
            <a:pPr algn="just"/>
            <a:r>
              <a:rPr lang="fi-FI" sz="2800" dirty="0" smtClean="0">
                <a:latin typeface="Bookman Old Style" pitchFamily="18" charset="0"/>
              </a:rPr>
              <a:t>Maltee  hojjatoonni irratti hirmaatan ilaalchisee gaaffiin yeroo hunda ka’u maaliif hojjattoonnii gocha waliin dhahuu  keessatti hirmaatuu kan jedhu dha.</a:t>
            </a:r>
          </a:p>
          <a:p>
            <a:pPr algn="just"/>
            <a:r>
              <a:rPr lang="fi-FI" sz="2800" dirty="0" smtClean="0">
                <a:latin typeface="Bookman Old Style" pitchFamily="18" charset="0"/>
              </a:rPr>
              <a:t> Deebiin isaas waan lama innis:-</a:t>
            </a:r>
          </a:p>
          <a:p>
            <a:pPr marL="514350" indent="-514350" algn="just">
              <a:buAutoNum type="arabicPeriod"/>
            </a:pPr>
            <a:r>
              <a:rPr lang="fi-FI" sz="2800" dirty="0" smtClean="0">
                <a:latin typeface="Bookman Old Style" pitchFamily="18" charset="0"/>
              </a:rPr>
              <a:t>Hin quufummaa Fedhiinii. Hojjataan fedhiin isaa hamma barbaaduun hin guutaminiif carraan raawwii yakka keessa galuu caalaatti mijaa’adha. </a:t>
            </a:r>
          </a:p>
          <a:p>
            <a:pPr marL="514350" indent="-514350" algn="just">
              <a:buFont typeface="Wingdings" pitchFamily="2" charset="2"/>
              <a:buChar char="v"/>
            </a:pPr>
            <a:r>
              <a:rPr lang="fi-FI" sz="2800" dirty="0" smtClean="0">
                <a:latin typeface="Bookman Old Style" pitchFamily="18" charset="0"/>
              </a:rPr>
              <a:t>Sababani hojjattoonni maltee  keessatti hirmaataniif inni biraa </a:t>
            </a:r>
          </a:p>
          <a:p>
            <a:pPr marL="0" indent="0">
              <a:buNone/>
            </a:pPr>
            <a:endParaRPr lang="en-US" sz="23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0" y="1066800"/>
            <a:ext cx="8915400" cy="5059363"/>
          </a:xfrm>
        </p:spPr>
        <p:txBody>
          <a:bodyPr>
            <a:normAutofit fontScale="92500"/>
          </a:bodyPr>
          <a:lstStyle/>
          <a:p>
            <a:pPr marL="0" indent="0" algn="just">
              <a:buNone/>
            </a:pPr>
            <a:r>
              <a:rPr lang="fi-FI" dirty="0">
                <a:latin typeface="Bookman Old Style" pitchFamily="18" charset="0"/>
              </a:rPr>
              <a:t>2. Rakkoolee faayinaansii waliin walqabatu, </a:t>
            </a:r>
          </a:p>
          <a:p>
            <a:pPr marL="514350" indent="-514350" algn="just">
              <a:buFont typeface="Wingdings" pitchFamily="2" charset="2"/>
              <a:buChar char="§"/>
            </a:pPr>
            <a:r>
              <a:rPr lang="fi-FI" dirty="0">
                <a:latin typeface="Bookman Old Style" pitchFamily="18" charset="0"/>
              </a:rPr>
              <a:t>Kaka’umsa maltee  akka raawwatu karaa fi carraa argachu kan danda’amu sirna to’annoo keessa laafee yoo jiraate,</a:t>
            </a:r>
          </a:p>
          <a:p>
            <a:pPr marL="514350" indent="-514350" algn="just">
              <a:buFont typeface="Wingdings" pitchFamily="2" charset="2"/>
              <a:buChar char="§"/>
            </a:pPr>
            <a:r>
              <a:rPr lang="fi-FI" dirty="0">
                <a:latin typeface="Bookman Old Style" pitchFamily="18" charset="0"/>
              </a:rPr>
              <a:t> Waajjiricha keessatti herrega mirkaneessu fi araarsu xiqaachuu fi ga’umsa dhabuu dha. Hoggansa ykn itti gaafatamummaa hojjattoota giddu </a:t>
            </a:r>
            <a:r>
              <a:rPr lang="fi-FI" dirty="0" smtClean="0">
                <a:latin typeface="Bookman Old Style" pitchFamily="18" charset="0"/>
              </a:rPr>
              <a:t>jiruun </a:t>
            </a:r>
            <a:r>
              <a:rPr lang="fi-FI" dirty="0">
                <a:latin typeface="Bookman Old Style" pitchFamily="18" charset="0"/>
              </a:rPr>
              <a:t>carraa maltee fageessu ykn. Dhaabuuni danda’ama.</a:t>
            </a:r>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39</a:t>
            </a:fld>
            <a:endParaRPr lang="en-US"/>
          </a:p>
        </p:txBody>
      </p:sp>
    </p:spTree>
    <p:extLst>
      <p:ext uri="{BB962C8B-B14F-4D97-AF65-F5344CB8AC3E}">
        <p14:creationId xmlns:p14="http://schemas.microsoft.com/office/powerpoint/2010/main" val="3541834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990600"/>
            <a:ext cx="8229600" cy="5638800"/>
          </a:xfrm>
        </p:spPr>
        <p:txBody>
          <a:bodyPr>
            <a:normAutofit fontScale="92500" lnSpcReduction="20000"/>
          </a:bodyPr>
          <a:lstStyle/>
          <a:p>
            <a:pPr>
              <a:buNone/>
            </a:pPr>
            <a:r>
              <a:rPr lang="en-US" b="1" dirty="0" err="1" smtClean="0">
                <a:latin typeface="Bookman Old Style" pitchFamily="18" charset="0"/>
              </a:rPr>
              <a:t>Hiikaa</a:t>
            </a:r>
            <a:r>
              <a:rPr lang="en-US" b="1" dirty="0" smtClean="0">
                <a:latin typeface="Bookman Old Style" pitchFamily="18" charset="0"/>
              </a:rPr>
              <a:t> </a:t>
            </a:r>
            <a:r>
              <a:rPr lang="en-US" b="1" dirty="0" err="1" smtClean="0">
                <a:latin typeface="Bookman Old Style" pitchFamily="18" charset="0"/>
              </a:rPr>
              <a:t>maltee</a:t>
            </a:r>
            <a:r>
              <a:rPr lang="en-US" b="1" dirty="0" smtClean="0">
                <a:latin typeface="Bookman Old Style" pitchFamily="18" charset="0"/>
              </a:rPr>
              <a:t>.</a:t>
            </a:r>
            <a:r>
              <a:rPr lang="en-US" dirty="0" smtClean="0">
                <a:latin typeface="Bookman Old Style" pitchFamily="18" charset="0"/>
              </a:rPr>
              <a:t> </a:t>
            </a:r>
          </a:p>
          <a:p>
            <a:pPr>
              <a:buFont typeface="Wingdings" pitchFamily="2" charset="2"/>
              <a:buChar char="v"/>
            </a:pPr>
            <a:r>
              <a:rPr lang="en-US" dirty="0" err="1" smtClean="0">
                <a:latin typeface="Bookman Old Style" pitchFamily="18" charset="0"/>
              </a:rPr>
              <a:t>Walumaagaltti</a:t>
            </a:r>
            <a:r>
              <a:rPr lang="en-US" dirty="0" smtClean="0">
                <a:latin typeface="Bookman Old Style" pitchFamily="18" charset="0"/>
              </a:rPr>
              <a:t> </a:t>
            </a:r>
            <a:r>
              <a:rPr lang="en-US" dirty="0" err="1" smtClean="0">
                <a:latin typeface="Bookman Old Style" pitchFamily="18" charset="0"/>
              </a:rPr>
              <a:t>malteen</a:t>
            </a:r>
            <a:r>
              <a:rPr lang="en-US" dirty="0" smtClean="0">
                <a:latin typeface="Bookman Old Style" pitchFamily="18" charset="0"/>
              </a:rPr>
              <a:t>  </a:t>
            </a:r>
            <a:r>
              <a:rPr lang="en-US" dirty="0" err="1" smtClean="0">
                <a:latin typeface="Bookman Old Style" pitchFamily="18" charset="0"/>
              </a:rPr>
              <a:t>gochoota</a:t>
            </a:r>
            <a:r>
              <a:rPr lang="en-US" dirty="0" smtClean="0">
                <a:latin typeface="Bookman Old Style" pitchFamily="18" charset="0"/>
              </a:rPr>
              <a:t> </a:t>
            </a:r>
            <a:r>
              <a:rPr lang="en-US" dirty="0" err="1" smtClean="0">
                <a:latin typeface="Bookman Old Style" pitchFamily="18" charset="0"/>
              </a:rPr>
              <a:t>kan</a:t>
            </a:r>
            <a:r>
              <a:rPr lang="en-US" dirty="0" smtClean="0">
                <a:latin typeface="Bookman Old Style" pitchFamily="18" charset="0"/>
              </a:rPr>
              <a:t> </a:t>
            </a:r>
            <a:r>
              <a:rPr lang="en-US" dirty="0" err="1" smtClean="0">
                <a:latin typeface="Bookman Old Style" pitchFamily="18" charset="0"/>
              </a:rPr>
              <a:t>akka</a:t>
            </a:r>
            <a:r>
              <a:rPr lang="en-US" dirty="0" smtClean="0">
                <a:latin typeface="Bookman Old Style" pitchFamily="18" charset="0"/>
              </a:rPr>
              <a:t> :-</a:t>
            </a:r>
          </a:p>
          <a:p>
            <a:r>
              <a:rPr lang="en-US" dirty="0" err="1" smtClean="0">
                <a:latin typeface="Bookman Old Style" pitchFamily="18" charset="0"/>
              </a:rPr>
              <a:t>Gowwoomsuu</a:t>
            </a:r>
            <a:r>
              <a:rPr lang="en-US" dirty="0" smtClean="0">
                <a:latin typeface="Bookman Old Style" pitchFamily="18" charset="0"/>
              </a:rPr>
              <a:t>, </a:t>
            </a:r>
          </a:p>
          <a:p>
            <a:r>
              <a:rPr lang="en-US" dirty="0" err="1" smtClean="0">
                <a:latin typeface="Bookman Old Style" pitchFamily="18" charset="0"/>
              </a:rPr>
              <a:t>Matta’aa</a:t>
            </a:r>
            <a:r>
              <a:rPr lang="en-US" dirty="0" smtClean="0">
                <a:latin typeface="Bookman Old Style" pitchFamily="18" charset="0"/>
              </a:rPr>
              <a:t> </a:t>
            </a:r>
            <a:r>
              <a:rPr lang="en-US" dirty="0" err="1" smtClean="0">
                <a:latin typeface="Bookman Old Style" pitchFamily="18" charset="0"/>
              </a:rPr>
              <a:t>fudhachuu</a:t>
            </a:r>
            <a:r>
              <a:rPr lang="en-US" dirty="0" smtClean="0">
                <a:latin typeface="Bookman Old Style" pitchFamily="18" charset="0"/>
              </a:rPr>
              <a:t>, </a:t>
            </a:r>
          </a:p>
          <a:p>
            <a:r>
              <a:rPr lang="en-US" dirty="0" err="1" smtClean="0">
                <a:latin typeface="Bookman Old Style" pitchFamily="18" charset="0"/>
              </a:rPr>
              <a:t>Fakkeessanii</a:t>
            </a:r>
            <a:r>
              <a:rPr lang="en-US" dirty="0" smtClean="0">
                <a:latin typeface="Bookman Old Style" pitchFamily="18" charset="0"/>
              </a:rPr>
              <a:t> </a:t>
            </a:r>
            <a:r>
              <a:rPr lang="en-US" dirty="0" err="1" smtClean="0">
                <a:latin typeface="Bookman Old Style" pitchFamily="18" charset="0"/>
              </a:rPr>
              <a:t>hojjachuu</a:t>
            </a:r>
            <a:r>
              <a:rPr lang="en-US" dirty="0" smtClean="0">
                <a:latin typeface="Bookman Old Style" pitchFamily="18" charset="0"/>
              </a:rPr>
              <a:t> (forgery), </a:t>
            </a:r>
          </a:p>
          <a:p>
            <a:r>
              <a:rPr lang="en-US" dirty="0" err="1" smtClean="0">
                <a:latin typeface="Bookman Old Style" pitchFamily="18" charset="0"/>
              </a:rPr>
              <a:t>Humnaan</a:t>
            </a:r>
            <a:r>
              <a:rPr lang="en-US" dirty="0" smtClean="0">
                <a:latin typeface="Bookman Old Style" pitchFamily="18" charset="0"/>
              </a:rPr>
              <a:t> </a:t>
            </a:r>
            <a:r>
              <a:rPr lang="en-US" dirty="0" err="1" smtClean="0">
                <a:latin typeface="Bookman Old Style" pitchFamily="18" charset="0"/>
              </a:rPr>
              <a:t>dirqiisiisuu</a:t>
            </a:r>
            <a:r>
              <a:rPr lang="en-US" dirty="0" smtClean="0">
                <a:latin typeface="Bookman Old Style" pitchFamily="18" charset="0"/>
              </a:rPr>
              <a:t> /</a:t>
            </a:r>
            <a:r>
              <a:rPr lang="en-US" dirty="0" err="1" smtClean="0">
                <a:latin typeface="Bookman Old Style" pitchFamily="18" charset="0"/>
              </a:rPr>
              <a:t>kaffalchiisuu</a:t>
            </a:r>
            <a:r>
              <a:rPr lang="en-US" dirty="0" smtClean="0">
                <a:latin typeface="Bookman Old Style" pitchFamily="18" charset="0"/>
              </a:rPr>
              <a:t>, </a:t>
            </a:r>
          </a:p>
          <a:p>
            <a:r>
              <a:rPr lang="en-US" dirty="0" smtClean="0">
                <a:latin typeface="Bookman Old Style" pitchFamily="18" charset="0"/>
              </a:rPr>
              <a:t>Hanna, </a:t>
            </a:r>
          </a:p>
          <a:p>
            <a:r>
              <a:rPr lang="en-US" dirty="0" err="1" smtClean="0">
                <a:latin typeface="Bookman Old Style" pitchFamily="18" charset="0"/>
              </a:rPr>
              <a:t>Fayyadama</a:t>
            </a:r>
            <a:r>
              <a:rPr lang="en-US" dirty="0" smtClean="0">
                <a:latin typeface="Bookman Old Style" pitchFamily="18" charset="0"/>
              </a:rPr>
              <a:t> </a:t>
            </a:r>
            <a:r>
              <a:rPr lang="en-US" dirty="0" err="1" smtClean="0">
                <a:latin typeface="Bookman Old Style" pitchFamily="18" charset="0"/>
              </a:rPr>
              <a:t>seera</a:t>
            </a:r>
            <a:r>
              <a:rPr lang="en-US" dirty="0" smtClean="0">
                <a:latin typeface="Bookman Old Style" pitchFamily="18" charset="0"/>
              </a:rPr>
              <a:t> ala, </a:t>
            </a:r>
          </a:p>
          <a:p>
            <a:r>
              <a:rPr lang="en-US" dirty="0" err="1" smtClean="0">
                <a:latin typeface="Bookman Old Style" pitchFamily="18" charset="0"/>
              </a:rPr>
              <a:t>Ibsa</a:t>
            </a:r>
            <a:r>
              <a:rPr lang="en-US" dirty="0" smtClean="0">
                <a:latin typeface="Bookman Old Style" pitchFamily="18" charset="0"/>
              </a:rPr>
              <a:t> </a:t>
            </a:r>
            <a:r>
              <a:rPr lang="en-US" dirty="0" err="1" smtClean="0">
                <a:latin typeface="Bookman Old Style" pitchFamily="18" charset="0"/>
              </a:rPr>
              <a:t>sobaa</a:t>
            </a:r>
            <a:r>
              <a:rPr lang="en-US" dirty="0" smtClean="0">
                <a:latin typeface="Bookman Old Style" pitchFamily="18" charset="0"/>
              </a:rPr>
              <a:t>, </a:t>
            </a:r>
          </a:p>
          <a:p>
            <a:r>
              <a:rPr lang="en-US" dirty="0" err="1" smtClean="0">
                <a:latin typeface="Bookman Old Style" pitchFamily="18" charset="0"/>
              </a:rPr>
              <a:t>Saamuu</a:t>
            </a:r>
            <a:r>
              <a:rPr lang="en-US" dirty="0" smtClean="0">
                <a:latin typeface="Bookman Old Style" pitchFamily="18" charset="0"/>
              </a:rPr>
              <a:t>, </a:t>
            </a:r>
          </a:p>
          <a:p>
            <a:r>
              <a:rPr lang="en-US" dirty="0" err="1" smtClean="0">
                <a:latin typeface="Bookman Old Style" pitchFamily="18" charset="0"/>
              </a:rPr>
              <a:t>Waan</a:t>
            </a:r>
            <a:r>
              <a:rPr lang="en-US" dirty="0" smtClean="0">
                <a:latin typeface="Bookman Old Style" pitchFamily="18" charset="0"/>
              </a:rPr>
              <a:t> </a:t>
            </a:r>
            <a:r>
              <a:rPr lang="en-US" dirty="0" err="1" smtClean="0">
                <a:latin typeface="Bookman Old Style" pitchFamily="18" charset="0"/>
              </a:rPr>
              <a:t>dugaa</a:t>
            </a:r>
            <a:r>
              <a:rPr lang="en-US" dirty="0" smtClean="0">
                <a:latin typeface="Bookman Old Style" pitchFamily="18" charset="0"/>
              </a:rPr>
              <a:t> </a:t>
            </a:r>
            <a:r>
              <a:rPr lang="en-US" dirty="0" err="1" smtClean="0">
                <a:latin typeface="Bookman Old Style" pitchFamily="18" charset="0"/>
              </a:rPr>
              <a:t>ta’e</a:t>
            </a:r>
            <a:r>
              <a:rPr lang="en-US" dirty="0" smtClean="0">
                <a:latin typeface="Bookman Old Style" pitchFamily="18" charset="0"/>
              </a:rPr>
              <a:t> </a:t>
            </a:r>
            <a:r>
              <a:rPr lang="en-US" dirty="0" err="1" smtClean="0">
                <a:latin typeface="Bookman Old Style" pitchFamily="18" charset="0"/>
              </a:rPr>
              <a:t>dhoksuu</a:t>
            </a:r>
            <a:r>
              <a:rPr lang="en-US" dirty="0" smtClean="0">
                <a:latin typeface="Bookman Old Style" pitchFamily="18" charset="0"/>
              </a:rPr>
              <a:t>, </a:t>
            </a:r>
          </a:p>
        </p:txBody>
      </p:sp>
      <p:sp>
        <p:nvSpPr>
          <p:cNvPr id="4" name="Slide Number Placeholder 3"/>
          <p:cNvSpPr>
            <a:spLocks noGrp="1"/>
          </p:cNvSpPr>
          <p:nvPr>
            <p:ph type="sldNum" sz="quarter" idx="12"/>
          </p:nvPr>
        </p:nvSpPr>
        <p:spPr/>
        <p:txBody>
          <a:bodyPr/>
          <a:lstStyle/>
          <a:p>
            <a:fld id="{B34E41FD-3AE5-4618-82DC-A1B514BC1502}" type="slidenum">
              <a:rPr lang="en-US" smtClean="0"/>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Kan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304800" y="1143000"/>
            <a:ext cx="8610600" cy="5029200"/>
          </a:xfrm>
        </p:spPr>
        <p:txBody>
          <a:bodyPr>
            <a:normAutofit/>
          </a:bodyPr>
          <a:lstStyle/>
          <a:p>
            <a:pPr algn="just">
              <a:buNone/>
            </a:pPr>
            <a:r>
              <a:rPr lang="fi-FI" b="1" dirty="0" smtClean="0">
                <a:latin typeface="Bookman Old Style" pitchFamily="18" charset="0"/>
              </a:rPr>
              <a:t>Mallattoolee akeekachiisa maltee hubatamuu qaban </a:t>
            </a:r>
            <a:r>
              <a:rPr lang="fi-FI" dirty="0" smtClean="0">
                <a:latin typeface="Bookman Old Style" pitchFamily="18" charset="0"/>
              </a:rPr>
              <a:t>. </a:t>
            </a:r>
            <a:endParaRPr lang="en-US" sz="2000" dirty="0" smtClean="0">
              <a:latin typeface="Bookman Old Style" pitchFamily="18" charset="0"/>
            </a:endParaRPr>
          </a:p>
          <a:p>
            <a:pPr algn="just">
              <a:buFont typeface="Wingdings" pitchFamily="2" charset="2"/>
              <a:buChar char="v"/>
            </a:pPr>
            <a:r>
              <a:rPr lang="fi-FI" dirty="0" smtClean="0">
                <a:latin typeface="Bookman Old Style" pitchFamily="18" charset="0"/>
              </a:rPr>
              <a:t>Mallatooleen akeekachiisa maltee  Hogganaa waajjiraa fi odiitara keessaa hubachuu qaban isaan armaan gadiiti. </a:t>
            </a:r>
            <a:endParaRPr lang="en-US" sz="2000" dirty="0" smtClean="0">
              <a:latin typeface="Bookman Old Style" pitchFamily="18" charset="0"/>
            </a:endParaRPr>
          </a:p>
          <a:p>
            <a:pPr algn="just"/>
            <a:r>
              <a:rPr lang="fi-FI" dirty="0" smtClean="0">
                <a:latin typeface="Bookman Old Style" pitchFamily="18" charset="0"/>
              </a:rPr>
              <a:t>Sirna to’annoo keessaa laafa , </a:t>
            </a:r>
          </a:p>
          <a:p>
            <a:pPr algn="just"/>
            <a:r>
              <a:rPr lang="fi-FI" dirty="0" smtClean="0">
                <a:latin typeface="Bookman Old Style" pitchFamily="18" charset="0"/>
              </a:rPr>
              <a:t>Oggansa gaarii (qaceello) hin taane, </a:t>
            </a:r>
          </a:p>
          <a:p>
            <a:pPr algn="just"/>
            <a:r>
              <a:rPr lang="fi-FI" dirty="0" smtClean="0">
                <a:latin typeface="Bookman Old Style" pitchFamily="18" charset="0"/>
              </a:rPr>
              <a:t>Tarsiimoo maltee  to’achuu dhabuu, </a:t>
            </a: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228600" y="1219200"/>
            <a:ext cx="8610600" cy="4906963"/>
          </a:xfrm>
        </p:spPr>
        <p:txBody>
          <a:bodyPr/>
          <a:lstStyle/>
          <a:p>
            <a:pPr algn="just"/>
            <a:r>
              <a:rPr lang="fi-FI" dirty="0">
                <a:latin typeface="Bookman Old Style" pitchFamily="18" charset="0"/>
              </a:rPr>
              <a:t>Sirna raawwii odiitii keessa ga’umsa qabu dhabuu , </a:t>
            </a:r>
          </a:p>
          <a:p>
            <a:pPr algn="just"/>
            <a:r>
              <a:rPr lang="fi-FI" dirty="0">
                <a:latin typeface="Bookman Old Style" pitchFamily="18" charset="0"/>
              </a:rPr>
              <a:t>To’annoo iddoo hojii murtteessoo irratti nama tokkoon  to’annoo gaggeessuu,</a:t>
            </a:r>
          </a:p>
          <a:p>
            <a:pPr algn="just"/>
            <a:r>
              <a:rPr lang="fi-FI" dirty="0">
                <a:latin typeface="Bookman Old Style" pitchFamily="18" charset="0"/>
              </a:rPr>
              <a:t>Qulqulleessa iyyannoo qaxarrii ,</a:t>
            </a:r>
          </a:p>
          <a:p>
            <a:pPr algn="just"/>
            <a:r>
              <a:rPr lang="fi-FI" dirty="0">
                <a:latin typeface="Bookman Old Style" pitchFamily="18" charset="0"/>
              </a:rPr>
              <a:t>Gurgurtoota Ykn kontraaktarootaa ga’umsa hin qabne  gaggeessuu.</a:t>
            </a:r>
            <a:endParaRPr lang="en-US"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41</a:t>
            </a:fld>
            <a:endParaRPr lang="en-US"/>
          </a:p>
        </p:txBody>
      </p:sp>
    </p:spTree>
    <p:extLst>
      <p:ext uri="{BB962C8B-B14F-4D97-AF65-F5344CB8AC3E}">
        <p14:creationId xmlns:p14="http://schemas.microsoft.com/office/powerpoint/2010/main" val="30506052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1371600"/>
            <a:ext cx="8686800" cy="4754563"/>
          </a:xfrm>
        </p:spPr>
        <p:txBody>
          <a:bodyPr>
            <a:normAutofit/>
          </a:bodyPr>
          <a:lstStyle/>
          <a:p>
            <a:pPr>
              <a:buNone/>
            </a:pPr>
            <a:r>
              <a:rPr lang="fi-FI" b="1" dirty="0" smtClean="0"/>
              <a:t>Odiitii fi Kaayyoolee Qoronichaa  </a:t>
            </a:r>
          </a:p>
          <a:p>
            <a:pPr>
              <a:buNone/>
            </a:pPr>
            <a:endParaRPr lang="en-US" sz="2000" b="1" dirty="0" smtClean="0"/>
          </a:p>
          <a:p>
            <a:pPr algn="just">
              <a:buFont typeface="Wingdings" pitchFamily="2" charset="2"/>
              <a:buChar char="v"/>
            </a:pPr>
            <a:r>
              <a:rPr lang="fi-FI" dirty="0" smtClean="0"/>
              <a:t>Odiitarri keessaa gahumsa fi bu’aa qabeessummaa sirna to’annoo keessa kan hojii waajjiricha waliin walqabatu qabu xinxaluu fi gamaagamuuf itti gaafatamumma qaba.</a:t>
            </a:r>
          </a:p>
          <a:p>
            <a:pPr marL="0" indent="0" algn="just">
              <a:buNone/>
            </a:pPr>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400" y="1295400"/>
            <a:ext cx="8763000" cy="4830763"/>
          </a:xfrm>
        </p:spPr>
        <p:txBody>
          <a:bodyPr>
            <a:normAutofit/>
          </a:bodyPr>
          <a:lstStyle/>
          <a:p>
            <a:pPr algn="just">
              <a:buFont typeface="Wingdings" pitchFamily="2" charset="2"/>
              <a:buChar char="v"/>
            </a:pPr>
            <a:r>
              <a:rPr lang="fi-FI" dirty="0"/>
              <a:t>Odiitarri keessaa dhimooleen armaan gadii irratti hundaa’u ( murtteessu) qaba. </a:t>
            </a:r>
            <a:endParaRPr lang="en-US" dirty="0"/>
          </a:p>
          <a:p>
            <a:pPr lvl="0" algn="just"/>
            <a:r>
              <a:rPr lang="fi-FI" dirty="0"/>
              <a:t>Kaayyoon waajjirichaa haala dhugaa , sirriitti fi ifaan /kaa’amuu, </a:t>
            </a:r>
            <a:endParaRPr lang="en-US" dirty="0"/>
          </a:p>
          <a:p>
            <a:pPr lvl="0" algn="just"/>
            <a:r>
              <a:rPr lang="fi-FI" dirty="0"/>
              <a:t>Iddoowwan hojii waajjiri hojii itti gaggeessu yaadini to’annoo jiraachu mirkaneessuu. </a:t>
            </a:r>
            <a:endParaRPr lang="en-US" dirty="0"/>
          </a:p>
          <a:p>
            <a:pPr algn="just"/>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43</a:t>
            </a:fld>
            <a:endParaRPr lang="en-US"/>
          </a:p>
        </p:txBody>
      </p:sp>
    </p:spTree>
    <p:extLst>
      <p:ext uri="{BB962C8B-B14F-4D97-AF65-F5344CB8AC3E}">
        <p14:creationId xmlns:p14="http://schemas.microsoft.com/office/powerpoint/2010/main" val="34381035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990600"/>
            <a:ext cx="8534400" cy="5135563"/>
          </a:xfrm>
        </p:spPr>
        <p:txBody>
          <a:bodyPr>
            <a:normAutofit fontScale="92500"/>
          </a:bodyPr>
          <a:lstStyle/>
          <a:p>
            <a:pPr lvl="0" algn="just"/>
            <a:endParaRPr lang="fi-FI" dirty="0">
              <a:latin typeface="Bookman Old Style" pitchFamily="18" charset="0"/>
            </a:endParaRPr>
          </a:p>
          <a:p>
            <a:pPr lvl="0" algn="just"/>
            <a:r>
              <a:rPr lang="fi-FI" dirty="0" smtClean="0">
                <a:latin typeface="Bookman Old Style" pitchFamily="18" charset="0"/>
              </a:rPr>
              <a:t>Hojimaatnii fi imaammatini barreeffamanii kaa’aman dhimmoon isaan ibsuu qaban:- </a:t>
            </a:r>
            <a:endParaRPr lang="en-US" sz="2000" dirty="0" smtClean="0">
              <a:latin typeface="Bookman Old Style" pitchFamily="18" charset="0"/>
            </a:endParaRPr>
          </a:p>
          <a:p>
            <a:pPr lvl="1" algn="just"/>
            <a:r>
              <a:rPr lang="fi-FI" dirty="0" smtClean="0">
                <a:latin typeface="Bookman Old Style" pitchFamily="18" charset="0"/>
              </a:rPr>
              <a:t>Hojimaattota dhorkaman ibsamuu isaanii fi ennaa irraa darbaman adabbiin jiraachussa .</a:t>
            </a:r>
            <a:endParaRPr lang="en-US" sz="1800" dirty="0" smtClean="0">
              <a:latin typeface="Bookman Old Style" pitchFamily="18" charset="0"/>
            </a:endParaRPr>
          </a:p>
          <a:p>
            <a:pPr lvl="1" algn="just"/>
            <a:r>
              <a:rPr lang="fi-FI" dirty="0" smtClean="0">
                <a:latin typeface="Bookman Old Style" pitchFamily="18" charset="0"/>
              </a:rPr>
              <a:t>Sochiiwwan herrega hayyamuu fi daanga aanagoo uumamuusaa </a:t>
            </a:r>
            <a:endParaRPr lang="en-US" sz="1800" dirty="0" smtClean="0">
              <a:latin typeface="Bookman Old Style" pitchFamily="18" charset="0"/>
            </a:endParaRPr>
          </a:p>
          <a:p>
            <a:pPr lvl="1" algn="just"/>
            <a:r>
              <a:rPr lang="fi-FI" dirty="0" smtClean="0">
                <a:latin typeface="Bookman Old Style" pitchFamily="18" charset="0"/>
              </a:rPr>
              <a:t>Hojiin walduraa duubaa ta’an jalqaba hanga dhumaatti qaama (nama) tokkoon qofaan to’annoon akka hin raawwannee fi waajjiriicha keessatti qoodiin hojii jiraachussaa,</a:t>
            </a:r>
            <a:endParaRPr lang="en-US" sz="18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228600" y="1066800"/>
            <a:ext cx="8458200" cy="5059363"/>
          </a:xfrm>
        </p:spPr>
        <p:txBody>
          <a:bodyPr>
            <a:normAutofit/>
          </a:bodyPr>
          <a:lstStyle/>
          <a:p>
            <a:pPr lvl="1" algn="just"/>
            <a:r>
              <a:rPr lang="fi-FI" dirty="0">
                <a:latin typeface="Bookman Old Style" pitchFamily="18" charset="0"/>
              </a:rPr>
              <a:t>Sochiiwwan hordofii fi hojiif qabeenya sodaa maltee  guddaan irra jiru kan akka maallaqa callaa, lakkoofsa meeshaalee, walitti qabamawwan, kaffalamawwan, warshaa (mashinarri) fi meeshaleen haalli itti eegaman ibsamu qaba, </a:t>
            </a:r>
            <a:endParaRPr lang="en-US" sz="1800" dirty="0">
              <a:latin typeface="Bookman Old Style" pitchFamily="18" charset="0"/>
            </a:endParaRPr>
          </a:p>
          <a:p>
            <a:pPr lvl="1" algn="just"/>
            <a:r>
              <a:rPr lang="fi-FI" dirty="0">
                <a:latin typeface="Bookman Old Style" pitchFamily="18" charset="0"/>
              </a:rPr>
              <a:t>Adeemsaaleen hojii waajjira haala bu’a qabeessa ta’e jiraachuussa mirkaneessuuf ta’uu isaa,</a:t>
            </a:r>
            <a:endParaRPr lang="en-US" sz="1800" dirty="0">
              <a:latin typeface="Bookman Old Style" pitchFamily="18" charset="0"/>
            </a:endParaRPr>
          </a:p>
          <a:p>
            <a:pPr lvl="1" algn="just"/>
            <a:r>
              <a:rPr lang="fi-FI" dirty="0">
                <a:latin typeface="Bookman Old Style" pitchFamily="18" charset="0"/>
              </a:rPr>
              <a:t>Malli waliqunnamtii bu’aa qabeessa waajjira keessa jiraachu mirkaneessuuf</a:t>
            </a:r>
            <a:endParaRPr lang="en-US" sz="1800" dirty="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45</a:t>
            </a:fld>
            <a:endParaRPr lang="en-US"/>
          </a:p>
        </p:txBody>
      </p:sp>
    </p:spTree>
    <p:extLst>
      <p:ext uri="{BB962C8B-B14F-4D97-AF65-F5344CB8AC3E}">
        <p14:creationId xmlns:p14="http://schemas.microsoft.com/office/powerpoint/2010/main" val="15949348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10000"/>
          </a:bodyPr>
          <a:lstStyle/>
          <a:p>
            <a:pPr>
              <a:buFont typeface="Wingdings" pitchFamily="2" charset="2"/>
              <a:buChar char="v"/>
            </a:pPr>
            <a:r>
              <a:rPr lang="fi-FI" b="1" dirty="0" smtClean="0"/>
              <a:t>Odiitii fi mala qorannoo (xinxala) isaa </a:t>
            </a:r>
            <a:endParaRPr lang="en-US" sz="2000" b="1" dirty="0" smtClean="0"/>
          </a:p>
          <a:p>
            <a:pPr algn="just"/>
            <a:r>
              <a:rPr lang="fi-FI" dirty="0" smtClean="0"/>
              <a:t>Haaluma arman olitti ibsamuuf yaalametti maltee  adda baasuu, akkeekachiisu , to’achuu, ittisuu fi ennaa mallatooleen argamanis xinxala gochuun hojimaata odiitii barameen osoo hin ta’iin hojii dandeettii adda barbaaduu ogeessaan (specialistii) kan gaggeeffamuuudha. </a:t>
            </a:r>
            <a:endParaRPr lang="en-US" sz="2000" dirty="0" smtClean="0"/>
          </a:p>
          <a:p>
            <a:pPr algn="just"/>
            <a:r>
              <a:rPr lang="fi-FI" dirty="0" smtClean="0"/>
              <a:t>Odiitarri keessa shakkii maltee  raawwatamu yoo qabaate , ogganaa waajjirichaa marii’achiisuudhaan xinxala barbaachisaa ta’e adeemsifaamuu qabu irratti yaada dhiyeessuu qaba. </a:t>
            </a:r>
            <a:endParaRPr lang="en-US" sz="2000" dirty="0" smtClean="0"/>
          </a:p>
        </p:txBody>
      </p:sp>
      <p:sp>
        <p:nvSpPr>
          <p:cNvPr id="4" name="Slide Number Placeholder 3"/>
          <p:cNvSpPr>
            <a:spLocks noGrp="1"/>
          </p:cNvSpPr>
          <p:nvPr>
            <p:ph type="sldNum" sz="quarter" idx="12"/>
          </p:nvPr>
        </p:nvSpPr>
        <p:spPr/>
        <p:txBody>
          <a:bodyPr/>
          <a:lstStyle/>
          <a:p>
            <a:fld id="{B34E41FD-3AE5-4618-82DC-A1B514BC1502}"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914400"/>
            <a:ext cx="8229600" cy="5410200"/>
          </a:xfrm>
        </p:spPr>
        <p:txBody>
          <a:bodyPr>
            <a:normAutofit fontScale="85000" lnSpcReduction="10000"/>
          </a:bodyPr>
          <a:lstStyle/>
          <a:p>
            <a:pPr algn="just"/>
            <a:r>
              <a:rPr lang="fi-FI" dirty="0" smtClean="0">
                <a:latin typeface="Bookman Old Style" pitchFamily="18" charset="0"/>
              </a:rPr>
              <a:t>Adeemsaalee (karaa) odiitarri keessa maltee waajjiricha keessa jiraachu hubannoo itti argachu danda’u odeeffannoo waajjira keessa ykn ala irraa argamu , ykn /fi gamaagama ga’umsa sirna to’annoo keessa odiitarri keessa adeemsisuun ykn hojimaata odiitii baraman yeroo gaggeessu akka  argannoo argamanitti. </a:t>
            </a:r>
            <a:endParaRPr lang="en-US" sz="2000" dirty="0" smtClean="0">
              <a:latin typeface="Bookman Old Style" pitchFamily="18" charset="0"/>
            </a:endParaRPr>
          </a:p>
          <a:p>
            <a:pPr algn="just"/>
            <a:r>
              <a:rPr lang="fi-FI" dirty="0" smtClean="0">
                <a:latin typeface="Bookman Old Style" pitchFamily="18" charset="0"/>
              </a:rPr>
              <a:t>Odiitarri keessaa odeeffannoo (himata) maltee  gaggeeffamu  (raawwatamu) yeroo argateetti tarkaanfii akkamii akka fudhatamu murtteessuu qaba. Odiitarichi h</a:t>
            </a:r>
            <a:r>
              <a:rPr lang="en-US" dirty="0" err="1" smtClean="0">
                <a:latin typeface="Bookman Old Style" pitchFamily="18" charset="0"/>
              </a:rPr>
              <a:t>ayyama</a:t>
            </a:r>
            <a:r>
              <a:rPr lang="en-US" dirty="0" smtClean="0">
                <a:latin typeface="Bookman Old Style" pitchFamily="18" charset="0"/>
              </a:rPr>
              <a:t> </a:t>
            </a:r>
            <a:r>
              <a:rPr lang="en-US" dirty="0" err="1" smtClean="0">
                <a:latin typeface="Bookman Old Style" pitchFamily="18" charset="0"/>
              </a:rPr>
              <a:t>hogganaa</a:t>
            </a:r>
            <a:r>
              <a:rPr lang="en-US" dirty="0" smtClean="0">
                <a:latin typeface="Bookman Old Style" pitchFamily="18" charset="0"/>
              </a:rPr>
              <a:t> </a:t>
            </a:r>
            <a:r>
              <a:rPr lang="en-US" dirty="0" err="1" smtClean="0">
                <a:latin typeface="Bookman Old Style" pitchFamily="18" charset="0"/>
              </a:rPr>
              <a:t>waajjiraan</a:t>
            </a:r>
            <a:r>
              <a:rPr lang="en-US" dirty="0" smtClean="0">
                <a:latin typeface="Bookman Old Style" pitchFamily="18" charset="0"/>
              </a:rPr>
              <a:t> </a:t>
            </a:r>
            <a:r>
              <a:rPr lang="en-US" dirty="0" err="1" smtClean="0">
                <a:latin typeface="Bookman Old Style" pitchFamily="18" charset="0"/>
              </a:rPr>
              <a:t>tarkaanfiiwwan</a:t>
            </a:r>
            <a:r>
              <a:rPr lang="en-US" dirty="0" smtClean="0">
                <a:latin typeface="Bookman Old Style" pitchFamily="18" charset="0"/>
              </a:rPr>
              <a:t> </a:t>
            </a:r>
            <a:r>
              <a:rPr lang="en-US" dirty="0" err="1" smtClean="0">
                <a:latin typeface="Bookman Old Style" pitchFamily="18" charset="0"/>
              </a:rPr>
              <a:t>kanan</a:t>
            </a:r>
            <a:r>
              <a:rPr lang="en-US" dirty="0" smtClean="0">
                <a:latin typeface="Bookman Old Style" pitchFamily="18" charset="0"/>
              </a:rPr>
              <a:t> </a:t>
            </a:r>
            <a:r>
              <a:rPr lang="en-US" dirty="0" err="1" smtClean="0">
                <a:latin typeface="Bookman Old Style" pitchFamily="18" charset="0"/>
              </a:rPr>
              <a:t>gadii</a:t>
            </a:r>
            <a:r>
              <a:rPr lang="en-US" dirty="0" smtClean="0">
                <a:latin typeface="Bookman Old Style" pitchFamily="18" charset="0"/>
              </a:rPr>
              <a:t> </a:t>
            </a:r>
            <a:r>
              <a:rPr lang="en-US" dirty="0" err="1" smtClean="0">
                <a:latin typeface="Bookman Old Style" pitchFamily="18" charset="0"/>
              </a:rPr>
              <a:t>fudhachuu</a:t>
            </a:r>
            <a:r>
              <a:rPr lang="en-US" dirty="0" smtClean="0">
                <a:latin typeface="Bookman Old Style" pitchFamily="18" charset="0"/>
              </a:rPr>
              <a:t> </a:t>
            </a:r>
            <a:r>
              <a:rPr lang="en-US" dirty="0" err="1" smtClean="0">
                <a:latin typeface="Bookman Old Style" pitchFamily="18" charset="0"/>
              </a:rPr>
              <a:t>qaba</a:t>
            </a:r>
            <a:r>
              <a:rPr lang="en-US" dirty="0" smtClean="0">
                <a:latin typeface="Bookman Old Style" pitchFamily="18" charset="0"/>
              </a:rPr>
              <a:t>. </a:t>
            </a:r>
            <a:endParaRPr lang="en-US" sz="20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400" y="1219200"/>
            <a:ext cx="8763000" cy="4906963"/>
          </a:xfrm>
        </p:spPr>
        <p:txBody>
          <a:bodyPr>
            <a:normAutofit fontScale="92500" lnSpcReduction="10000"/>
          </a:bodyPr>
          <a:lstStyle/>
          <a:p>
            <a:pPr lvl="0" algn="just"/>
            <a:r>
              <a:rPr lang="en-US" dirty="0" err="1">
                <a:latin typeface="Bookman Old Style" pitchFamily="18" charset="0"/>
              </a:rPr>
              <a:t>Maltee</a:t>
            </a:r>
            <a:r>
              <a:rPr lang="en-US" dirty="0">
                <a:latin typeface="Bookman Old Style" pitchFamily="18" charset="0"/>
              </a:rPr>
              <a:t>  </a:t>
            </a:r>
            <a:r>
              <a:rPr lang="en-US" dirty="0" err="1">
                <a:latin typeface="Bookman Old Style" pitchFamily="18" charset="0"/>
              </a:rPr>
              <a:t>jedhame</a:t>
            </a:r>
            <a:r>
              <a:rPr lang="en-US" dirty="0">
                <a:latin typeface="Bookman Old Style" pitchFamily="18" charset="0"/>
              </a:rPr>
              <a:t> </a:t>
            </a:r>
            <a:r>
              <a:rPr lang="en-US" dirty="0" err="1">
                <a:latin typeface="Bookman Old Style" pitchFamily="18" charset="0"/>
              </a:rPr>
              <a:t>irratti</a:t>
            </a:r>
            <a:r>
              <a:rPr lang="en-US" dirty="0">
                <a:latin typeface="Bookman Old Style" pitchFamily="18" charset="0"/>
              </a:rPr>
              <a:t> </a:t>
            </a:r>
            <a:r>
              <a:rPr lang="en-US" dirty="0" err="1">
                <a:latin typeface="Bookman Old Style" pitchFamily="18" charset="0"/>
              </a:rPr>
              <a:t>ragaa</a:t>
            </a:r>
            <a:r>
              <a:rPr lang="en-US" dirty="0">
                <a:latin typeface="Bookman Old Style" pitchFamily="18" charset="0"/>
              </a:rPr>
              <a:t>/ </a:t>
            </a:r>
            <a:r>
              <a:rPr lang="en-US" dirty="0" err="1">
                <a:latin typeface="Bookman Old Style" pitchFamily="18" charset="0"/>
              </a:rPr>
              <a:t>odeeffannoo</a:t>
            </a:r>
            <a:r>
              <a:rPr lang="en-US" dirty="0">
                <a:latin typeface="Bookman Old Style" pitchFamily="18" charset="0"/>
              </a:rPr>
              <a:t> </a:t>
            </a:r>
            <a:r>
              <a:rPr lang="en-US" dirty="0" err="1">
                <a:latin typeface="Bookman Old Style" pitchFamily="18" charset="0"/>
              </a:rPr>
              <a:t>gahaa</a:t>
            </a:r>
            <a:r>
              <a:rPr lang="en-US" dirty="0">
                <a:latin typeface="Bookman Old Style" pitchFamily="18" charset="0"/>
              </a:rPr>
              <a:t>  </a:t>
            </a:r>
            <a:r>
              <a:rPr lang="en-US" dirty="0" err="1">
                <a:latin typeface="Bookman Old Style" pitchFamily="18" charset="0"/>
              </a:rPr>
              <a:t>ta’e</a:t>
            </a:r>
            <a:r>
              <a:rPr lang="en-US" dirty="0">
                <a:latin typeface="Bookman Old Style" pitchFamily="18" charset="0"/>
              </a:rPr>
              <a:t> </a:t>
            </a:r>
            <a:r>
              <a:rPr lang="en-US" dirty="0" err="1">
                <a:latin typeface="Bookman Old Style" pitchFamily="18" charset="0"/>
              </a:rPr>
              <a:t>funaanuu</a:t>
            </a:r>
            <a:r>
              <a:rPr lang="en-US" dirty="0">
                <a:latin typeface="Bookman Old Style" pitchFamily="18" charset="0"/>
              </a:rPr>
              <a:t> fi </a:t>
            </a:r>
            <a:r>
              <a:rPr lang="en-US" dirty="0" err="1">
                <a:latin typeface="Bookman Old Style" pitchFamily="18" charset="0"/>
              </a:rPr>
              <a:t>yoo</a:t>
            </a:r>
            <a:r>
              <a:rPr lang="en-US" dirty="0">
                <a:latin typeface="Bookman Old Style" pitchFamily="18" charset="0"/>
              </a:rPr>
              <a:t> </a:t>
            </a:r>
            <a:r>
              <a:rPr lang="en-US" dirty="0" err="1">
                <a:latin typeface="Bookman Old Style" pitchFamily="18" charset="0"/>
              </a:rPr>
              <a:t>raawwatee</a:t>
            </a:r>
            <a:r>
              <a:rPr lang="en-US" dirty="0">
                <a:latin typeface="Bookman Old Style" pitchFamily="18" charset="0"/>
              </a:rPr>
              <a:t> </a:t>
            </a:r>
            <a:r>
              <a:rPr lang="en-US" dirty="0" err="1">
                <a:latin typeface="Bookman Old Style" pitchFamily="18" charset="0"/>
              </a:rPr>
              <a:t>mirkaneessu</a:t>
            </a:r>
            <a:r>
              <a:rPr lang="en-US" dirty="0">
                <a:latin typeface="Bookman Old Style" pitchFamily="18" charset="0"/>
              </a:rPr>
              <a:t> ( </a:t>
            </a:r>
            <a:r>
              <a:rPr lang="en-US" dirty="0" err="1">
                <a:latin typeface="Bookman Old Style" pitchFamily="18" charset="0"/>
              </a:rPr>
              <a:t>murteessu</a:t>
            </a:r>
            <a:r>
              <a:rPr lang="en-US" dirty="0">
                <a:latin typeface="Bookman Old Style" pitchFamily="18" charset="0"/>
              </a:rPr>
              <a:t>) </a:t>
            </a:r>
            <a:endParaRPr lang="en-US" sz="2000" dirty="0">
              <a:latin typeface="Bookman Old Style" pitchFamily="18" charset="0"/>
            </a:endParaRPr>
          </a:p>
          <a:p>
            <a:pPr lvl="0" algn="just"/>
            <a:r>
              <a:rPr lang="en-US" dirty="0" err="1">
                <a:latin typeface="Bookman Old Style" pitchFamily="18" charset="0"/>
              </a:rPr>
              <a:t>Argannoowwan</a:t>
            </a:r>
            <a:r>
              <a:rPr lang="en-US" dirty="0">
                <a:latin typeface="Bookman Old Style" pitchFamily="18" charset="0"/>
              </a:rPr>
              <a:t> </a:t>
            </a:r>
            <a:r>
              <a:rPr lang="en-US" dirty="0" err="1">
                <a:latin typeface="Bookman Old Style" pitchFamily="18" charset="0"/>
              </a:rPr>
              <a:t>jalqaba</a:t>
            </a:r>
            <a:r>
              <a:rPr lang="en-US" dirty="0">
                <a:latin typeface="Bookman Old Style" pitchFamily="18" charset="0"/>
              </a:rPr>
              <a:t> </a:t>
            </a:r>
            <a:r>
              <a:rPr lang="en-US" dirty="0" err="1">
                <a:latin typeface="Bookman Old Style" pitchFamily="18" charset="0"/>
              </a:rPr>
              <a:t>irratti</a:t>
            </a:r>
            <a:r>
              <a:rPr lang="en-US" dirty="0">
                <a:latin typeface="Bookman Old Style" pitchFamily="18" charset="0"/>
              </a:rPr>
              <a:t> </a:t>
            </a:r>
            <a:r>
              <a:rPr lang="en-US" dirty="0" err="1">
                <a:latin typeface="Bookman Old Style" pitchFamily="18" charset="0"/>
              </a:rPr>
              <a:t>hundaa’uun</a:t>
            </a:r>
            <a:r>
              <a:rPr lang="en-US" dirty="0">
                <a:latin typeface="Bookman Old Style" pitchFamily="18" charset="0"/>
              </a:rPr>
              <a:t> </a:t>
            </a:r>
            <a:r>
              <a:rPr lang="en-US" dirty="0" err="1">
                <a:latin typeface="Bookman Old Style" pitchFamily="18" charset="0"/>
              </a:rPr>
              <a:t>yoo</a:t>
            </a:r>
            <a:r>
              <a:rPr lang="en-US" dirty="0">
                <a:latin typeface="Bookman Old Style" pitchFamily="18" charset="0"/>
              </a:rPr>
              <a:t> </a:t>
            </a:r>
            <a:r>
              <a:rPr lang="en-US" dirty="0" err="1">
                <a:latin typeface="Bookman Old Style" pitchFamily="18" charset="0"/>
              </a:rPr>
              <a:t>barbaachisaa</a:t>
            </a:r>
            <a:r>
              <a:rPr lang="en-US" dirty="0">
                <a:latin typeface="Bookman Old Style" pitchFamily="18" charset="0"/>
              </a:rPr>
              <a:t> </a:t>
            </a:r>
            <a:r>
              <a:rPr lang="en-US" dirty="0" err="1">
                <a:latin typeface="Bookman Old Style" pitchFamily="18" charset="0"/>
              </a:rPr>
              <a:t>ta’ee</a:t>
            </a:r>
            <a:r>
              <a:rPr lang="en-US" dirty="0">
                <a:latin typeface="Bookman Old Style" pitchFamily="18" charset="0"/>
              </a:rPr>
              <a:t> </a:t>
            </a:r>
            <a:r>
              <a:rPr lang="en-US" dirty="0" err="1">
                <a:latin typeface="Bookman Old Style" pitchFamily="18" charset="0"/>
              </a:rPr>
              <a:t>ekispertoota</a:t>
            </a:r>
            <a:r>
              <a:rPr lang="en-US" dirty="0">
                <a:latin typeface="Bookman Old Style" pitchFamily="18" charset="0"/>
              </a:rPr>
              <a:t> </a:t>
            </a:r>
            <a:r>
              <a:rPr lang="en-US" dirty="0" err="1">
                <a:latin typeface="Bookman Old Style" pitchFamily="18" charset="0"/>
              </a:rPr>
              <a:t>biroo</a:t>
            </a:r>
            <a:r>
              <a:rPr lang="en-US" dirty="0">
                <a:latin typeface="Bookman Old Style" pitchFamily="18" charset="0"/>
              </a:rPr>
              <a:t> </a:t>
            </a:r>
            <a:r>
              <a:rPr lang="en-US" dirty="0" err="1">
                <a:latin typeface="Bookman Old Style" pitchFamily="18" charset="0"/>
              </a:rPr>
              <a:t>hirmaachisuun</a:t>
            </a:r>
            <a:r>
              <a:rPr lang="en-US" dirty="0">
                <a:latin typeface="Bookman Old Style" pitchFamily="18" charset="0"/>
              </a:rPr>
              <a:t> </a:t>
            </a:r>
            <a:r>
              <a:rPr lang="en-US" dirty="0" err="1">
                <a:latin typeface="Bookman Old Style" pitchFamily="18" charset="0"/>
              </a:rPr>
              <a:t>xinxala</a:t>
            </a:r>
            <a:r>
              <a:rPr lang="en-US" dirty="0">
                <a:latin typeface="Bookman Old Style" pitchFamily="18" charset="0"/>
              </a:rPr>
              <a:t> </a:t>
            </a:r>
            <a:r>
              <a:rPr lang="en-US" dirty="0" err="1">
                <a:latin typeface="Bookman Old Style" pitchFamily="18" charset="0"/>
              </a:rPr>
              <a:t>raawwachuu</a:t>
            </a:r>
            <a:r>
              <a:rPr lang="en-US" dirty="0">
                <a:latin typeface="Bookman Old Style" pitchFamily="18" charset="0"/>
              </a:rPr>
              <a:t>,</a:t>
            </a:r>
          </a:p>
          <a:p>
            <a:pPr lvl="0" algn="just"/>
            <a:endParaRPr lang="en-US" sz="2000" dirty="0">
              <a:latin typeface="Bookman Old Style" pitchFamily="18" charset="0"/>
            </a:endParaRPr>
          </a:p>
          <a:p>
            <a:pPr algn="just"/>
            <a:r>
              <a:rPr lang="en-US" sz="2900" dirty="0" err="1">
                <a:solidFill>
                  <a:prstClr val="black"/>
                </a:solidFill>
                <a:latin typeface="Bookman Old Style" pitchFamily="18" charset="0"/>
              </a:rPr>
              <a:t>Odeeffannoo</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dogogorsiisaa</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fudhatamuu</a:t>
            </a:r>
            <a:r>
              <a:rPr lang="en-US" sz="2900" dirty="0">
                <a:solidFill>
                  <a:prstClr val="black"/>
                </a:solidFill>
                <a:latin typeface="Bookman Old Style" pitchFamily="18" charset="0"/>
              </a:rPr>
              <a:t> fi </a:t>
            </a:r>
            <a:r>
              <a:rPr lang="en-US" sz="2900" dirty="0" err="1">
                <a:solidFill>
                  <a:prstClr val="black"/>
                </a:solidFill>
                <a:latin typeface="Bookman Old Style" pitchFamily="18" charset="0"/>
              </a:rPr>
              <a:t>kennamu</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balleessuuf</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ykn</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hambisuuf</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sadarkaa</a:t>
            </a:r>
            <a:r>
              <a:rPr lang="en-US" sz="2900" dirty="0">
                <a:solidFill>
                  <a:prstClr val="black"/>
                </a:solidFill>
                <a:latin typeface="Bookman Old Style" pitchFamily="18" charset="0"/>
              </a:rPr>
              <a:t> , </a:t>
            </a:r>
            <a:r>
              <a:rPr lang="en-US" sz="2900" dirty="0" err="1">
                <a:solidFill>
                  <a:prstClr val="black"/>
                </a:solidFill>
                <a:latin typeface="Bookman Old Style" pitchFamily="18" charset="0"/>
              </a:rPr>
              <a:t>bal’ina</a:t>
            </a:r>
            <a:r>
              <a:rPr lang="en-US" sz="2900" dirty="0">
                <a:solidFill>
                  <a:prstClr val="black"/>
                </a:solidFill>
                <a:latin typeface="Bookman Old Style" pitchFamily="18" charset="0"/>
              </a:rPr>
              <a:t> fi </a:t>
            </a:r>
            <a:r>
              <a:rPr lang="en-US" sz="2900" dirty="0" err="1">
                <a:solidFill>
                  <a:prstClr val="black"/>
                </a:solidFill>
                <a:latin typeface="Bookman Old Style" pitchFamily="18" charset="0"/>
              </a:rPr>
              <a:t>xaxamiinsa</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maltee</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argamuu</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danda’u</a:t>
            </a:r>
            <a:r>
              <a:rPr lang="en-US" sz="2900" dirty="0">
                <a:solidFill>
                  <a:prstClr val="black"/>
                </a:solidFill>
                <a:latin typeface="Bookman Old Style" pitchFamily="18" charset="0"/>
              </a:rPr>
              <a:t> </a:t>
            </a:r>
            <a:r>
              <a:rPr lang="en-US" sz="2900" dirty="0" err="1">
                <a:solidFill>
                  <a:prstClr val="black"/>
                </a:solidFill>
                <a:latin typeface="Bookman Old Style" pitchFamily="18" charset="0"/>
              </a:rPr>
              <a:t>tilmaamuu</a:t>
            </a:r>
            <a:r>
              <a:rPr lang="en-US" sz="2900" dirty="0">
                <a:solidFill>
                  <a:prstClr val="black"/>
                </a:solidFill>
                <a:latin typeface="Bookman Old Style" pitchFamily="18" charset="0"/>
              </a:rPr>
              <a:t>,</a:t>
            </a:r>
            <a:endParaRPr lang="en-US"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48</a:t>
            </a:fld>
            <a:endParaRPr lang="en-US"/>
          </a:p>
        </p:txBody>
      </p:sp>
    </p:spTree>
    <p:extLst>
      <p:ext uri="{BB962C8B-B14F-4D97-AF65-F5344CB8AC3E}">
        <p14:creationId xmlns:p14="http://schemas.microsoft.com/office/powerpoint/2010/main" val="375135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a:t>
            </a:r>
            <a:endParaRPr lang="en-US" dirty="0"/>
          </a:p>
        </p:txBody>
      </p:sp>
      <p:sp>
        <p:nvSpPr>
          <p:cNvPr id="3" name="Content Placeholder 2"/>
          <p:cNvSpPr>
            <a:spLocks noGrp="1"/>
          </p:cNvSpPr>
          <p:nvPr>
            <p:ph idx="1"/>
          </p:nvPr>
        </p:nvSpPr>
        <p:spPr>
          <a:xfrm>
            <a:off x="457200" y="685801"/>
            <a:ext cx="8229600" cy="4953000"/>
          </a:xfrm>
        </p:spPr>
        <p:txBody>
          <a:bodyPr>
            <a:normAutofit fontScale="85000" lnSpcReduction="10000"/>
          </a:bodyPr>
          <a:lstStyle/>
          <a:p>
            <a:pPr marL="0" lvl="0" indent="0" algn="just">
              <a:buNone/>
            </a:pPr>
            <a:endParaRPr lang="en-US" sz="2000" dirty="0" smtClean="0">
              <a:latin typeface="Bookman Old Style" pitchFamily="18" charset="0"/>
            </a:endParaRPr>
          </a:p>
          <a:p>
            <a:pPr lvl="0" algn="just"/>
            <a:r>
              <a:rPr lang="en-US" dirty="0" err="1" smtClean="0">
                <a:latin typeface="Bookman Old Style" pitchFamily="18" charset="0"/>
              </a:rPr>
              <a:t>Xinxala</a:t>
            </a:r>
            <a:r>
              <a:rPr lang="en-US" dirty="0" smtClean="0">
                <a:latin typeface="Bookman Old Style" pitchFamily="18" charset="0"/>
              </a:rPr>
              <a:t> </a:t>
            </a:r>
            <a:r>
              <a:rPr lang="en-US" dirty="0" err="1" smtClean="0">
                <a:latin typeface="Bookman Old Style" pitchFamily="18" charset="0"/>
              </a:rPr>
              <a:t>ga’umsa</a:t>
            </a:r>
            <a:r>
              <a:rPr lang="en-US" dirty="0" smtClean="0">
                <a:latin typeface="Bookman Old Style" pitchFamily="18" charset="0"/>
              </a:rPr>
              <a:t> </a:t>
            </a:r>
            <a:r>
              <a:rPr lang="en-US" dirty="0" err="1" smtClean="0">
                <a:latin typeface="Bookman Old Style" pitchFamily="18" charset="0"/>
              </a:rPr>
              <a:t>qabu</a:t>
            </a:r>
            <a:r>
              <a:rPr lang="en-US" dirty="0" smtClean="0">
                <a:latin typeface="Bookman Old Style" pitchFamily="18" charset="0"/>
              </a:rPr>
              <a:t> </a:t>
            </a:r>
            <a:r>
              <a:rPr lang="en-US" dirty="0" err="1" smtClean="0">
                <a:latin typeface="Bookman Old Style" pitchFamily="18" charset="0"/>
              </a:rPr>
              <a:t>raawwachuu</a:t>
            </a:r>
            <a:r>
              <a:rPr lang="en-US" dirty="0" smtClean="0">
                <a:latin typeface="Bookman Old Style" pitchFamily="18" charset="0"/>
              </a:rPr>
              <a:t> </a:t>
            </a:r>
            <a:r>
              <a:rPr lang="en-US" dirty="0" err="1" smtClean="0">
                <a:latin typeface="Bookman Old Style" pitchFamily="18" charset="0"/>
              </a:rPr>
              <a:t>fi</a:t>
            </a:r>
            <a:r>
              <a:rPr lang="en-US" dirty="0" smtClean="0">
                <a:latin typeface="Bookman Old Style" pitchFamily="18" charset="0"/>
              </a:rPr>
              <a:t> </a:t>
            </a:r>
            <a:r>
              <a:rPr lang="en-US" dirty="0" err="1" smtClean="0">
                <a:latin typeface="Bookman Old Style" pitchFamily="18" charset="0"/>
              </a:rPr>
              <a:t>kan</a:t>
            </a:r>
            <a:r>
              <a:rPr lang="en-US" dirty="0" smtClean="0">
                <a:latin typeface="Bookman Old Style" pitchFamily="18" charset="0"/>
              </a:rPr>
              <a:t> </a:t>
            </a:r>
            <a:r>
              <a:rPr lang="en-US" dirty="0" err="1" smtClean="0">
                <a:latin typeface="Bookman Old Style" pitchFamily="18" charset="0"/>
              </a:rPr>
              <a:t>barbaachisan</a:t>
            </a:r>
            <a:r>
              <a:rPr lang="en-US" dirty="0" smtClean="0">
                <a:latin typeface="Bookman Old Style" pitchFamily="18" charset="0"/>
              </a:rPr>
              <a:t>, </a:t>
            </a:r>
            <a:r>
              <a:rPr lang="en-US" dirty="0" err="1" smtClean="0">
                <a:latin typeface="Bookman Old Style" pitchFamily="18" charset="0"/>
              </a:rPr>
              <a:t>ogummaa</a:t>
            </a:r>
            <a:r>
              <a:rPr lang="en-US" dirty="0" smtClean="0">
                <a:latin typeface="Bookman Old Style" pitchFamily="18" charset="0"/>
              </a:rPr>
              <a:t>, </a:t>
            </a:r>
            <a:r>
              <a:rPr lang="en-US" dirty="0" err="1" smtClean="0">
                <a:latin typeface="Bookman Old Style" pitchFamily="18" charset="0"/>
              </a:rPr>
              <a:t>barumsa</a:t>
            </a:r>
            <a:r>
              <a:rPr lang="en-US" dirty="0" smtClean="0">
                <a:latin typeface="Bookman Old Style" pitchFamily="18" charset="0"/>
              </a:rPr>
              <a:t> </a:t>
            </a:r>
            <a:r>
              <a:rPr lang="en-US" dirty="0" err="1" smtClean="0">
                <a:latin typeface="Bookman Old Style" pitchFamily="18" charset="0"/>
              </a:rPr>
              <a:t>fi</a:t>
            </a:r>
            <a:r>
              <a:rPr lang="en-US" dirty="0" smtClean="0">
                <a:latin typeface="Bookman Old Style" pitchFamily="18" charset="0"/>
              </a:rPr>
              <a:t> </a:t>
            </a:r>
            <a:r>
              <a:rPr lang="en-US" dirty="0" err="1" smtClean="0">
                <a:latin typeface="Bookman Old Style" pitchFamily="18" charset="0"/>
              </a:rPr>
              <a:t>dandeetiiwwan</a:t>
            </a:r>
            <a:r>
              <a:rPr lang="en-US" dirty="0" smtClean="0">
                <a:latin typeface="Bookman Old Style" pitchFamily="18" charset="0"/>
              </a:rPr>
              <a:t> </a:t>
            </a:r>
            <a:r>
              <a:rPr lang="en-US" dirty="0" err="1" smtClean="0">
                <a:latin typeface="Bookman Old Style" pitchFamily="18" charset="0"/>
              </a:rPr>
              <a:t>biroo</a:t>
            </a:r>
            <a:r>
              <a:rPr lang="en-US" dirty="0" smtClean="0">
                <a:latin typeface="Bookman Old Style" pitchFamily="18" charset="0"/>
              </a:rPr>
              <a:t> </a:t>
            </a:r>
            <a:r>
              <a:rPr lang="en-US" dirty="0" err="1" smtClean="0">
                <a:latin typeface="Bookman Old Style" pitchFamily="18" charset="0"/>
              </a:rPr>
              <a:t>murteessu</a:t>
            </a:r>
            <a:r>
              <a:rPr lang="en-US" dirty="0" smtClean="0">
                <a:latin typeface="Bookman Old Style" pitchFamily="18" charset="0"/>
              </a:rPr>
              <a:t>. </a:t>
            </a:r>
            <a:endParaRPr lang="en-US" sz="2000" dirty="0" smtClean="0">
              <a:latin typeface="Bookman Old Style" pitchFamily="18" charset="0"/>
            </a:endParaRPr>
          </a:p>
          <a:p>
            <a:pPr lvl="0" algn="just"/>
            <a:r>
              <a:rPr lang="en-US" dirty="0" err="1" smtClean="0">
                <a:latin typeface="Bookman Old Style" pitchFamily="18" charset="0"/>
              </a:rPr>
              <a:t>Hojimaata</a:t>
            </a:r>
            <a:r>
              <a:rPr lang="en-US" dirty="0" smtClean="0">
                <a:latin typeface="Bookman Old Style" pitchFamily="18" charset="0"/>
              </a:rPr>
              <a:t> </a:t>
            </a:r>
            <a:r>
              <a:rPr lang="en-US" dirty="0" err="1" smtClean="0">
                <a:latin typeface="Bookman Old Style" pitchFamily="18" charset="0"/>
              </a:rPr>
              <a:t>yakkamtoota</a:t>
            </a:r>
            <a:r>
              <a:rPr lang="en-US" dirty="0" smtClean="0">
                <a:latin typeface="Bookman Old Style" pitchFamily="18" charset="0"/>
              </a:rPr>
              <a:t> </a:t>
            </a:r>
            <a:r>
              <a:rPr lang="en-US" dirty="0" err="1" smtClean="0">
                <a:latin typeface="Bookman Old Style" pitchFamily="18" charset="0"/>
              </a:rPr>
              <a:t>maltee</a:t>
            </a:r>
            <a:r>
              <a:rPr lang="en-US" dirty="0" smtClean="0">
                <a:latin typeface="Bookman Old Style" pitchFamily="18" charset="0"/>
              </a:rPr>
              <a:t> </a:t>
            </a:r>
            <a:r>
              <a:rPr lang="en-US" dirty="0" err="1" smtClean="0">
                <a:latin typeface="Bookman Old Style" pitchFamily="18" charset="0"/>
              </a:rPr>
              <a:t>raawwatan</a:t>
            </a:r>
            <a:r>
              <a:rPr lang="en-US" dirty="0" smtClean="0">
                <a:latin typeface="Bookman Old Style" pitchFamily="18" charset="0"/>
              </a:rPr>
              <a:t> </a:t>
            </a:r>
            <a:r>
              <a:rPr lang="en-US" dirty="0" err="1" smtClean="0">
                <a:latin typeface="Bookman Old Style" pitchFamily="18" charset="0"/>
              </a:rPr>
              <a:t>adda</a:t>
            </a:r>
            <a:r>
              <a:rPr lang="en-US" dirty="0" smtClean="0">
                <a:latin typeface="Bookman Old Style" pitchFamily="18" charset="0"/>
              </a:rPr>
              <a:t> </a:t>
            </a:r>
            <a:r>
              <a:rPr lang="en-US" dirty="0" err="1" smtClean="0">
                <a:latin typeface="Bookman Old Style" pitchFamily="18" charset="0"/>
              </a:rPr>
              <a:t>baasuun</a:t>
            </a:r>
            <a:r>
              <a:rPr lang="en-US" dirty="0" smtClean="0">
                <a:latin typeface="Bookman Old Style" pitchFamily="18" charset="0"/>
              </a:rPr>
              <a:t> </a:t>
            </a:r>
            <a:r>
              <a:rPr lang="en-US" dirty="0" err="1" smtClean="0">
                <a:latin typeface="Bookman Old Style" pitchFamily="18" charset="0"/>
              </a:rPr>
              <a:t>teekniikoota</a:t>
            </a:r>
            <a:r>
              <a:rPr lang="en-US" dirty="0" smtClean="0">
                <a:latin typeface="Bookman Old Style" pitchFamily="18" charset="0"/>
              </a:rPr>
              <a:t> </a:t>
            </a:r>
            <a:r>
              <a:rPr lang="en-US" dirty="0" err="1" smtClean="0">
                <a:latin typeface="Bookman Old Style" pitchFamily="18" charset="0"/>
              </a:rPr>
              <a:t>malteef</a:t>
            </a:r>
            <a:r>
              <a:rPr lang="en-US" dirty="0" smtClean="0">
                <a:latin typeface="Bookman Old Style" pitchFamily="18" charset="0"/>
              </a:rPr>
              <a:t> </a:t>
            </a:r>
            <a:r>
              <a:rPr lang="en-US" dirty="0" err="1" smtClean="0">
                <a:latin typeface="Bookman Old Style" pitchFamily="18" charset="0"/>
              </a:rPr>
              <a:t>hojii</a:t>
            </a:r>
            <a:r>
              <a:rPr lang="en-US" dirty="0" smtClean="0">
                <a:latin typeface="Bookman Old Style" pitchFamily="18" charset="0"/>
              </a:rPr>
              <a:t> </a:t>
            </a:r>
            <a:r>
              <a:rPr lang="en-US" dirty="0" err="1" smtClean="0">
                <a:latin typeface="Bookman Old Style" pitchFamily="18" charset="0"/>
              </a:rPr>
              <a:t>irra</a:t>
            </a:r>
            <a:r>
              <a:rPr lang="en-US" dirty="0" smtClean="0">
                <a:latin typeface="Bookman Old Style" pitchFamily="18" charset="0"/>
              </a:rPr>
              <a:t> </a:t>
            </a:r>
            <a:r>
              <a:rPr lang="en-US" dirty="0" err="1" smtClean="0">
                <a:latin typeface="Bookman Old Style" pitchFamily="18" charset="0"/>
              </a:rPr>
              <a:t>oolan</a:t>
            </a:r>
            <a:r>
              <a:rPr lang="en-US" dirty="0" smtClean="0">
                <a:latin typeface="Bookman Old Style" pitchFamily="18" charset="0"/>
              </a:rPr>
              <a:t> fi </a:t>
            </a:r>
            <a:r>
              <a:rPr lang="en-US" dirty="0" err="1" smtClean="0">
                <a:latin typeface="Bookman Old Style" pitchFamily="18" charset="0"/>
              </a:rPr>
              <a:t>sababa</a:t>
            </a:r>
            <a:r>
              <a:rPr lang="en-US" dirty="0" smtClean="0">
                <a:latin typeface="Bookman Old Style" pitchFamily="18" charset="0"/>
              </a:rPr>
              <a:t> (</a:t>
            </a:r>
            <a:r>
              <a:rPr lang="en-US" dirty="0" err="1" smtClean="0">
                <a:latin typeface="Bookman Old Style" pitchFamily="18" charset="0"/>
              </a:rPr>
              <a:t>ka’umsa</a:t>
            </a:r>
            <a:r>
              <a:rPr lang="en-US" dirty="0" smtClean="0">
                <a:latin typeface="Bookman Old Style" pitchFamily="18" charset="0"/>
              </a:rPr>
              <a:t>) </a:t>
            </a:r>
            <a:r>
              <a:rPr lang="en-US" dirty="0" err="1" smtClean="0">
                <a:latin typeface="Bookman Old Style" pitchFamily="18" charset="0"/>
              </a:rPr>
              <a:t>maltee</a:t>
            </a:r>
            <a:r>
              <a:rPr lang="en-US" dirty="0" smtClean="0">
                <a:latin typeface="Bookman Old Style" pitchFamily="18" charset="0"/>
              </a:rPr>
              <a:t>  </a:t>
            </a:r>
            <a:r>
              <a:rPr lang="en-US" dirty="0" err="1" smtClean="0">
                <a:latin typeface="Bookman Old Style" pitchFamily="18" charset="0"/>
              </a:rPr>
              <a:t>beeksiisu</a:t>
            </a:r>
            <a:r>
              <a:rPr lang="en-US" dirty="0" smtClean="0">
                <a:latin typeface="Bookman Old Style" pitchFamily="18" charset="0"/>
              </a:rPr>
              <a:t> </a:t>
            </a:r>
            <a:r>
              <a:rPr lang="en-US" dirty="0" err="1" smtClean="0">
                <a:latin typeface="Bookman Old Style" pitchFamily="18" charset="0"/>
              </a:rPr>
              <a:t>danda’u</a:t>
            </a:r>
            <a:r>
              <a:rPr lang="en-US" dirty="0" smtClean="0">
                <a:latin typeface="Bookman Old Style" pitchFamily="18" charset="0"/>
              </a:rPr>
              <a:t> </a:t>
            </a:r>
            <a:r>
              <a:rPr lang="en-US" dirty="0" err="1" smtClean="0">
                <a:latin typeface="Bookman Old Style" pitchFamily="18" charset="0"/>
              </a:rPr>
              <a:t>dirirsuu</a:t>
            </a:r>
            <a:r>
              <a:rPr lang="en-US" dirty="0" smtClean="0">
                <a:latin typeface="Bookman Old Style" pitchFamily="18" charset="0"/>
              </a:rPr>
              <a:t>. </a:t>
            </a:r>
            <a:endParaRPr lang="en-US" sz="2000" dirty="0" smtClean="0">
              <a:latin typeface="Bookman Old Style" pitchFamily="18" charset="0"/>
            </a:endParaRPr>
          </a:p>
          <a:p>
            <a:pPr lvl="0" algn="just"/>
            <a:r>
              <a:rPr lang="en-US" dirty="0" err="1" smtClean="0">
                <a:latin typeface="Bookman Old Style" pitchFamily="18" charset="0"/>
              </a:rPr>
              <a:t>Maanagimantii</a:t>
            </a:r>
            <a:r>
              <a:rPr lang="en-US" dirty="0" smtClean="0">
                <a:latin typeface="Bookman Old Style" pitchFamily="18" charset="0"/>
              </a:rPr>
              <a:t> fi </a:t>
            </a:r>
            <a:r>
              <a:rPr lang="en-US" dirty="0" err="1" smtClean="0">
                <a:latin typeface="Bookman Old Style" pitchFamily="18" charset="0"/>
              </a:rPr>
              <a:t>qaama</a:t>
            </a:r>
            <a:r>
              <a:rPr lang="en-US" dirty="0" smtClean="0">
                <a:latin typeface="Bookman Old Style" pitchFamily="18" charset="0"/>
              </a:rPr>
              <a:t> </a:t>
            </a:r>
            <a:r>
              <a:rPr lang="en-US" dirty="0" err="1" smtClean="0">
                <a:latin typeface="Bookman Old Style" pitchFamily="18" charset="0"/>
              </a:rPr>
              <a:t>dhimmi</a:t>
            </a:r>
            <a:r>
              <a:rPr lang="en-US" dirty="0" smtClean="0">
                <a:latin typeface="Bookman Old Style" pitchFamily="18" charset="0"/>
              </a:rPr>
              <a:t> </a:t>
            </a:r>
            <a:r>
              <a:rPr lang="en-US" dirty="0" err="1" smtClean="0">
                <a:latin typeface="Bookman Old Style" pitchFamily="18" charset="0"/>
              </a:rPr>
              <a:t>ilaallatu</a:t>
            </a:r>
            <a:r>
              <a:rPr lang="en-US" dirty="0" smtClean="0">
                <a:latin typeface="Bookman Old Style" pitchFamily="18" charset="0"/>
              </a:rPr>
              <a:t> </a:t>
            </a:r>
            <a:r>
              <a:rPr lang="en-US" dirty="0" err="1" smtClean="0">
                <a:latin typeface="Bookman Old Style" pitchFamily="18" charset="0"/>
              </a:rPr>
              <a:t>qindoominaan</a:t>
            </a:r>
            <a:r>
              <a:rPr lang="en-US" dirty="0" smtClean="0">
                <a:latin typeface="Bookman Old Style" pitchFamily="18" charset="0"/>
              </a:rPr>
              <a:t> </a:t>
            </a:r>
            <a:r>
              <a:rPr lang="en-US" dirty="0" err="1" smtClean="0">
                <a:latin typeface="Bookman Old Style" pitchFamily="18" charset="0"/>
              </a:rPr>
              <a:t>xiinxalaa</a:t>
            </a:r>
            <a:r>
              <a:rPr lang="en-US" dirty="0" smtClean="0">
                <a:latin typeface="Bookman Old Style" pitchFamily="18" charset="0"/>
              </a:rPr>
              <a:t> </a:t>
            </a:r>
            <a:r>
              <a:rPr lang="en-US" dirty="0" err="1" smtClean="0">
                <a:latin typeface="Bookman Old Style" pitchFamily="18" charset="0"/>
              </a:rPr>
              <a:t>qindeessu</a:t>
            </a:r>
            <a:r>
              <a:rPr lang="en-US" dirty="0" smtClean="0">
                <a:latin typeface="Bookman Old Style" pitchFamily="18" charset="0"/>
              </a:rPr>
              <a:t>. </a:t>
            </a:r>
            <a:r>
              <a:rPr lang="en-US" dirty="0" err="1" smtClean="0">
                <a:latin typeface="Bookman Old Style" pitchFamily="18" charset="0"/>
              </a:rPr>
              <a:t>Xinxalli</a:t>
            </a:r>
            <a:r>
              <a:rPr lang="en-US" dirty="0" smtClean="0">
                <a:latin typeface="Bookman Old Style" pitchFamily="18" charset="0"/>
              </a:rPr>
              <a:t> </a:t>
            </a:r>
            <a:r>
              <a:rPr lang="en-US" dirty="0" err="1" smtClean="0">
                <a:latin typeface="Bookman Old Style" pitchFamily="18" charset="0"/>
              </a:rPr>
              <a:t>ennaa</a:t>
            </a:r>
            <a:r>
              <a:rPr lang="en-US" dirty="0" smtClean="0">
                <a:latin typeface="Bookman Old Style" pitchFamily="18" charset="0"/>
              </a:rPr>
              <a:t> </a:t>
            </a:r>
            <a:r>
              <a:rPr lang="en-US" dirty="0" err="1" smtClean="0">
                <a:latin typeface="Bookman Old Style" pitchFamily="18" charset="0"/>
              </a:rPr>
              <a:t>adeemsifamu</a:t>
            </a:r>
            <a:r>
              <a:rPr lang="en-US" dirty="0" smtClean="0">
                <a:latin typeface="Bookman Old Style" pitchFamily="18" charset="0"/>
              </a:rPr>
              <a:t> </a:t>
            </a:r>
            <a:r>
              <a:rPr lang="en-US" dirty="0" err="1" smtClean="0">
                <a:latin typeface="Bookman Old Style" pitchFamily="18" charset="0"/>
              </a:rPr>
              <a:t>hamma</a:t>
            </a:r>
            <a:r>
              <a:rPr lang="en-US" dirty="0" smtClean="0">
                <a:latin typeface="Bookman Old Style" pitchFamily="18" charset="0"/>
              </a:rPr>
              <a:t> </a:t>
            </a:r>
            <a:r>
              <a:rPr lang="en-US" dirty="0" err="1" smtClean="0">
                <a:latin typeface="Bookman Old Style" pitchFamily="18" charset="0"/>
              </a:rPr>
              <a:t>danda’ameen</a:t>
            </a:r>
            <a:r>
              <a:rPr lang="en-US" dirty="0" smtClean="0">
                <a:latin typeface="Bookman Old Style" pitchFamily="18" charset="0"/>
              </a:rPr>
              <a:t> </a:t>
            </a:r>
            <a:r>
              <a:rPr lang="en-US" dirty="0" err="1" smtClean="0">
                <a:latin typeface="Bookman Old Style" pitchFamily="18" charset="0"/>
              </a:rPr>
              <a:t>iccitii</a:t>
            </a:r>
            <a:r>
              <a:rPr lang="en-US" dirty="0" smtClean="0">
                <a:latin typeface="Bookman Old Style" pitchFamily="18" charset="0"/>
              </a:rPr>
              <a:t> </a:t>
            </a:r>
            <a:r>
              <a:rPr lang="en-US" dirty="0" err="1" smtClean="0">
                <a:latin typeface="Bookman Old Style" pitchFamily="18" charset="0"/>
              </a:rPr>
              <a:t>isaa</a:t>
            </a:r>
            <a:r>
              <a:rPr lang="en-US" dirty="0" smtClean="0">
                <a:latin typeface="Bookman Old Style" pitchFamily="18" charset="0"/>
              </a:rPr>
              <a:t> </a:t>
            </a:r>
            <a:r>
              <a:rPr lang="en-US" dirty="0" err="1" smtClean="0">
                <a:latin typeface="Bookman Old Style" pitchFamily="18" charset="0"/>
              </a:rPr>
              <a:t>eeguun</a:t>
            </a:r>
            <a:r>
              <a:rPr lang="en-US" dirty="0" smtClean="0">
                <a:latin typeface="Bookman Old Style" pitchFamily="18" charset="0"/>
              </a:rPr>
              <a:t> </a:t>
            </a:r>
            <a:r>
              <a:rPr lang="en-US" dirty="0" err="1" smtClean="0">
                <a:latin typeface="Bookman Old Style" pitchFamily="18" charset="0"/>
              </a:rPr>
              <a:t>barbaachisaa</a:t>
            </a:r>
            <a:r>
              <a:rPr lang="en-US" dirty="0" smtClean="0">
                <a:latin typeface="Bookman Old Style" pitchFamily="18" charset="0"/>
              </a:rPr>
              <a:t> </a:t>
            </a:r>
            <a:r>
              <a:rPr lang="en-US" dirty="0" err="1" smtClean="0">
                <a:latin typeface="Bookman Old Style" pitchFamily="18" charset="0"/>
              </a:rPr>
              <a:t>dha</a:t>
            </a:r>
            <a:r>
              <a:rPr lang="en-US" dirty="0" smtClean="0">
                <a:latin typeface="Bookman Old Style" pitchFamily="18" charset="0"/>
              </a:rPr>
              <a:t>. </a:t>
            </a:r>
            <a:endParaRPr lang="en-US" sz="20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en-US" sz="100" dirty="0" smtClean="0"/>
              <a:t>2</a:t>
            </a:r>
            <a:endParaRPr lang="en-US" sz="100" dirty="0"/>
          </a:p>
        </p:txBody>
      </p:sp>
      <p:sp>
        <p:nvSpPr>
          <p:cNvPr id="3" name="Content Placeholder 2"/>
          <p:cNvSpPr>
            <a:spLocks noGrp="1"/>
          </p:cNvSpPr>
          <p:nvPr>
            <p:ph idx="1"/>
          </p:nvPr>
        </p:nvSpPr>
        <p:spPr>
          <a:xfrm>
            <a:off x="228600" y="609600"/>
            <a:ext cx="8458200" cy="5516563"/>
          </a:xfrm>
        </p:spPr>
        <p:txBody>
          <a:bodyPr>
            <a:normAutofit fontScale="85000" lnSpcReduction="10000"/>
          </a:bodyPr>
          <a:lstStyle/>
          <a:p>
            <a:pPr algn="just"/>
            <a:r>
              <a:rPr lang="en-US" dirty="0" err="1">
                <a:latin typeface="Bookman Old Style" pitchFamily="18" charset="0"/>
              </a:rPr>
              <a:t>Malaammaluumaa</a:t>
            </a:r>
            <a:r>
              <a:rPr lang="en-US" dirty="0">
                <a:latin typeface="Bookman Old Style" pitchFamily="18" charset="0"/>
              </a:rPr>
              <a:t>,</a:t>
            </a:r>
          </a:p>
          <a:p>
            <a:pPr algn="just"/>
            <a:r>
              <a:rPr lang="en-US" dirty="0" err="1">
                <a:latin typeface="Bookman Old Style" pitchFamily="18" charset="0"/>
              </a:rPr>
              <a:t>Marii</a:t>
            </a:r>
            <a:r>
              <a:rPr lang="en-US" dirty="0">
                <a:latin typeface="Bookman Old Style" pitchFamily="18" charset="0"/>
              </a:rPr>
              <a:t> </a:t>
            </a:r>
            <a:r>
              <a:rPr lang="en-US" dirty="0" err="1">
                <a:latin typeface="Bookman Old Style" pitchFamily="18" charset="0"/>
              </a:rPr>
              <a:t>badii</a:t>
            </a:r>
            <a:r>
              <a:rPr lang="en-US" dirty="0">
                <a:latin typeface="Bookman Old Style" pitchFamily="18" charset="0"/>
              </a:rPr>
              <a:t>, </a:t>
            </a:r>
          </a:p>
          <a:p>
            <a:pPr algn="just"/>
            <a:r>
              <a:rPr lang="en-US" dirty="0" err="1">
                <a:latin typeface="Bookman Old Style" pitchFamily="18" charset="0"/>
              </a:rPr>
              <a:t>Qiisaasuu</a:t>
            </a:r>
            <a:r>
              <a:rPr lang="en-US" dirty="0">
                <a:latin typeface="Bookman Old Style" pitchFamily="18" charset="0"/>
              </a:rPr>
              <a:t>  ,</a:t>
            </a:r>
          </a:p>
          <a:p>
            <a:pPr algn="just"/>
            <a:r>
              <a:rPr lang="en-US" dirty="0" err="1">
                <a:latin typeface="Bookman Old Style" pitchFamily="18" charset="0"/>
              </a:rPr>
              <a:t>Daba</a:t>
            </a:r>
            <a:r>
              <a:rPr lang="en-US" dirty="0">
                <a:latin typeface="Bookman Old Style" pitchFamily="18" charset="0"/>
              </a:rPr>
              <a:t> </a:t>
            </a:r>
            <a:r>
              <a:rPr lang="en-US" dirty="0" err="1">
                <a:latin typeface="Bookman Old Style" pitchFamily="18" charset="0"/>
              </a:rPr>
              <a:t>hojjachuu</a:t>
            </a:r>
            <a:r>
              <a:rPr lang="en-US" dirty="0">
                <a:latin typeface="Bookman Old Style" pitchFamily="18" charset="0"/>
              </a:rPr>
              <a:t>, </a:t>
            </a:r>
          </a:p>
          <a:p>
            <a:pPr algn="just"/>
            <a:r>
              <a:rPr lang="en-US" dirty="0" err="1">
                <a:latin typeface="Bookman Old Style" pitchFamily="18" charset="0"/>
              </a:rPr>
              <a:t>Faayidaaf</a:t>
            </a:r>
            <a:r>
              <a:rPr lang="en-US" dirty="0">
                <a:latin typeface="Bookman Old Style" pitchFamily="18" charset="0"/>
              </a:rPr>
              <a:t> </a:t>
            </a:r>
            <a:r>
              <a:rPr lang="en-US" dirty="0" err="1">
                <a:latin typeface="Bookman Old Style" pitchFamily="18" charset="0"/>
              </a:rPr>
              <a:t>iccitiin</a:t>
            </a:r>
            <a:r>
              <a:rPr lang="en-US" dirty="0">
                <a:latin typeface="Bookman Old Style" pitchFamily="18" charset="0"/>
              </a:rPr>
              <a:t> </a:t>
            </a:r>
            <a:r>
              <a:rPr lang="en-US" dirty="0" err="1">
                <a:latin typeface="Bookman Old Style" pitchFamily="18" charset="0"/>
              </a:rPr>
              <a:t>waliigalu</a:t>
            </a:r>
            <a:r>
              <a:rPr lang="en-US" dirty="0">
                <a:latin typeface="Bookman Old Style" pitchFamily="18" charset="0"/>
              </a:rPr>
              <a:t> </a:t>
            </a:r>
            <a:r>
              <a:rPr lang="en-US" dirty="0" err="1">
                <a:latin typeface="Bookman Old Style" pitchFamily="18" charset="0"/>
              </a:rPr>
              <a:t>ni</a:t>
            </a:r>
            <a:r>
              <a:rPr lang="en-US" dirty="0">
                <a:latin typeface="Bookman Old Style" pitchFamily="18" charset="0"/>
              </a:rPr>
              <a:t>  </a:t>
            </a:r>
            <a:r>
              <a:rPr lang="en-US" dirty="0" err="1">
                <a:latin typeface="Bookman Old Style" pitchFamily="18" charset="0"/>
              </a:rPr>
              <a:t>dabalataa</a:t>
            </a:r>
            <a:r>
              <a:rPr lang="en-US" dirty="0">
                <a:latin typeface="Bookman Old Style" pitchFamily="18" charset="0"/>
              </a:rPr>
              <a:t>. </a:t>
            </a:r>
          </a:p>
          <a:p>
            <a:pPr algn="just">
              <a:buFont typeface="Wingdings" pitchFamily="2" charset="2"/>
              <a:buChar char="v"/>
            </a:pPr>
            <a:r>
              <a:rPr lang="en-US" dirty="0" err="1">
                <a:latin typeface="Bookman Old Style" pitchFamily="18" charset="0"/>
              </a:rPr>
              <a:t>Malteen</a:t>
            </a:r>
            <a:r>
              <a:rPr lang="en-US" dirty="0">
                <a:latin typeface="Bookman Old Style" pitchFamily="18" charset="0"/>
              </a:rPr>
              <a:t> </a:t>
            </a:r>
            <a:r>
              <a:rPr lang="en-US" dirty="0" err="1">
                <a:latin typeface="Bookman Old Style" pitchFamily="18" charset="0"/>
              </a:rPr>
              <a:t>nama</a:t>
            </a:r>
            <a:r>
              <a:rPr lang="en-US" dirty="0">
                <a:latin typeface="Bookman Old Style" pitchFamily="18" charset="0"/>
              </a:rPr>
              <a:t> </a:t>
            </a:r>
            <a:r>
              <a:rPr lang="en-US" dirty="0" err="1">
                <a:latin typeface="Bookman Old Style" pitchFamily="18" charset="0"/>
              </a:rPr>
              <a:t>dhuunfaa</a:t>
            </a:r>
            <a:r>
              <a:rPr lang="en-US" dirty="0">
                <a:latin typeface="Bookman Old Style" pitchFamily="18" charset="0"/>
              </a:rPr>
              <a:t>,  </a:t>
            </a:r>
            <a:r>
              <a:rPr lang="en-US" dirty="0" err="1">
                <a:latin typeface="Bookman Old Style" pitchFamily="18" charset="0"/>
              </a:rPr>
              <a:t>garee</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dhaaba</a:t>
            </a:r>
            <a:r>
              <a:rPr lang="en-US" dirty="0">
                <a:latin typeface="Bookman Old Style" pitchFamily="18" charset="0"/>
              </a:rPr>
              <a:t> </a:t>
            </a:r>
            <a:r>
              <a:rPr lang="en-US" dirty="0" err="1">
                <a:latin typeface="Bookman Old Style" pitchFamily="18" charset="0"/>
              </a:rPr>
              <a:t>tokko</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tokko</a:t>
            </a:r>
            <a:r>
              <a:rPr lang="en-US" dirty="0">
                <a:latin typeface="Bookman Old Style" pitchFamily="18" charset="0"/>
              </a:rPr>
              <a:t> </a:t>
            </a:r>
            <a:r>
              <a:rPr lang="en-US" dirty="0" err="1">
                <a:latin typeface="Bookman Old Style" pitchFamily="18" charset="0"/>
              </a:rPr>
              <a:t>ooliin</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raawwatamuudha</a:t>
            </a:r>
            <a:r>
              <a:rPr lang="en-US" dirty="0">
                <a:latin typeface="Bookman Old Style" pitchFamily="18" charset="0"/>
              </a:rPr>
              <a:t>. </a:t>
            </a:r>
          </a:p>
          <a:p>
            <a:pPr algn="just">
              <a:buFont typeface="Wingdings" pitchFamily="2" charset="2"/>
              <a:buChar char="v"/>
            </a:pPr>
            <a:r>
              <a:rPr lang="en-US" dirty="0" err="1">
                <a:latin typeface="Bookman Old Style" pitchFamily="18" charset="0"/>
              </a:rPr>
              <a:t>Walumaagalatti</a:t>
            </a:r>
            <a:r>
              <a:rPr lang="en-US" dirty="0">
                <a:latin typeface="Bookman Old Style" pitchFamily="18" charset="0"/>
              </a:rPr>
              <a:t> </a:t>
            </a:r>
            <a:r>
              <a:rPr lang="en-US" dirty="0" err="1">
                <a:latin typeface="Bookman Old Style" pitchFamily="18" charset="0"/>
              </a:rPr>
              <a:t>malteen</a:t>
            </a:r>
            <a:r>
              <a:rPr lang="en-US" dirty="0">
                <a:latin typeface="Bookman Old Style" pitchFamily="18" charset="0"/>
              </a:rPr>
              <a:t>  </a:t>
            </a:r>
            <a:r>
              <a:rPr lang="en-US" dirty="0" err="1">
                <a:latin typeface="Bookman Old Style" pitchFamily="18" charset="0"/>
              </a:rPr>
              <a:t>faayidaa</a:t>
            </a:r>
            <a:r>
              <a:rPr lang="en-US" dirty="0">
                <a:latin typeface="Bookman Old Style" pitchFamily="18" charset="0"/>
              </a:rPr>
              <a:t> </a:t>
            </a:r>
            <a:r>
              <a:rPr lang="en-US" dirty="0" err="1">
                <a:latin typeface="Bookman Old Style" pitchFamily="18" charset="0"/>
              </a:rPr>
              <a:t>dhuunfaa</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carraa</a:t>
            </a:r>
            <a:r>
              <a:rPr lang="en-US" dirty="0">
                <a:latin typeface="Bookman Old Style" pitchFamily="18" charset="0"/>
              </a:rPr>
              <a:t> </a:t>
            </a:r>
            <a:r>
              <a:rPr lang="en-US" dirty="0" err="1">
                <a:latin typeface="Bookman Old Style" pitchFamily="18" charset="0"/>
              </a:rPr>
              <a:t>dhaabbataa</a:t>
            </a:r>
            <a:r>
              <a:rPr lang="en-US" dirty="0">
                <a:latin typeface="Bookman Old Style" pitchFamily="18" charset="0"/>
              </a:rPr>
              <a:t> </a:t>
            </a:r>
            <a:r>
              <a:rPr lang="en-US" dirty="0" err="1">
                <a:latin typeface="Bookman Old Style" pitchFamily="18" charset="0"/>
              </a:rPr>
              <a:t>daldalaa</a:t>
            </a:r>
            <a:r>
              <a:rPr lang="en-US" dirty="0">
                <a:latin typeface="Bookman Old Style" pitchFamily="18" charset="0"/>
              </a:rPr>
              <a:t> </a:t>
            </a:r>
            <a:r>
              <a:rPr lang="en-US" dirty="0" err="1">
                <a:latin typeface="Bookman Old Style" pitchFamily="18" charset="0"/>
              </a:rPr>
              <a:t>eegsisuuf</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dabaluuf</a:t>
            </a:r>
            <a:r>
              <a:rPr lang="en-US" dirty="0">
                <a:latin typeface="Bookman Old Style" pitchFamily="18" charset="0"/>
              </a:rPr>
              <a:t> </a:t>
            </a:r>
            <a:r>
              <a:rPr lang="en-US" dirty="0" err="1">
                <a:latin typeface="Bookman Old Style" pitchFamily="18" charset="0"/>
              </a:rPr>
              <a:t>gocha</a:t>
            </a:r>
            <a:r>
              <a:rPr lang="en-US" dirty="0">
                <a:latin typeface="Bookman Old Style" pitchFamily="18" charset="0"/>
              </a:rPr>
              <a:t> </a:t>
            </a:r>
            <a:r>
              <a:rPr lang="en-US" dirty="0" err="1">
                <a:latin typeface="Bookman Old Style" pitchFamily="18" charset="0"/>
              </a:rPr>
              <a:t>amantaa</a:t>
            </a:r>
            <a:r>
              <a:rPr lang="en-US" dirty="0">
                <a:latin typeface="Bookman Old Style" pitchFamily="18" charset="0"/>
              </a:rPr>
              <a:t> </a:t>
            </a:r>
            <a:r>
              <a:rPr lang="en-US" dirty="0" err="1">
                <a:latin typeface="Bookman Old Style" pitchFamily="18" charset="0"/>
              </a:rPr>
              <a:t>hir’isa</a:t>
            </a:r>
            <a:r>
              <a:rPr lang="en-US" dirty="0">
                <a:latin typeface="Bookman Old Style" pitchFamily="18" charset="0"/>
              </a:rPr>
              <a:t> </a:t>
            </a:r>
            <a:r>
              <a:rPr lang="en-US" dirty="0" err="1">
                <a:latin typeface="Bookman Old Style" pitchFamily="18" charset="0"/>
              </a:rPr>
              <a:t>beekaa</a:t>
            </a:r>
            <a:r>
              <a:rPr lang="en-US" dirty="0">
                <a:latin typeface="Bookman Old Style" pitchFamily="18" charset="0"/>
              </a:rPr>
              <a:t> </a:t>
            </a:r>
            <a:r>
              <a:rPr lang="en-US" dirty="0" err="1" smtClean="0">
                <a:latin typeface="Bookman Old Style" pitchFamily="18" charset="0"/>
              </a:rPr>
              <a:t>gochuu</a:t>
            </a:r>
            <a:r>
              <a:rPr lang="en-US" dirty="0" smtClean="0">
                <a:latin typeface="Bookman Old Style" pitchFamily="18" charset="0"/>
              </a:rPr>
              <a:t>,</a:t>
            </a:r>
          </a:p>
          <a:p>
            <a:pPr algn="just">
              <a:buFont typeface="Wingdings" pitchFamily="2" charset="2"/>
              <a:buChar char="v"/>
            </a:pPr>
            <a:r>
              <a:rPr lang="en-US" dirty="0" err="1">
                <a:latin typeface="Bookman Old Style" pitchFamily="18" charset="0"/>
              </a:rPr>
              <a:t>Malteen</a:t>
            </a:r>
            <a:r>
              <a:rPr lang="en-US" dirty="0">
                <a:latin typeface="Bookman Old Style" pitchFamily="18" charset="0"/>
              </a:rPr>
              <a:t> </a:t>
            </a:r>
            <a:r>
              <a:rPr lang="en-US" dirty="0" err="1" smtClean="0">
                <a:latin typeface="Bookman Old Style" pitchFamily="18" charset="0"/>
              </a:rPr>
              <a:t>biyyootii</a:t>
            </a:r>
            <a:r>
              <a:rPr lang="en-US" dirty="0" smtClean="0">
                <a:latin typeface="Bookman Old Style" pitchFamily="18" charset="0"/>
              </a:rPr>
              <a:t> </a:t>
            </a:r>
            <a:r>
              <a:rPr lang="en-US" dirty="0" err="1">
                <a:latin typeface="Bookman Old Style" pitchFamily="18" charset="0"/>
              </a:rPr>
              <a:t>adunyaa</a:t>
            </a:r>
            <a:r>
              <a:rPr lang="en-US" dirty="0">
                <a:latin typeface="Bookman Old Style" pitchFamily="18" charset="0"/>
              </a:rPr>
              <a:t> </a:t>
            </a:r>
            <a:r>
              <a:rPr lang="en-US" dirty="0" err="1">
                <a:latin typeface="Bookman Old Style" pitchFamily="18" charset="0"/>
              </a:rPr>
              <a:t>hundaan</a:t>
            </a:r>
            <a:r>
              <a:rPr lang="en-US" dirty="0">
                <a:latin typeface="Bookman Old Style" pitchFamily="18" charset="0"/>
              </a:rPr>
              <a:t>  </a:t>
            </a:r>
            <a:r>
              <a:rPr lang="en-US" dirty="0" err="1" smtClean="0">
                <a:latin typeface="Bookman Old Style" pitchFamily="18" charset="0"/>
              </a:rPr>
              <a:t>keessatti</a:t>
            </a:r>
            <a:r>
              <a:rPr lang="en-US" dirty="0" smtClean="0">
                <a:latin typeface="Bookman Old Style" pitchFamily="18" charset="0"/>
              </a:rPr>
              <a:t> </a:t>
            </a:r>
            <a:r>
              <a:rPr lang="en-US" dirty="0" err="1" smtClean="0">
                <a:latin typeface="Bookman Old Style" pitchFamily="18" charset="0"/>
              </a:rPr>
              <a:t>kan</a:t>
            </a:r>
            <a:r>
              <a:rPr lang="en-US" dirty="0" smtClean="0">
                <a:latin typeface="Bookman Old Style" pitchFamily="18" charset="0"/>
              </a:rPr>
              <a:t> </a:t>
            </a:r>
            <a:r>
              <a:rPr lang="en-US" dirty="0" err="1" smtClean="0">
                <a:latin typeface="Bookman Old Style" pitchFamily="18" charset="0"/>
              </a:rPr>
              <a:t>raawwatamuu</a:t>
            </a:r>
            <a:r>
              <a:rPr lang="en-US" dirty="0" smtClean="0">
                <a:latin typeface="Bookman Old Style" pitchFamily="18" charset="0"/>
              </a:rPr>
              <a:t> </a:t>
            </a:r>
            <a:r>
              <a:rPr lang="en-US" dirty="0" err="1" smtClean="0">
                <a:latin typeface="Bookman Old Style" pitchFamily="18" charset="0"/>
              </a:rPr>
              <a:t>dha</a:t>
            </a:r>
            <a:r>
              <a:rPr lang="en-US" dirty="0">
                <a:latin typeface="Bookman Old Style" pitchFamily="18" charset="0"/>
              </a:rPr>
              <a:t>. </a:t>
            </a: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a:t>
            </a:fld>
            <a:endParaRPr lang="en-US"/>
          </a:p>
        </p:txBody>
      </p:sp>
    </p:spTree>
    <p:extLst>
      <p:ext uri="{BB962C8B-B14F-4D97-AF65-F5344CB8AC3E}">
        <p14:creationId xmlns:p14="http://schemas.microsoft.com/office/powerpoint/2010/main" val="14513873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a:t>
            </a:r>
            <a:endParaRPr lang="en-US" dirty="0"/>
          </a:p>
        </p:txBody>
      </p:sp>
      <p:sp>
        <p:nvSpPr>
          <p:cNvPr id="3" name="Content Placeholder 2"/>
          <p:cNvSpPr>
            <a:spLocks noGrp="1"/>
          </p:cNvSpPr>
          <p:nvPr>
            <p:ph idx="1"/>
          </p:nvPr>
        </p:nvSpPr>
        <p:spPr>
          <a:xfrm>
            <a:off x="152400" y="1295400"/>
            <a:ext cx="8839200" cy="4830763"/>
          </a:xfrm>
        </p:spPr>
        <p:txBody>
          <a:bodyPr>
            <a:normAutofit fontScale="92500" lnSpcReduction="10000"/>
          </a:bodyPr>
          <a:lstStyle/>
          <a:p>
            <a:pPr lvl="0" algn="just"/>
            <a:r>
              <a:rPr lang="en-US" dirty="0" err="1">
                <a:latin typeface="Bookman Old Style" pitchFamily="18" charset="0"/>
              </a:rPr>
              <a:t>Akka</a:t>
            </a:r>
            <a:r>
              <a:rPr lang="en-US" dirty="0">
                <a:latin typeface="Bookman Old Style" pitchFamily="18" charset="0"/>
              </a:rPr>
              <a:t> </a:t>
            </a:r>
            <a:r>
              <a:rPr lang="en-US" dirty="0" err="1">
                <a:latin typeface="Bookman Old Style" pitchFamily="18" charset="0"/>
              </a:rPr>
              <a:t>gamaagamaa</a:t>
            </a:r>
            <a:r>
              <a:rPr lang="en-US" dirty="0">
                <a:latin typeface="Bookman Old Style" pitchFamily="18" charset="0"/>
              </a:rPr>
              <a:t> </a:t>
            </a:r>
            <a:r>
              <a:rPr lang="en-US" dirty="0" err="1">
                <a:latin typeface="Bookman Old Style" pitchFamily="18" charset="0"/>
              </a:rPr>
              <a:t>sirna</a:t>
            </a:r>
            <a:r>
              <a:rPr lang="en-US" dirty="0">
                <a:latin typeface="Bookman Old Style" pitchFamily="18" charset="0"/>
              </a:rPr>
              <a:t> </a:t>
            </a:r>
            <a:r>
              <a:rPr lang="en-US" dirty="0" err="1">
                <a:latin typeface="Bookman Old Style" pitchFamily="18" charset="0"/>
              </a:rPr>
              <a:t>to’annoo</a:t>
            </a:r>
            <a:r>
              <a:rPr lang="en-US" dirty="0">
                <a:latin typeface="Bookman Old Style" pitchFamily="18" charset="0"/>
              </a:rPr>
              <a:t> </a:t>
            </a:r>
            <a:r>
              <a:rPr lang="en-US" dirty="0" err="1">
                <a:latin typeface="Bookman Old Style" pitchFamily="18" charset="0"/>
              </a:rPr>
              <a:t>keessaatti</a:t>
            </a:r>
            <a:r>
              <a:rPr lang="en-US" dirty="0">
                <a:latin typeface="Bookman Old Style" pitchFamily="18" charset="0"/>
              </a:rPr>
              <a:t> </a:t>
            </a:r>
            <a:r>
              <a:rPr lang="en-US" dirty="0" err="1">
                <a:latin typeface="Bookman Old Style" pitchFamily="18" charset="0"/>
              </a:rPr>
              <a:t>malteen</a:t>
            </a:r>
            <a:r>
              <a:rPr lang="en-US" dirty="0">
                <a:latin typeface="Bookman Old Style" pitchFamily="18" charset="0"/>
              </a:rPr>
              <a:t>  </a:t>
            </a:r>
            <a:r>
              <a:rPr lang="en-US" dirty="0" err="1">
                <a:latin typeface="Bookman Old Style" pitchFamily="18" charset="0"/>
              </a:rPr>
              <a:t>walfakaatu</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biraa</a:t>
            </a:r>
            <a:r>
              <a:rPr lang="en-US" dirty="0">
                <a:latin typeface="Bookman Old Style" pitchFamily="18" charset="0"/>
              </a:rPr>
              <a:t> </a:t>
            </a:r>
            <a:r>
              <a:rPr lang="en-US" dirty="0" err="1">
                <a:latin typeface="Bookman Old Style" pitchFamily="18" charset="0"/>
              </a:rPr>
              <a:t>gara</a:t>
            </a:r>
            <a:r>
              <a:rPr lang="en-US" dirty="0">
                <a:latin typeface="Bookman Old Style" pitchFamily="18" charset="0"/>
              </a:rPr>
              <a:t> </a:t>
            </a:r>
            <a:r>
              <a:rPr lang="en-US" dirty="0" err="1">
                <a:latin typeface="Bookman Old Style" pitchFamily="18" charset="0"/>
              </a:rPr>
              <a:t>fuula</a:t>
            </a:r>
            <a:r>
              <a:rPr lang="en-US" dirty="0">
                <a:latin typeface="Bookman Old Style" pitchFamily="18" charset="0"/>
              </a:rPr>
              <a:t> </a:t>
            </a:r>
            <a:r>
              <a:rPr lang="en-US" dirty="0" err="1">
                <a:latin typeface="Bookman Old Style" pitchFamily="18" charset="0"/>
              </a:rPr>
              <a:t>duraa</a:t>
            </a:r>
            <a:r>
              <a:rPr lang="en-US" dirty="0">
                <a:latin typeface="Bookman Old Style" pitchFamily="18" charset="0"/>
              </a:rPr>
              <a:t> </a:t>
            </a:r>
            <a:r>
              <a:rPr lang="en-US" dirty="0" err="1">
                <a:latin typeface="Bookman Old Style" pitchFamily="18" charset="0"/>
              </a:rPr>
              <a:t>uumamu</a:t>
            </a:r>
            <a:r>
              <a:rPr lang="en-US" dirty="0">
                <a:latin typeface="Bookman Old Style" pitchFamily="18" charset="0"/>
              </a:rPr>
              <a:t> </a:t>
            </a:r>
            <a:r>
              <a:rPr lang="en-US" dirty="0" err="1">
                <a:latin typeface="Bookman Old Style" pitchFamily="18" charset="0"/>
              </a:rPr>
              <a:t>danda’u</a:t>
            </a:r>
            <a:r>
              <a:rPr lang="en-US" dirty="0">
                <a:latin typeface="Bookman Old Style" pitchFamily="18" charset="0"/>
              </a:rPr>
              <a:t> </a:t>
            </a:r>
            <a:r>
              <a:rPr lang="en-US" dirty="0" err="1">
                <a:latin typeface="Bookman Old Style" pitchFamily="18" charset="0"/>
              </a:rPr>
              <a:t>to’achuuf</a:t>
            </a:r>
            <a:r>
              <a:rPr lang="en-US" dirty="0">
                <a:latin typeface="Bookman Old Style" pitchFamily="18" charset="0"/>
              </a:rPr>
              <a:t> </a:t>
            </a:r>
            <a:r>
              <a:rPr lang="en-US" dirty="0" err="1">
                <a:latin typeface="Bookman Old Style" pitchFamily="18" charset="0"/>
              </a:rPr>
              <a:t>sirrini</a:t>
            </a:r>
            <a:r>
              <a:rPr lang="en-US" dirty="0">
                <a:latin typeface="Bookman Old Style" pitchFamily="18" charset="0"/>
              </a:rPr>
              <a:t> </a:t>
            </a:r>
            <a:r>
              <a:rPr lang="en-US" dirty="0" err="1">
                <a:latin typeface="Bookman Old Style" pitchFamily="18" charset="0"/>
              </a:rPr>
              <a:t>to’annoo</a:t>
            </a:r>
            <a:r>
              <a:rPr lang="en-US" dirty="0">
                <a:latin typeface="Bookman Old Style" pitchFamily="18" charset="0"/>
              </a:rPr>
              <a:t> </a:t>
            </a:r>
            <a:r>
              <a:rPr lang="en-US" dirty="0" err="1">
                <a:latin typeface="Bookman Old Style" pitchFamily="18" charset="0"/>
              </a:rPr>
              <a:t>keessa</a:t>
            </a:r>
            <a:r>
              <a:rPr lang="en-US" dirty="0">
                <a:latin typeface="Bookman Old Style" pitchFamily="18" charset="0"/>
              </a:rPr>
              <a:t> </a:t>
            </a:r>
            <a:r>
              <a:rPr lang="en-US" dirty="0" err="1">
                <a:latin typeface="Bookman Old Style" pitchFamily="18" charset="0"/>
              </a:rPr>
              <a:t>durii</a:t>
            </a:r>
            <a:r>
              <a:rPr lang="en-US" dirty="0">
                <a:latin typeface="Bookman Old Style" pitchFamily="18" charset="0"/>
              </a:rPr>
              <a:t> , </a:t>
            </a:r>
            <a:r>
              <a:rPr lang="en-US" dirty="0" err="1">
                <a:latin typeface="Bookman Old Style" pitchFamily="18" charset="0"/>
              </a:rPr>
              <a:t>irra</a:t>
            </a:r>
            <a:r>
              <a:rPr lang="en-US" dirty="0">
                <a:latin typeface="Bookman Old Style" pitchFamily="18" charset="0"/>
              </a:rPr>
              <a:t> </a:t>
            </a:r>
            <a:r>
              <a:rPr lang="en-US" dirty="0" err="1">
                <a:latin typeface="Bookman Old Style" pitchFamily="18" charset="0"/>
              </a:rPr>
              <a:t>deebii</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barbaadan</a:t>
            </a:r>
            <a:r>
              <a:rPr lang="en-US" dirty="0">
                <a:latin typeface="Bookman Old Style" pitchFamily="18" charset="0"/>
              </a:rPr>
              <a:t> </a:t>
            </a:r>
            <a:r>
              <a:rPr lang="en-US" dirty="0" err="1">
                <a:latin typeface="Bookman Old Style" pitchFamily="18" charset="0"/>
              </a:rPr>
              <a:t>yoo</a:t>
            </a:r>
            <a:r>
              <a:rPr lang="en-US" dirty="0">
                <a:latin typeface="Bookman Old Style" pitchFamily="18" charset="0"/>
              </a:rPr>
              <a:t> </a:t>
            </a:r>
            <a:r>
              <a:rPr lang="en-US" dirty="0" err="1">
                <a:latin typeface="Bookman Old Style" pitchFamily="18" charset="0"/>
              </a:rPr>
              <a:t>ta’e</a:t>
            </a:r>
            <a:r>
              <a:rPr lang="en-US" dirty="0">
                <a:latin typeface="Bookman Old Style" pitchFamily="18" charset="0"/>
              </a:rPr>
              <a:t> </a:t>
            </a:r>
            <a:r>
              <a:rPr lang="en-US" dirty="0" err="1">
                <a:latin typeface="Bookman Old Style" pitchFamily="18" charset="0"/>
              </a:rPr>
              <a:t>murtteessuu</a:t>
            </a:r>
            <a:r>
              <a:rPr lang="en-US" dirty="0">
                <a:latin typeface="Bookman Old Style" pitchFamily="18" charset="0"/>
              </a:rPr>
              <a:t>. </a:t>
            </a:r>
            <a:endParaRPr lang="en-US" sz="2000" dirty="0">
              <a:latin typeface="Bookman Old Style" pitchFamily="18" charset="0"/>
            </a:endParaRPr>
          </a:p>
          <a:p>
            <a:pPr lvl="0" algn="just"/>
            <a:r>
              <a:rPr lang="en-US" dirty="0" err="1">
                <a:latin typeface="Bookman Old Style" pitchFamily="18" charset="0"/>
              </a:rPr>
              <a:t>Argannoowwan</a:t>
            </a:r>
            <a:r>
              <a:rPr lang="en-US" dirty="0">
                <a:latin typeface="Bookman Old Style" pitchFamily="18" charset="0"/>
              </a:rPr>
              <a:t>, </a:t>
            </a:r>
            <a:r>
              <a:rPr lang="en-US" dirty="0" err="1">
                <a:latin typeface="Bookman Old Style" pitchFamily="18" charset="0"/>
              </a:rPr>
              <a:t>dhiibba</a:t>
            </a:r>
            <a:r>
              <a:rPr lang="en-US" dirty="0">
                <a:latin typeface="Bookman Old Style" pitchFamily="18" charset="0"/>
              </a:rPr>
              <a:t> </a:t>
            </a:r>
            <a:r>
              <a:rPr lang="en-US" dirty="0" err="1">
                <a:latin typeface="Bookman Old Style" pitchFamily="18" charset="0"/>
              </a:rPr>
              <a:t>gara</a:t>
            </a:r>
            <a:r>
              <a:rPr lang="en-US" dirty="0">
                <a:latin typeface="Bookman Old Style" pitchFamily="18" charset="0"/>
              </a:rPr>
              <a:t> </a:t>
            </a:r>
            <a:r>
              <a:rPr lang="en-US" dirty="0" err="1">
                <a:latin typeface="Bookman Old Style" pitchFamily="18" charset="0"/>
              </a:rPr>
              <a:t>fuula</a:t>
            </a:r>
            <a:r>
              <a:rPr lang="en-US" dirty="0">
                <a:latin typeface="Bookman Old Style" pitchFamily="18" charset="0"/>
              </a:rPr>
              <a:t> </a:t>
            </a:r>
            <a:r>
              <a:rPr lang="en-US" dirty="0" err="1">
                <a:latin typeface="Bookman Old Style" pitchFamily="18" charset="0"/>
              </a:rPr>
              <a:t>duraa</a:t>
            </a:r>
            <a:r>
              <a:rPr lang="en-US" dirty="0">
                <a:latin typeface="Bookman Old Style" pitchFamily="18" charset="0"/>
              </a:rPr>
              <a:t> </a:t>
            </a:r>
            <a:r>
              <a:rPr lang="en-US" dirty="0" err="1">
                <a:latin typeface="Bookman Old Style" pitchFamily="18" charset="0"/>
              </a:rPr>
              <a:t>qabanii</a:t>
            </a:r>
            <a:r>
              <a:rPr lang="en-US" dirty="0">
                <a:latin typeface="Bookman Old Style" pitchFamily="18" charset="0"/>
              </a:rPr>
              <a:t> fi </a:t>
            </a:r>
            <a:r>
              <a:rPr lang="en-US" dirty="0" err="1">
                <a:latin typeface="Bookman Old Style" pitchFamily="18" charset="0"/>
              </a:rPr>
              <a:t>yaaddeessummaa</a:t>
            </a:r>
            <a:r>
              <a:rPr lang="en-US" dirty="0">
                <a:latin typeface="Bookman Old Style" pitchFamily="18" charset="0"/>
              </a:rPr>
              <a:t> </a:t>
            </a:r>
            <a:r>
              <a:rPr lang="en-US" dirty="0" err="1">
                <a:latin typeface="Bookman Old Style" pitchFamily="18" charset="0"/>
              </a:rPr>
              <a:t>sababiicha</a:t>
            </a:r>
            <a:r>
              <a:rPr lang="en-US" dirty="0">
                <a:latin typeface="Bookman Old Style" pitchFamily="18" charset="0"/>
              </a:rPr>
              <a:t> </a:t>
            </a:r>
            <a:r>
              <a:rPr lang="en-US" dirty="0" err="1">
                <a:latin typeface="Bookman Old Style" pitchFamily="18" charset="0"/>
              </a:rPr>
              <a:t>irratti</a:t>
            </a:r>
            <a:r>
              <a:rPr lang="en-US" dirty="0">
                <a:latin typeface="Bookman Old Style" pitchFamily="18" charset="0"/>
              </a:rPr>
              <a:t> </a:t>
            </a:r>
            <a:r>
              <a:rPr lang="en-US" dirty="0" err="1">
                <a:latin typeface="Bookman Old Style" pitchFamily="18" charset="0"/>
              </a:rPr>
              <a:t>hundaa’uun</a:t>
            </a:r>
            <a:r>
              <a:rPr lang="en-US" dirty="0">
                <a:latin typeface="Bookman Old Style" pitchFamily="18" charset="0"/>
              </a:rPr>
              <a:t> </a:t>
            </a:r>
            <a:r>
              <a:rPr lang="en-US" dirty="0" err="1">
                <a:latin typeface="Bookman Old Style" pitchFamily="18" charset="0"/>
              </a:rPr>
              <a:t>gabaasa</a:t>
            </a:r>
            <a:r>
              <a:rPr lang="en-US" dirty="0">
                <a:latin typeface="Bookman Old Style" pitchFamily="18" charset="0"/>
              </a:rPr>
              <a:t> </a:t>
            </a:r>
            <a:r>
              <a:rPr lang="en-US" dirty="0" err="1">
                <a:latin typeface="Bookman Old Style" pitchFamily="18" charset="0"/>
              </a:rPr>
              <a:t>barreeffamaa</a:t>
            </a:r>
            <a:r>
              <a:rPr lang="en-US" dirty="0">
                <a:latin typeface="Bookman Old Style" pitchFamily="18" charset="0"/>
              </a:rPr>
              <a:t> fi </a:t>
            </a:r>
            <a:r>
              <a:rPr lang="en-US" dirty="0" err="1">
                <a:latin typeface="Bookman Old Style" pitchFamily="18" charset="0"/>
              </a:rPr>
              <a:t>akka</a:t>
            </a:r>
            <a:r>
              <a:rPr lang="en-US" dirty="0">
                <a:latin typeface="Bookman Old Style" pitchFamily="18" charset="0"/>
              </a:rPr>
              <a:t> </a:t>
            </a:r>
            <a:r>
              <a:rPr lang="en-US" dirty="0" err="1">
                <a:latin typeface="Bookman Old Style" pitchFamily="18" charset="0"/>
              </a:rPr>
              <a:t>barbaachisumatti</a:t>
            </a:r>
            <a:r>
              <a:rPr lang="en-US" dirty="0">
                <a:latin typeface="Bookman Old Style" pitchFamily="18" charset="0"/>
              </a:rPr>
              <a:t> </a:t>
            </a:r>
            <a:r>
              <a:rPr lang="en-US" dirty="0" err="1">
                <a:latin typeface="Bookman Old Style" pitchFamily="18" charset="0"/>
              </a:rPr>
              <a:t>afaaniin</a:t>
            </a:r>
            <a:r>
              <a:rPr lang="en-US" dirty="0">
                <a:latin typeface="Bookman Old Style" pitchFamily="18" charset="0"/>
              </a:rPr>
              <a:t> </a:t>
            </a:r>
            <a:r>
              <a:rPr lang="en-US" dirty="0" err="1">
                <a:latin typeface="Bookman Old Style" pitchFamily="18" charset="0"/>
              </a:rPr>
              <a:t>yaada</a:t>
            </a:r>
            <a:r>
              <a:rPr lang="en-US" dirty="0">
                <a:latin typeface="Bookman Old Style" pitchFamily="18" charset="0"/>
              </a:rPr>
              <a:t> </a:t>
            </a:r>
            <a:r>
              <a:rPr lang="en-US" dirty="0" err="1">
                <a:latin typeface="Bookman Old Style" pitchFamily="18" charset="0"/>
              </a:rPr>
              <a:t>murtii</a:t>
            </a:r>
            <a:r>
              <a:rPr lang="en-US" dirty="0">
                <a:latin typeface="Bookman Old Style" pitchFamily="18" charset="0"/>
              </a:rPr>
              <a:t> </a:t>
            </a:r>
            <a:r>
              <a:rPr lang="en-US" dirty="0" err="1">
                <a:latin typeface="Bookman Old Style" pitchFamily="18" charset="0"/>
              </a:rPr>
              <a:t>tarkaanfii</a:t>
            </a:r>
            <a:r>
              <a:rPr lang="en-US" dirty="0">
                <a:latin typeface="Bookman Old Style" pitchFamily="18" charset="0"/>
              </a:rPr>
              <a:t> </a:t>
            </a:r>
            <a:r>
              <a:rPr lang="en-US" dirty="0" err="1">
                <a:latin typeface="Bookman Old Style" pitchFamily="18" charset="0"/>
              </a:rPr>
              <a:t>fudhatamu</a:t>
            </a:r>
            <a:r>
              <a:rPr lang="en-US" dirty="0">
                <a:latin typeface="Bookman Old Style" pitchFamily="18" charset="0"/>
              </a:rPr>
              <a:t> </a:t>
            </a:r>
            <a:r>
              <a:rPr lang="en-US" dirty="0" err="1">
                <a:latin typeface="Bookman Old Style" pitchFamily="18" charset="0"/>
              </a:rPr>
              <a:t>qabu</a:t>
            </a:r>
            <a:r>
              <a:rPr lang="en-US" dirty="0">
                <a:latin typeface="Bookman Old Style" pitchFamily="18" charset="0"/>
              </a:rPr>
              <a:t> </a:t>
            </a:r>
            <a:r>
              <a:rPr lang="en-US" dirty="0" err="1">
                <a:latin typeface="Bookman Old Style" pitchFamily="18" charset="0"/>
              </a:rPr>
              <a:t>waliin</a:t>
            </a:r>
            <a:r>
              <a:rPr lang="en-US" dirty="0">
                <a:latin typeface="Bookman Old Style" pitchFamily="18" charset="0"/>
              </a:rPr>
              <a:t> </a:t>
            </a:r>
            <a:r>
              <a:rPr lang="en-US" dirty="0" err="1">
                <a:latin typeface="Bookman Old Style" pitchFamily="18" charset="0"/>
              </a:rPr>
              <a:t>dhiyeessuu</a:t>
            </a:r>
            <a:r>
              <a:rPr lang="en-US" dirty="0">
                <a:latin typeface="Bookman Old Style" pitchFamily="18" charset="0"/>
              </a:rPr>
              <a:t>. </a:t>
            </a:r>
            <a:endParaRPr lang="en-US" sz="2000" dirty="0">
              <a:latin typeface="Bookman Old Style" pitchFamily="18" charset="0"/>
            </a:endParaRPr>
          </a:p>
          <a:p>
            <a:pPr algn="just"/>
            <a:endParaRPr lang="en-US"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50</a:t>
            </a:fld>
            <a:endParaRPr lang="en-US"/>
          </a:p>
        </p:txBody>
      </p:sp>
    </p:spTree>
    <p:extLst>
      <p:ext uri="{BB962C8B-B14F-4D97-AF65-F5344CB8AC3E}">
        <p14:creationId xmlns:p14="http://schemas.microsoft.com/office/powerpoint/2010/main" val="16296924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685800"/>
            <a:ext cx="8763000" cy="5440363"/>
          </a:xfrm>
        </p:spPr>
        <p:txBody>
          <a:bodyPr>
            <a:normAutofit/>
          </a:bodyPr>
          <a:lstStyle/>
          <a:p>
            <a:pPr lvl="0" algn="just"/>
            <a:r>
              <a:rPr lang="en-US" dirty="0" err="1" smtClean="0"/>
              <a:t>Managimantii</a:t>
            </a:r>
            <a:r>
              <a:rPr lang="en-US" dirty="0" smtClean="0"/>
              <a:t> </a:t>
            </a:r>
            <a:r>
              <a:rPr lang="en-US" dirty="0" err="1" smtClean="0"/>
              <a:t>waajjiricha</a:t>
            </a:r>
            <a:r>
              <a:rPr lang="en-US" dirty="0" smtClean="0"/>
              <a:t> </a:t>
            </a:r>
            <a:r>
              <a:rPr lang="en-US" dirty="0" err="1" smtClean="0"/>
              <a:t>maltee</a:t>
            </a:r>
            <a:r>
              <a:rPr lang="en-US" dirty="0" smtClean="0"/>
              <a:t> </a:t>
            </a:r>
            <a:r>
              <a:rPr lang="en-US" dirty="0" err="1" smtClean="0"/>
              <a:t>ilaalchisee</a:t>
            </a:r>
            <a:r>
              <a:rPr lang="en-US" dirty="0" smtClean="0"/>
              <a:t> </a:t>
            </a:r>
            <a:r>
              <a:rPr lang="en-US" dirty="0" err="1" smtClean="0"/>
              <a:t>tarkaanfiiwwan</a:t>
            </a:r>
            <a:r>
              <a:rPr lang="en-US" dirty="0" smtClean="0"/>
              <a:t> </a:t>
            </a:r>
            <a:r>
              <a:rPr lang="en-US" dirty="0" err="1" smtClean="0"/>
              <a:t>biroon</a:t>
            </a:r>
            <a:r>
              <a:rPr lang="en-US" dirty="0" smtClean="0"/>
              <a:t> </a:t>
            </a:r>
            <a:r>
              <a:rPr lang="en-US" dirty="0" err="1" smtClean="0"/>
              <a:t>achitti</a:t>
            </a:r>
            <a:r>
              <a:rPr lang="en-US" dirty="0" smtClean="0"/>
              <a:t> </a:t>
            </a:r>
            <a:r>
              <a:rPr lang="en-US" dirty="0" err="1" smtClean="0"/>
              <a:t>keessaa</a:t>
            </a:r>
            <a:r>
              <a:rPr lang="en-US" dirty="0" smtClean="0"/>
              <a:t> </a:t>
            </a:r>
            <a:r>
              <a:rPr lang="en-US" dirty="0" err="1" smtClean="0"/>
              <a:t>kan</a:t>
            </a:r>
            <a:r>
              <a:rPr lang="en-US" dirty="0" smtClean="0"/>
              <a:t> </a:t>
            </a:r>
            <a:r>
              <a:rPr lang="en-US" dirty="0" err="1" smtClean="0"/>
              <a:t>armaan</a:t>
            </a:r>
            <a:r>
              <a:rPr lang="en-US" dirty="0" smtClean="0"/>
              <a:t> </a:t>
            </a:r>
            <a:r>
              <a:rPr lang="en-US" dirty="0" err="1" smtClean="0"/>
              <a:t>gadii</a:t>
            </a:r>
            <a:r>
              <a:rPr lang="en-US" dirty="0" smtClean="0"/>
              <a:t> </a:t>
            </a:r>
            <a:r>
              <a:rPr lang="en-US" dirty="0" err="1" smtClean="0"/>
              <a:t>fudhachuu</a:t>
            </a:r>
            <a:r>
              <a:rPr lang="en-US" dirty="0" smtClean="0"/>
              <a:t> </a:t>
            </a:r>
            <a:r>
              <a:rPr lang="en-US" dirty="0" err="1" smtClean="0"/>
              <a:t>isaanii</a:t>
            </a:r>
            <a:r>
              <a:rPr lang="en-US" dirty="0" smtClean="0"/>
              <a:t> </a:t>
            </a:r>
            <a:r>
              <a:rPr lang="en-US" dirty="0" err="1" smtClean="0"/>
              <a:t>mirkaneessi</a:t>
            </a:r>
            <a:r>
              <a:rPr lang="en-US" dirty="0" smtClean="0"/>
              <a:t> </a:t>
            </a:r>
            <a:endParaRPr lang="en-US" sz="2000" dirty="0" smtClean="0"/>
          </a:p>
          <a:p>
            <a:pPr lvl="1" algn="just"/>
            <a:r>
              <a:rPr lang="en-US" dirty="0" err="1" smtClean="0"/>
              <a:t>Waajjirichi</a:t>
            </a:r>
            <a:r>
              <a:rPr lang="en-US" dirty="0" smtClean="0"/>
              <a:t> </a:t>
            </a:r>
            <a:r>
              <a:rPr lang="en-US" dirty="0" err="1" smtClean="0"/>
              <a:t>maltee</a:t>
            </a:r>
            <a:r>
              <a:rPr lang="en-US" dirty="0" smtClean="0"/>
              <a:t>  </a:t>
            </a:r>
            <a:r>
              <a:rPr lang="en-US" dirty="0" err="1" smtClean="0"/>
              <a:t>ilaalchisee</a:t>
            </a:r>
            <a:r>
              <a:rPr lang="en-US" dirty="0" smtClean="0"/>
              <a:t> </a:t>
            </a:r>
            <a:r>
              <a:rPr lang="en-US" dirty="0" err="1" smtClean="0"/>
              <a:t>imaamata</a:t>
            </a:r>
            <a:r>
              <a:rPr lang="en-US" dirty="0" smtClean="0"/>
              <a:t> </a:t>
            </a:r>
            <a:r>
              <a:rPr lang="en-US" dirty="0" err="1" smtClean="0"/>
              <a:t>baafachuu</a:t>
            </a:r>
            <a:r>
              <a:rPr lang="en-US" dirty="0" smtClean="0"/>
              <a:t> </a:t>
            </a:r>
            <a:r>
              <a:rPr lang="en-US" dirty="0" err="1" smtClean="0"/>
              <a:t>isaafi</a:t>
            </a:r>
            <a:r>
              <a:rPr lang="en-US" dirty="0" smtClean="0"/>
              <a:t> </a:t>
            </a:r>
            <a:r>
              <a:rPr lang="en-US" dirty="0" err="1" smtClean="0"/>
              <a:t>ejjanoon</a:t>
            </a:r>
            <a:r>
              <a:rPr lang="en-US" dirty="0" smtClean="0"/>
              <a:t> </a:t>
            </a:r>
            <a:r>
              <a:rPr lang="en-US" dirty="0" err="1" smtClean="0"/>
              <a:t>waajjirichaas</a:t>
            </a:r>
            <a:r>
              <a:rPr lang="en-US" dirty="0" smtClean="0"/>
              <a:t> </a:t>
            </a:r>
            <a:r>
              <a:rPr lang="en-US" dirty="0" err="1" smtClean="0"/>
              <a:t>caqafamuu</a:t>
            </a:r>
            <a:r>
              <a:rPr lang="en-US" dirty="0" smtClean="0"/>
              <a:t>, </a:t>
            </a:r>
            <a:endParaRPr lang="en-US" sz="1800" dirty="0" smtClean="0"/>
          </a:p>
          <a:p>
            <a:pPr lvl="1" algn="just"/>
            <a:r>
              <a:rPr lang="en-US" dirty="0" err="1" smtClean="0"/>
              <a:t>Qajeelfamni</a:t>
            </a:r>
            <a:r>
              <a:rPr lang="en-US" dirty="0" smtClean="0"/>
              <a:t> </a:t>
            </a:r>
            <a:r>
              <a:rPr lang="en-US" dirty="0" err="1" smtClean="0"/>
              <a:t>sirna</a:t>
            </a:r>
            <a:r>
              <a:rPr lang="en-US" dirty="0" smtClean="0"/>
              <a:t> </a:t>
            </a:r>
            <a:r>
              <a:rPr lang="en-US" dirty="0" err="1" smtClean="0"/>
              <a:t>naamuusaa</a:t>
            </a:r>
            <a:r>
              <a:rPr lang="en-US" dirty="0" smtClean="0"/>
              <a:t> </a:t>
            </a:r>
            <a:r>
              <a:rPr lang="en-US" dirty="0" err="1" smtClean="0"/>
              <a:t>qophaa’uu</a:t>
            </a:r>
            <a:r>
              <a:rPr lang="en-US" dirty="0" smtClean="0"/>
              <a:t>, </a:t>
            </a:r>
            <a:endParaRPr lang="en-US" sz="1800" dirty="0" smtClean="0"/>
          </a:p>
          <a:p>
            <a:pPr lvl="1" algn="just"/>
            <a:r>
              <a:rPr lang="en-US" dirty="0" err="1" smtClean="0"/>
              <a:t>Hojjattoonni</a:t>
            </a:r>
            <a:r>
              <a:rPr lang="en-US" dirty="0" smtClean="0"/>
              <a:t> </a:t>
            </a:r>
            <a:r>
              <a:rPr lang="en-US" dirty="0" err="1" smtClean="0"/>
              <a:t>waajjira</a:t>
            </a:r>
            <a:r>
              <a:rPr lang="en-US" dirty="0" smtClean="0"/>
              <a:t> </a:t>
            </a:r>
            <a:r>
              <a:rPr lang="en-US" dirty="0" err="1" smtClean="0"/>
              <a:t>kamiyyuu</a:t>
            </a:r>
            <a:r>
              <a:rPr lang="en-US" dirty="0" smtClean="0"/>
              <a:t> </a:t>
            </a:r>
            <a:r>
              <a:rPr lang="en-US" dirty="0" err="1" smtClean="0"/>
              <a:t>sochii</a:t>
            </a:r>
            <a:r>
              <a:rPr lang="en-US" dirty="0" smtClean="0"/>
              <a:t> </a:t>
            </a:r>
            <a:r>
              <a:rPr lang="en-US" dirty="0" err="1" smtClean="0"/>
              <a:t>yaadama</a:t>
            </a:r>
            <a:r>
              <a:rPr lang="en-US" dirty="0" smtClean="0"/>
              <a:t> </a:t>
            </a:r>
            <a:r>
              <a:rPr lang="en-US" dirty="0" err="1" smtClean="0"/>
              <a:t>maltee</a:t>
            </a:r>
            <a:r>
              <a:rPr lang="en-US" dirty="0" smtClean="0"/>
              <a:t>  </a:t>
            </a:r>
            <a:r>
              <a:rPr lang="en-US" dirty="0" err="1" smtClean="0"/>
              <a:t>gabasuuf</a:t>
            </a:r>
            <a:r>
              <a:rPr lang="en-US" dirty="0" smtClean="0"/>
              <a:t> </a:t>
            </a:r>
            <a:r>
              <a:rPr lang="en-US" dirty="0" err="1" smtClean="0"/>
              <a:t>itti</a:t>
            </a:r>
            <a:r>
              <a:rPr lang="en-US" dirty="0" smtClean="0"/>
              <a:t> </a:t>
            </a:r>
            <a:r>
              <a:rPr lang="en-US" dirty="0" err="1" smtClean="0"/>
              <a:t>gaafatamumma</a:t>
            </a:r>
            <a:r>
              <a:rPr lang="en-US" dirty="0" smtClean="0"/>
              <a:t> </a:t>
            </a:r>
            <a:r>
              <a:rPr lang="en-US" dirty="0" err="1" smtClean="0"/>
              <a:t>akka</a:t>
            </a:r>
            <a:r>
              <a:rPr lang="en-US" dirty="0" smtClean="0"/>
              <a:t> </a:t>
            </a:r>
            <a:r>
              <a:rPr lang="en-US" dirty="0" err="1" smtClean="0"/>
              <a:t>qaban</a:t>
            </a:r>
            <a:r>
              <a:rPr lang="en-US" dirty="0" smtClean="0"/>
              <a:t> </a:t>
            </a:r>
            <a:r>
              <a:rPr lang="en-US" dirty="0" err="1" smtClean="0"/>
              <a:t>ibsamuu</a:t>
            </a:r>
            <a:r>
              <a:rPr lang="en-US" dirty="0" smtClean="0"/>
              <a:t> ,</a:t>
            </a:r>
            <a:endParaRPr lang="en-US" sz="1800" dirty="0" smtClean="0"/>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0" y="1143000"/>
            <a:ext cx="8991600" cy="4983163"/>
          </a:xfrm>
        </p:spPr>
        <p:txBody>
          <a:bodyPr>
            <a:normAutofit/>
          </a:bodyPr>
          <a:lstStyle/>
          <a:p>
            <a:pPr lvl="1" algn="just"/>
            <a:r>
              <a:rPr lang="fi-FI" sz="3200" dirty="0"/>
              <a:t>Sirni  waliin dhahinsa /yaadama maltee itti gabaafamu diriiru isaa </a:t>
            </a:r>
            <a:endParaRPr lang="en-US" sz="3200" dirty="0"/>
          </a:p>
          <a:p>
            <a:pPr lvl="1" algn="just"/>
            <a:r>
              <a:rPr lang="en-US" sz="3200" dirty="0" err="1"/>
              <a:t>Tooftan</a:t>
            </a:r>
            <a:r>
              <a:rPr lang="en-US" sz="3200" dirty="0"/>
              <a:t> </a:t>
            </a:r>
            <a:r>
              <a:rPr lang="en-US" sz="3200" dirty="0" err="1"/>
              <a:t>xinxalaa</a:t>
            </a:r>
            <a:r>
              <a:rPr lang="en-US" sz="3200" dirty="0"/>
              <a:t> (investigation) </a:t>
            </a:r>
            <a:r>
              <a:rPr lang="en-US" sz="3200" dirty="0" err="1"/>
              <a:t>ibsamuu</a:t>
            </a:r>
            <a:r>
              <a:rPr lang="en-US" sz="3200" dirty="0"/>
              <a:t> ,</a:t>
            </a:r>
          </a:p>
          <a:p>
            <a:pPr lvl="1" algn="just"/>
            <a:r>
              <a:rPr lang="fi-FI" sz="3200" dirty="0">
                <a:solidFill>
                  <a:prstClr val="black"/>
                </a:solidFill>
              </a:rPr>
              <a:t>waliin dhahinsa /yaadama maltee</a:t>
            </a:r>
            <a:r>
              <a:rPr lang="fi-FI" sz="3200" dirty="0"/>
              <a:t> irratti hojjatoota hirmaatanii yakkomtoota fi miltoo irratti adabbiin kennamu murtaa’uu ,</a:t>
            </a:r>
            <a:endParaRPr lang="en-US" sz="3200" dirty="0"/>
          </a:p>
          <a:p>
            <a:pPr algn="just"/>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52</a:t>
            </a:fld>
            <a:endParaRPr lang="en-US"/>
          </a:p>
        </p:txBody>
      </p:sp>
    </p:spTree>
    <p:extLst>
      <p:ext uri="{BB962C8B-B14F-4D97-AF65-F5344CB8AC3E}">
        <p14:creationId xmlns:p14="http://schemas.microsoft.com/office/powerpoint/2010/main" val="102921742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685800"/>
            <a:ext cx="8458200" cy="5715000"/>
          </a:xfrm>
        </p:spPr>
        <p:txBody>
          <a:bodyPr>
            <a:normAutofit fontScale="92500" lnSpcReduction="10000"/>
          </a:bodyPr>
          <a:lstStyle/>
          <a:p>
            <a:pPr algn="just">
              <a:buFont typeface="Wingdings" pitchFamily="2" charset="2"/>
              <a:buChar char="Ø"/>
            </a:pPr>
            <a:r>
              <a:rPr lang="fi-FI" dirty="0" smtClean="0">
                <a:latin typeface="Bookman Old Style" pitchFamily="18" charset="0"/>
              </a:rPr>
              <a:t>Odiitarri keessaa xinxala maltee adeemsisuuf malli inni itti fayyadamu keessaa inni tokko gaaffii tilmaama malteeti. </a:t>
            </a:r>
          </a:p>
          <a:p>
            <a:pPr algn="just"/>
            <a:r>
              <a:rPr lang="fi-FI" dirty="0" smtClean="0">
                <a:latin typeface="Bookman Old Style" pitchFamily="18" charset="0"/>
              </a:rPr>
              <a:t>Gaafiileen kun akka xinxalli adeemsifamu gargaaranitti maltee  irratti odeeffannoo barbaachisan akka qabatan irra deebii gahaa ta’een odiitara keessani fi  hogganaa waajjirichaan mirkanaa’anii qophaa’u danda’u. </a:t>
            </a:r>
            <a:endParaRPr lang="en-US" sz="2000" dirty="0" smtClean="0">
              <a:latin typeface="Bookman Old Style" pitchFamily="18" charset="0"/>
            </a:endParaRPr>
          </a:p>
          <a:p>
            <a:pPr algn="just"/>
            <a:r>
              <a:rPr lang="fi-FI" dirty="0" smtClean="0">
                <a:solidFill>
                  <a:srgbClr val="FF0000"/>
                </a:solidFill>
                <a:latin typeface="Bookman Old Style" pitchFamily="18" charset="0"/>
              </a:rPr>
              <a:t>Fakkiiwwan gaafiilee  gaafatamuu danda’anii dhuma kutaa barumsa kanaa irratti  kennamaniiru </a:t>
            </a:r>
            <a:r>
              <a:rPr lang="fi-FI" dirty="0" smtClean="0">
                <a:latin typeface="Bookman Old Style" pitchFamily="18" charset="0"/>
              </a:rPr>
              <a:t>.</a:t>
            </a:r>
            <a:endParaRPr lang="en-US" sz="2000" dirty="0" smtClean="0">
              <a:latin typeface="Bookman Old Style" pitchFamily="18" charset="0"/>
            </a:endParaRPr>
          </a:p>
          <a:p>
            <a:pPr algn="just"/>
            <a:endParaRPr lang="en-US" dirty="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400" y="1066800"/>
            <a:ext cx="8763000" cy="5059363"/>
          </a:xfrm>
        </p:spPr>
        <p:txBody>
          <a:bodyPr>
            <a:normAutofit fontScale="92500" lnSpcReduction="20000"/>
          </a:bodyPr>
          <a:lstStyle/>
          <a:p>
            <a:pPr algn="just"/>
            <a:r>
              <a:rPr lang="fi-FI" dirty="0">
                <a:latin typeface="Bookman Old Style" pitchFamily="18" charset="0"/>
              </a:rPr>
              <a:t>Manwaalii odiitii keessa Jildii 25 mata duree sadarkaa xinxala maltee  jedhu jalattis gaaffileen kennaman ni jiru. </a:t>
            </a:r>
            <a:endParaRPr lang="en-US" sz="2000" dirty="0">
              <a:latin typeface="Bookman Old Style" pitchFamily="18" charset="0"/>
            </a:endParaRPr>
          </a:p>
          <a:p>
            <a:pPr algn="just"/>
            <a:r>
              <a:rPr lang="fi-FI" dirty="0">
                <a:latin typeface="Bookman Old Style" pitchFamily="18" charset="0"/>
              </a:rPr>
              <a:t>Odiitarri keessa dhuma xinxalicha irratti bu’aa irra ga’ee hogganaa waajjiraaf gabaasuu qaba. </a:t>
            </a:r>
          </a:p>
          <a:p>
            <a:pPr algn="just"/>
            <a:r>
              <a:rPr lang="fi-FI" dirty="0">
                <a:latin typeface="Bookman Old Style" pitchFamily="18" charset="0"/>
              </a:rPr>
              <a:t>Argannoon odiitii sirni to’annoo keessa diriiree burjaajeessa to’achuu kan hin dandeessine kan mul’isu yoo ta’e sirna to’annoo keessa bu’aa qabeessa gochuuf tarkaanfi barbaachisu maanagimantii waajjirichaa gorsuu qaba. </a:t>
            </a:r>
            <a:endParaRPr lang="en-US" sz="2000"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54</a:t>
            </a:fld>
            <a:endParaRPr lang="en-US"/>
          </a:p>
        </p:txBody>
      </p:sp>
    </p:spTree>
    <p:extLst>
      <p:ext uri="{BB962C8B-B14F-4D97-AF65-F5344CB8AC3E}">
        <p14:creationId xmlns:p14="http://schemas.microsoft.com/office/powerpoint/2010/main" val="12727502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304800" y="1143000"/>
            <a:ext cx="8610600" cy="5562600"/>
          </a:xfrm>
        </p:spPr>
        <p:txBody>
          <a:bodyPr>
            <a:noAutofit/>
          </a:bodyPr>
          <a:lstStyle/>
          <a:p>
            <a:pPr lvl="0" algn="just">
              <a:buFont typeface="Wingdings" pitchFamily="2" charset="2"/>
              <a:buChar char="v"/>
            </a:pPr>
            <a:r>
              <a:rPr lang="fi-FI" sz="2800" dirty="0" smtClean="0">
                <a:latin typeface="Bookman Old Style" pitchFamily="18" charset="0"/>
              </a:rPr>
              <a:t>Gabaasini dhiyaatu yoo xiqqaate qabxii arman gadii hammachuu qaba</a:t>
            </a:r>
          </a:p>
          <a:p>
            <a:pPr lvl="0" algn="just"/>
            <a:r>
              <a:rPr lang="en-US" sz="2800" dirty="0" err="1" smtClean="0">
                <a:latin typeface="Bookman Old Style" pitchFamily="18" charset="0"/>
              </a:rPr>
              <a:t>Sababa</a:t>
            </a:r>
            <a:r>
              <a:rPr lang="en-US" sz="2800" dirty="0" smtClean="0">
                <a:latin typeface="Bookman Old Style" pitchFamily="18" charset="0"/>
              </a:rPr>
              <a:t> </a:t>
            </a:r>
            <a:r>
              <a:rPr lang="en-US" sz="2800" dirty="0" err="1" smtClean="0">
                <a:latin typeface="Bookman Old Style" pitchFamily="18" charset="0"/>
              </a:rPr>
              <a:t>xinxalaa</a:t>
            </a:r>
            <a:r>
              <a:rPr lang="en-US" sz="2800" dirty="0" smtClean="0">
                <a:latin typeface="Bookman Old Style" pitchFamily="18" charset="0"/>
              </a:rPr>
              <a:t> (</a:t>
            </a:r>
            <a:r>
              <a:rPr lang="en-US" sz="2800" dirty="0" err="1" smtClean="0">
                <a:latin typeface="Bookman Old Style" pitchFamily="18" charset="0"/>
              </a:rPr>
              <a:t>qorannichaa</a:t>
            </a:r>
            <a:r>
              <a:rPr lang="en-US" sz="2800" dirty="0" smtClean="0">
                <a:latin typeface="Bookman Old Style" pitchFamily="18" charset="0"/>
              </a:rPr>
              <a:t>) </a:t>
            </a:r>
          </a:p>
          <a:p>
            <a:pPr lvl="0" algn="just"/>
            <a:r>
              <a:rPr lang="en-US" sz="2800" dirty="0" err="1" smtClean="0">
                <a:latin typeface="Bookman Old Style" pitchFamily="18" charset="0"/>
              </a:rPr>
              <a:t>Kaayyoo</a:t>
            </a:r>
            <a:r>
              <a:rPr lang="en-US" sz="2800" dirty="0" smtClean="0">
                <a:latin typeface="Bookman Old Style" pitchFamily="18" charset="0"/>
              </a:rPr>
              <a:t> </a:t>
            </a:r>
            <a:r>
              <a:rPr lang="en-US" sz="2800" dirty="0" err="1" smtClean="0">
                <a:latin typeface="Bookman Old Style" pitchFamily="18" charset="0"/>
              </a:rPr>
              <a:t>xinxalaa</a:t>
            </a:r>
            <a:r>
              <a:rPr lang="en-US" sz="2800" dirty="0" smtClean="0">
                <a:latin typeface="Bookman Old Style" pitchFamily="18" charset="0"/>
              </a:rPr>
              <a:t> </a:t>
            </a:r>
          </a:p>
          <a:p>
            <a:pPr lvl="0" algn="just"/>
            <a:r>
              <a:rPr lang="en-US" sz="2800" dirty="0" err="1" smtClean="0">
                <a:latin typeface="Bookman Old Style" pitchFamily="18" charset="0"/>
              </a:rPr>
              <a:t>Hojiilee</a:t>
            </a:r>
            <a:r>
              <a:rPr lang="en-US" sz="2800" dirty="0" smtClean="0">
                <a:latin typeface="Bookman Old Style" pitchFamily="18" charset="0"/>
              </a:rPr>
              <a:t> </a:t>
            </a:r>
            <a:r>
              <a:rPr lang="en-US" sz="2800" dirty="0" err="1" smtClean="0">
                <a:latin typeface="Bookman Old Style" pitchFamily="18" charset="0"/>
              </a:rPr>
              <a:t>xinxala</a:t>
            </a:r>
            <a:r>
              <a:rPr lang="en-US" sz="2800" dirty="0" smtClean="0">
                <a:latin typeface="Bookman Old Style" pitchFamily="18" charset="0"/>
              </a:rPr>
              <a:t> </a:t>
            </a:r>
            <a:r>
              <a:rPr lang="en-US" sz="2800" dirty="0" err="1" smtClean="0">
                <a:latin typeface="Bookman Old Style" pitchFamily="18" charset="0"/>
              </a:rPr>
              <a:t>wajjiin</a:t>
            </a:r>
            <a:r>
              <a:rPr lang="en-US" sz="2800" dirty="0" smtClean="0">
                <a:latin typeface="Bookman Old Style" pitchFamily="18" charset="0"/>
              </a:rPr>
              <a:t> </a:t>
            </a:r>
            <a:r>
              <a:rPr lang="en-US" sz="2800" dirty="0" err="1" smtClean="0">
                <a:latin typeface="Bookman Old Style" pitchFamily="18" charset="0"/>
              </a:rPr>
              <a:t>walqabatanii</a:t>
            </a:r>
            <a:r>
              <a:rPr lang="en-US" sz="2800" dirty="0" smtClean="0">
                <a:latin typeface="Bookman Old Style" pitchFamily="18" charset="0"/>
              </a:rPr>
              <a:t> </a:t>
            </a:r>
            <a:r>
              <a:rPr lang="en-US" sz="2800" dirty="0" err="1" smtClean="0">
                <a:latin typeface="Bookman Old Style" pitchFamily="18" charset="0"/>
              </a:rPr>
              <a:t>hojjataman</a:t>
            </a:r>
            <a:r>
              <a:rPr lang="en-US" sz="2800" dirty="0" smtClean="0">
                <a:latin typeface="Bookman Old Style" pitchFamily="18" charset="0"/>
              </a:rPr>
              <a:t> </a:t>
            </a:r>
          </a:p>
          <a:p>
            <a:pPr lvl="0" algn="just"/>
            <a:r>
              <a:rPr lang="en-US" sz="2800" dirty="0" err="1" smtClean="0">
                <a:latin typeface="Bookman Old Style" pitchFamily="18" charset="0"/>
              </a:rPr>
              <a:t>Yaada</a:t>
            </a:r>
            <a:r>
              <a:rPr lang="en-US" sz="2800" dirty="0" smtClean="0">
                <a:latin typeface="Bookman Old Style" pitchFamily="18" charset="0"/>
              </a:rPr>
              <a:t> </a:t>
            </a:r>
            <a:r>
              <a:rPr lang="en-US" sz="2800" dirty="0" err="1" smtClean="0">
                <a:latin typeface="Bookman Old Style" pitchFamily="18" charset="0"/>
              </a:rPr>
              <a:t>xummura</a:t>
            </a:r>
            <a:r>
              <a:rPr lang="en-US" sz="2800" dirty="0" smtClean="0">
                <a:latin typeface="Bookman Old Style" pitchFamily="18" charset="0"/>
              </a:rPr>
              <a:t> </a:t>
            </a:r>
            <a:r>
              <a:rPr lang="en-US" sz="2800" dirty="0" err="1" smtClean="0">
                <a:latin typeface="Bookman Old Style" pitchFamily="18" charset="0"/>
              </a:rPr>
              <a:t>irra</a:t>
            </a:r>
            <a:r>
              <a:rPr lang="en-US" sz="2800" dirty="0" smtClean="0">
                <a:latin typeface="Bookman Old Style" pitchFamily="18" charset="0"/>
              </a:rPr>
              <a:t> </a:t>
            </a:r>
            <a:r>
              <a:rPr lang="en-US" sz="2800" dirty="0" err="1" smtClean="0">
                <a:latin typeface="Bookman Old Style" pitchFamily="18" charset="0"/>
              </a:rPr>
              <a:t>gahamee</a:t>
            </a:r>
            <a:r>
              <a:rPr lang="en-US" sz="2800" dirty="0" smtClean="0">
                <a:latin typeface="Bookman Old Style" pitchFamily="18" charset="0"/>
              </a:rPr>
              <a:t> </a:t>
            </a:r>
            <a:r>
              <a:rPr lang="en-US" sz="2800" dirty="0" err="1" smtClean="0">
                <a:latin typeface="Bookman Old Style" pitchFamily="18" charset="0"/>
              </a:rPr>
              <a:t>fi</a:t>
            </a:r>
            <a:r>
              <a:rPr lang="en-US" sz="2800" dirty="0" smtClean="0">
                <a:latin typeface="Bookman Old Style" pitchFamily="18" charset="0"/>
              </a:rPr>
              <a:t> </a:t>
            </a:r>
            <a:r>
              <a:rPr lang="en-US" sz="2800" dirty="0" err="1" smtClean="0">
                <a:latin typeface="Bookman Old Style" pitchFamily="18" charset="0"/>
              </a:rPr>
              <a:t>tarkaanfii</a:t>
            </a:r>
            <a:r>
              <a:rPr lang="en-US" sz="2800" dirty="0" smtClean="0">
                <a:latin typeface="Bookman Old Style" pitchFamily="18" charset="0"/>
              </a:rPr>
              <a:t> </a:t>
            </a:r>
            <a:r>
              <a:rPr lang="en-US" sz="2800" dirty="0" err="1" smtClean="0">
                <a:latin typeface="Bookman Old Style" pitchFamily="18" charset="0"/>
              </a:rPr>
              <a:t>gara</a:t>
            </a:r>
            <a:r>
              <a:rPr lang="en-US" sz="2800" dirty="0" smtClean="0">
                <a:latin typeface="Bookman Old Style" pitchFamily="18" charset="0"/>
              </a:rPr>
              <a:t> </a:t>
            </a:r>
            <a:r>
              <a:rPr lang="en-US" sz="2800" dirty="0" err="1" smtClean="0">
                <a:latin typeface="Bookman Old Style" pitchFamily="18" charset="0"/>
              </a:rPr>
              <a:t>fuuladuraaf</a:t>
            </a:r>
            <a:r>
              <a:rPr lang="en-US" sz="2800" dirty="0" smtClean="0">
                <a:latin typeface="Bookman Old Style" pitchFamily="18" charset="0"/>
              </a:rPr>
              <a:t> </a:t>
            </a:r>
            <a:r>
              <a:rPr lang="en-US" sz="2800" dirty="0" err="1" smtClean="0">
                <a:latin typeface="Bookman Old Style" pitchFamily="18" charset="0"/>
              </a:rPr>
              <a:t>yaada</a:t>
            </a:r>
            <a:r>
              <a:rPr lang="en-US" sz="2800" dirty="0" smtClean="0">
                <a:latin typeface="Bookman Old Style" pitchFamily="18" charset="0"/>
              </a:rPr>
              <a:t> </a:t>
            </a:r>
            <a:r>
              <a:rPr lang="en-US" sz="2800" dirty="0" err="1" smtClean="0">
                <a:latin typeface="Bookman Old Style" pitchFamily="18" charset="0"/>
              </a:rPr>
              <a:t>fooyya’inaa</a:t>
            </a:r>
            <a:r>
              <a:rPr lang="en-US" sz="2800" dirty="0" smtClean="0">
                <a:latin typeface="Bookman Old Style" pitchFamily="18" charset="0"/>
              </a:rPr>
              <a:t> </a:t>
            </a:r>
            <a:r>
              <a:rPr lang="en-US" sz="2800" dirty="0" err="1" smtClean="0">
                <a:latin typeface="Bookman Old Style" pitchFamily="18" charset="0"/>
              </a:rPr>
              <a:t>kennaman</a:t>
            </a:r>
            <a:r>
              <a:rPr lang="en-US" sz="2800" dirty="0" smtClean="0">
                <a:latin typeface="Bookman Old Style" pitchFamily="18" charset="0"/>
              </a:rPr>
              <a:t>.</a:t>
            </a:r>
            <a:r>
              <a:rPr lang="fi-FI" sz="2800" dirty="0" smtClean="0">
                <a:latin typeface="Bookman Old Style" pitchFamily="18" charset="0"/>
              </a:rPr>
              <a:t> </a:t>
            </a:r>
          </a:p>
          <a:p>
            <a:pPr lvl="0" algn="just"/>
            <a:endParaRPr lang="en-US" sz="28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400" y="1219200"/>
            <a:ext cx="8763000" cy="4906963"/>
          </a:xfrm>
        </p:spPr>
        <p:txBody>
          <a:bodyPr>
            <a:normAutofit lnSpcReduction="10000"/>
          </a:bodyPr>
          <a:lstStyle/>
          <a:p>
            <a:pPr algn="just">
              <a:buFont typeface="Wingdings" pitchFamily="2" charset="2"/>
              <a:buChar char="v"/>
            </a:pPr>
            <a:r>
              <a:rPr lang="en-US" b="1" dirty="0" err="1">
                <a:latin typeface="Bookman Old Style" pitchFamily="18" charset="0"/>
              </a:rPr>
              <a:t>Maltee</a:t>
            </a:r>
            <a:r>
              <a:rPr lang="en-US" b="1" dirty="0">
                <a:latin typeface="Bookman Old Style" pitchFamily="18" charset="0"/>
              </a:rPr>
              <a:t>  </a:t>
            </a:r>
            <a:r>
              <a:rPr lang="en-US" b="1" dirty="0" err="1">
                <a:latin typeface="Bookman Old Style" pitchFamily="18" charset="0"/>
              </a:rPr>
              <a:t>raawwate</a:t>
            </a:r>
            <a:r>
              <a:rPr lang="en-US" b="1" dirty="0">
                <a:latin typeface="Bookman Old Style" pitchFamily="18" charset="0"/>
              </a:rPr>
              <a:t> </a:t>
            </a:r>
            <a:r>
              <a:rPr lang="en-US" b="1" dirty="0" err="1">
                <a:latin typeface="Bookman Old Style" pitchFamily="18" charset="0"/>
              </a:rPr>
              <a:t>argachuu</a:t>
            </a:r>
            <a:r>
              <a:rPr lang="en-US" b="1" dirty="0">
                <a:latin typeface="Bookman Old Style" pitchFamily="18" charset="0"/>
              </a:rPr>
              <a:t> </a:t>
            </a:r>
            <a:r>
              <a:rPr lang="en-US" b="1" dirty="0" err="1">
                <a:latin typeface="Bookman Old Style" pitchFamily="18" charset="0"/>
              </a:rPr>
              <a:t>dadhabu</a:t>
            </a:r>
            <a:r>
              <a:rPr lang="en-US" dirty="0" err="1">
                <a:latin typeface="Bookman Old Style" pitchFamily="18" charset="0"/>
              </a:rPr>
              <a:t>u</a:t>
            </a:r>
            <a:r>
              <a:rPr lang="en-US" dirty="0">
                <a:latin typeface="Bookman Old Style" pitchFamily="18" charset="0"/>
              </a:rPr>
              <a:t> </a:t>
            </a:r>
            <a:endParaRPr lang="en-US" sz="2000" dirty="0">
              <a:latin typeface="Bookman Old Style" pitchFamily="18" charset="0"/>
            </a:endParaRPr>
          </a:p>
          <a:p>
            <a:pPr algn="just"/>
            <a:r>
              <a:rPr lang="en-US" dirty="0" err="1">
                <a:latin typeface="Bookman Old Style" pitchFamily="18" charset="0"/>
              </a:rPr>
              <a:t>Odiitarri</a:t>
            </a:r>
            <a:r>
              <a:rPr lang="en-US" dirty="0">
                <a:latin typeface="Bookman Old Style" pitchFamily="18" charset="0"/>
              </a:rPr>
              <a:t> </a:t>
            </a:r>
            <a:r>
              <a:rPr lang="en-US" dirty="0" err="1">
                <a:latin typeface="Bookman Old Style" pitchFamily="18" charset="0"/>
              </a:rPr>
              <a:t>keessa</a:t>
            </a:r>
            <a:r>
              <a:rPr lang="en-US" dirty="0">
                <a:latin typeface="Bookman Old Style" pitchFamily="18" charset="0"/>
              </a:rPr>
              <a:t> </a:t>
            </a:r>
            <a:r>
              <a:rPr lang="en-US" dirty="0" err="1">
                <a:latin typeface="Bookman Old Style" pitchFamily="18" charset="0"/>
              </a:rPr>
              <a:t>maltee</a:t>
            </a:r>
            <a:r>
              <a:rPr lang="en-US" dirty="0">
                <a:latin typeface="Bookman Old Style" pitchFamily="18" charset="0"/>
              </a:rPr>
              <a:t>  </a:t>
            </a:r>
            <a:r>
              <a:rPr lang="en-US" dirty="0" err="1">
                <a:latin typeface="Bookman Old Style" pitchFamily="18" charset="0"/>
              </a:rPr>
              <a:t>raawwate</a:t>
            </a:r>
            <a:r>
              <a:rPr lang="en-US" dirty="0">
                <a:latin typeface="Bookman Old Style" pitchFamily="18" charset="0"/>
              </a:rPr>
              <a:t> </a:t>
            </a:r>
            <a:r>
              <a:rPr lang="en-US" dirty="0" err="1">
                <a:latin typeface="Bookman Old Style" pitchFamily="18" charset="0"/>
              </a:rPr>
              <a:t>argachuun</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hin</a:t>
            </a:r>
            <a:r>
              <a:rPr lang="en-US" dirty="0">
                <a:latin typeface="Bookman Old Style" pitchFamily="18" charset="0"/>
              </a:rPr>
              <a:t> </a:t>
            </a:r>
            <a:r>
              <a:rPr lang="en-US" dirty="0" err="1">
                <a:latin typeface="Bookman Old Style" pitchFamily="18" charset="0"/>
              </a:rPr>
              <a:t>milkoofneef</a:t>
            </a:r>
            <a:r>
              <a:rPr lang="en-US" dirty="0">
                <a:latin typeface="Bookman Old Style" pitchFamily="18" charset="0"/>
              </a:rPr>
              <a:t> </a:t>
            </a:r>
            <a:r>
              <a:rPr lang="en-US" dirty="0" err="1">
                <a:latin typeface="Bookman Old Style" pitchFamily="18" charset="0"/>
              </a:rPr>
              <a:t>sababa</a:t>
            </a:r>
            <a:r>
              <a:rPr lang="en-US" dirty="0">
                <a:latin typeface="Bookman Old Style" pitchFamily="18" charset="0"/>
              </a:rPr>
              <a:t> </a:t>
            </a:r>
            <a:r>
              <a:rPr lang="en-US" dirty="0" err="1">
                <a:latin typeface="Bookman Old Style" pitchFamily="18" charset="0"/>
              </a:rPr>
              <a:t>adda</a:t>
            </a:r>
            <a:r>
              <a:rPr lang="en-US" dirty="0">
                <a:latin typeface="Bookman Old Style" pitchFamily="18" charset="0"/>
              </a:rPr>
              <a:t> </a:t>
            </a:r>
            <a:r>
              <a:rPr lang="en-US" dirty="0" err="1">
                <a:latin typeface="Bookman Old Style" pitchFamily="18" charset="0"/>
              </a:rPr>
              <a:t>addaa</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jiran</a:t>
            </a:r>
            <a:r>
              <a:rPr lang="en-US" dirty="0">
                <a:latin typeface="Bookman Old Style" pitchFamily="18" charset="0"/>
              </a:rPr>
              <a:t> </a:t>
            </a:r>
            <a:r>
              <a:rPr lang="en-US" dirty="0" err="1">
                <a:latin typeface="Bookman Old Style" pitchFamily="18" charset="0"/>
              </a:rPr>
              <a:t>ennaa</a:t>
            </a:r>
            <a:r>
              <a:rPr lang="en-US" dirty="0">
                <a:latin typeface="Bookman Old Style" pitchFamily="18" charset="0"/>
              </a:rPr>
              <a:t>  </a:t>
            </a:r>
            <a:r>
              <a:rPr lang="en-US" dirty="0" err="1">
                <a:latin typeface="Bookman Old Style" pitchFamily="18" charset="0"/>
              </a:rPr>
              <a:t>ta’u</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arman</a:t>
            </a:r>
            <a:r>
              <a:rPr lang="en-US" dirty="0">
                <a:latin typeface="Bookman Old Style" pitchFamily="18" charset="0"/>
              </a:rPr>
              <a:t> </a:t>
            </a:r>
            <a:r>
              <a:rPr lang="en-US" dirty="0" err="1">
                <a:latin typeface="Bookman Old Style" pitchFamily="18" charset="0"/>
              </a:rPr>
              <a:t>gadii</a:t>
            </a:r>
            <a:r>
              <a:rPr lang="en-US" dirty="0">
                <a:latin typeface="Bookman Old Style" pitchFamily="18" charset="0"/>
              </a:rPr>
              <a:t> </a:t>
            </a:r>
            <a:r>
              <a:rPr lang="en-US" dirty="0" err="1">
                <a:latin typeface="Bookman Old Style" pitchFamily="18" charset="0"/>
              </a:rPr>
              <a:t>dabalata</a:t>
            </a:r>
            <a:r>
              <a:rPr lang="en-US" dirty="0">
                <a:latin typeface="Bookman Old Style" pitchFamily="18" charset="0"/>
              </a:rPr>
              <a:t>. </a:t>
            </a:r>
            <a:endParaRPr lang="en-US" sz="2000" dirty="0">
              <a:latin typeface="Bookman Old Style" pitchFamily="18" charset="0"/>
            </a:endParaRPr>
          </a:p>
          <a:p>
            <a:pPr lvl="0" algn="just"/>
            <a:r>
              <a:rPr lang="en-US" dirty="0" err="1">
                <a:latin typeface="Bookman Old Style" pitchFamily="18" charset="0"/>
              </a:rPr>
              <a:t>Walitti</a:t>
            </a:r>
            <a:r>
              <a:rPr lang="en-US" dirty="0">
                <a:latin typeface="Bookman Old Style" pitchFamily="18" charset="0"/>
              </a:rPr>
              <a:t> </a:t>
            </a:r>
            <a:r>
              <a:rPr lang="en-US" dirty="0" err="1">
                <a:latin typeface="Bookman Old Style" pitchFamily="18" charset="0"/>
              </a:rPr>
              <a:t>dhfueenyi</a:t>
            </a:r>
            <a:r>
              <a:rPr lang="en-US" dirty="0">
                <a:latin typeface="Bookman Old Style" pitchFamily="18" charset="0"/>
              </a:rPr>
              <a:t> </a:t>
            </a:r>
            <a:r>
              <a:rPr lang="en-US" dirty="0" err="1">
                <a:latin typeface="Bookman Old Style" pitchFamily="18" charset="0"/>
              </a:rPr>
              <a:t>qaamolee</a:t>
            </a:r>
            <a:r>
              <a:rPr lang="en-US" dirty="0">
                <a:latin typeface="Bookman Old Style" pitchFamily="18" charset="0"/>
              </a:rPr>
              <a:t> </a:t>
            </a:r>
            <a:r>
              <a:rPr lang="en-US" dirty="0" err="1">
                <a:latin typeface="Bookman Old Style" pitchFamily="18" charset="0"/>
              </a:rPr>
              <a:t>maltee</a:t>
            </a:r>
            <a:r>
              <a:rPr lang="en-US" dirty="0">
                <a:latin typeface="Bookman Old Style" pitchFamily="18" charset="0"/>
              </a:rPr>
              <a:t>  </a:t>
            </a:r>
            <a:r>
              <a:rPr lang="en-US" dirty="0" err="1">
                <a:latin typeface="Bookman Old Style" pitchFamily="18" charset="0"/>
              </a:rPr>
              <a:t>keessatti</a:t>
            </a:r>
            <a:r>
              <a:rPr lang="en-US" dirty="0">
                <a:latin typeface="Bookman Old Style" pitchFamily="18" charset="0"/>
              </a:rPr>
              <a:t> </a:t>
            </a:r>
            <a:r>
              <a:rPr lang="en-US" dirty="0" err="1">
                <a:latin typeface="Bookman Old Style" pitchFamily="18" charset="0"/>
              </a:rPr>
              <a:t>hirmatan</a:t>
            </a:r>
            <a:r>
              <a:rPr lang="en-US" dirty="0">
                <a:latin typeface="Bookman Old Style" pitchFamily="18" charset="0"/>
              </a:rPr>
              <a:t> </a:t>
            </a:r>
            <a:r>
              <a:rPr lang="en-US" dirty="0" err="1">
                <a:latin typeface="Bookman Old Style" pitchFamily="18" charset="0"/>
              </a:rPr>
              <a:t>waliin</a:t>
            </a:r>
            <a:r>
              <a:rPr lang="en-US" dirty="0">
                <a:latin typeface="Bookman Old Style" pitchFamily="18" charset="0"/>
              </a:rPr>
              <a:t> </a:t>
            </a:r>
            <a:r>
              <a:rPr lang="en-US" dirty="0" err="1">
                <a:latin typeface="Bookman Old Style" pitchFamily="18" charset="0"/>
              </a:rPr>
              <a:t>qabu</a:t>
            </a:r>
            <a:r>
              <a:rPr lang="en-US" dirty="0">
                <a:latin typeface="Bookman Old Style" pitchFamily="18" charset="0"/>
              </a:rPr>
              <a:t> </a:t>
            </a:r>
            <a:r>
              <a:rPr lang="en-US" dirty="0" err="1">
                <a:latin typeface="Bookman Old Style" pitchFamily="18" charset="0"/>
              </a:rPr>
              <a:t>ni</a:t>
            </a:r>
            <a:r>
              <a:rPr lang="en-US" dirty="0">
                <a:latin typeface="Bookman Old Style" pitchFamily="18" charset="0"/>
              </a:rPr>
              <a:t> </a:t>
            </a:r>
            <a:r>
              <a:rPr lang="en-US" dirty="0" err="1">
                <a:latin typeface="Bookman Old Style" pitchFamily="18" charset="0"/>
              </a:rPr>
              <a:t>bada</a:t>
            </a:r>
            <a:r>
              <a:rPr lang="en-US" dirty="0">
                <a:latin typeface="Bookman Old Style" pitchFamily="18" charset="0"/>
              </a:rPr>
              <a:t> </a:t>
            </a:r>
            <a:r>
              <a:rPr lang="en-US" dirty="0" err="1">
                <a:latin typeface="Bookman Old Style" pitchFamily="18" charset="0"/>
              </a:rPr>
              <a:t>sodaa</a:t>
            </a:r>
            <a:r>
              <a:rPr lang="en-US" dirty="0">
                <a:latin typeface="Bookman Old Style" pitchFamily="18" charset="0"/>
              </a:rPr>
              <a:t> </a:t>
            </a:r>
            <a:r>
              <a:rPr lang="en-US" dirty="0" err="1">
                <a:latin typeface="Bookman Old Style" pitchFamily="18" charset="0"/>
              </a:rPr>
              <a:t>jedhu</a:t>
            </a:r>
            <a:r>
              <a:rPr lang="en-US" dirty="0">
                <a:latin typeface="Bookman Old Style" pitchFamily="18" charset="0"/>
              </a:rPr>
              <a:t> </a:t>
            </a:r>
            <a:r>
              <a:rPr lang="en-US" dirty="0" err="1">
                <a:latin typeface="Bookman Old Style" pitchFamily="18" charset="0"/>
              </a:rPr>
              <a:t>irra</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sodaa</a:t>
            </a:r>
            <a:r>
              <a:rPr lang="en-US" dirty="0">
                <a:latin typeface="Bookman Old Style" pitchFamily="18" charset="0"/>
              </a:rPr>
              <a:t> </a:t>
            </a:r>
            <a:r>
              <a:rPr lang="en-US" dirty="0" err="1">
                <a:latin typeface="Bookman Old Style" pitchFamily="18" charset="0"/>
              </a:rPr>
              <a:t>miidhaa</a:t>
            </a:r>
            <a:r>
              <a:rPr lang="en-US" dirty="0">
                <a:latin typeface="Bookman Old Style" pitchFamily="18" charset="0"/>
              </a:rPr>
              <a:t> </a:t>
            </a:r>
            <a:r>
              <a:rPr lang="en-US" dirty="0" err="1">
                <a:latin typeface="Bookman Old Style" pitchFamily="18" charset="0"/>
              </a:rPr>
              <a:t>naamoota</a:t>
            </a:r>
            <a:r>
              <a:rPr lang="en-US" dirty="0">
                <a:latin typeface="Bookman Old Style" pitchFamily="18" charset="0"/>
              </a:rPr>
              <a:t> </a:t>
            </a:r>
            <a:r>
              <a:rPr lang="en-US" dirty="0" err="1">
                <a:latin typeface="Bookman Old Style" pitchFamily="18" charset="0"/>
              </a:rPr>
              <a:t>irratti</a:t>
            </a:r>
            <a:r>
              <a:rPr lang="en-US" dirty="0">
                <a:latin typeface="Bookman Old Style" pitchFamily="18" charset="0"/>
              </a:rPr>
              <a:t> </a:t>
            </a:r>
            <a:r>
              <a:rPr lang="en-US" dirty="0" err="1">
                <a:latin typeface="Bookman Old Style" pitchFamily="18" charset="0"/>
              </a:rPr>
              <a:t>qaqqabu</a:t>
            </a:r>
            <a:r>
              <a:rPr lang="en-US" dirty="0">
                <a:latin typeface="Bookman Old Style" pitchFamily="18" charset="0"/>
              </a:rPr>
              <a:t> </a:t>
            </a:r>
            <a:r>
              <a:rPr lang="en-US" dirty="0" err="1">
                <a:latin typeface="Bookman Old Style" pitchFamily="18" charset="0"/>
              </a:rPr>
              <a:t>danda’uun</a:t>
            </a:r>
            <a:r>
              <a:rPr lang="en-US" dirty="0">
                <a:latin typeface="Bookman Old Style" pitchFamily="18" charset="0"/>
              </a:rPr>
              <a:t> </a:t>
            </a:r>
            <a:r>
              <a:rPr lang="en-US" dirty="0" err="1">
                <a:latin typeface="Bookman Old Style" pitchFamily="18" charset="0"/>
              </a:rPr>
              <a:t>maltee</a:t>
            </a:r>
            <a:r>
              <a:rPr lang="en-US" dirty="0">
                <a:latin typeface="Bookman Old Style" pitchFamily="18" charset="0"/>
              </a:rPr>
              <a:t>  </a:t>
            </a:r>
            <a:r>
              <a:rPr lang="en-US" dirty="0" err="1">
                <a:latin typeface="Bookman Old Style" pitchFamily="18" charset="0"/>
              </a:rPr>
              <a:t>xinxaluuf</a:t>
            </a:r>
            <a:r>
              <a:rPr lang="en-US" dirty="0">
                <a:latin typeface="Bookman Old Style" pitchFamily="18" charset="0"/>
              </a:rPr>
              <a:t> </a:t>
            </a:r>
            <a:r>
              <a:rPr lang="en-US" dirty="0" err="1">
                <a:latin typeface="Bookman Old Style" pitchFamily="18" charset="0"/>
              </a:rPr>
              <a:t>diduu</a:t>
            </a:r>
            <a:r>
              <a:rPr lang="en-US" dirty="0">
                <a:latin typeface="Bookman Old Style" pitchFamily="18" charset="0"/>
              </a:rPr>
              <a:t>. </a:t>
            </a:r>
            <a:endParaRPr lang="en-US" sz="2000" dirty="0">
              <a:latin typeface="Bookman Old Style" pitchFamily="18" charset="0"/>
            </a:endParaRP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56</a:t>
            </a:fld>
            <a:endParaRPr lang="en-US"/>
          </a:p>
        </p:txBody>
      </p:sp>
    </p:spTree>
    <p:extLst>
      <p:ext uri="{BB962C8B-B14F-4D97-AF65-F5344CB8AC3E}">
        <p14:creationId xmlns:p14="http://schemas.microsoft.com/office/powerpoint/2010/main" val="36112553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685800"/>
            <a:ext cx="8229600" cy="5440363"/>
          </a:xfrm>
        </p:spPr>
        <p:txBody>
          <a:bodyPr>
            <a:normAutofit fontScale="92500" lnSpcReduction="20000"/>
          </a:bodyPr>
          <a:lstStyle/>
          <a:p>
            <a:pPr lvl="0" algn="just"/>
            <a:r>
              <a:rPr lang="fi-FI" dirty="0" smtClean="0">
                <a:latin typeface="Bookman Old Style" pitchFamily="18" charset="0"/>
              </a:rPr>
              <a:t>Qaamolee xinxalaman irratti amantaa cimaa kennu ,( managimantii fi hojjattoota irratti )</a:t>
            </a:r>
            <a:endParaRPr lang="en-US" sz="2000" dirty="0" smtClean="0">
              <a:latin typeface="Bookman Old Style" pitchFamily="18" charset="0"/>
            </a:endParaRPr>
          </a:p>
          <a:p>
            <a:pPr lvl="0" algn="just"/>
            <a:r>
              <a:rPr lang="fi-FI" dirty="0" smtClean="0">
                <a:latin typeface="Bookman Old Style" pitchFamily="18" charset="0"/>
              </a:rPr>
              <a:t>Odiitarri keessaa qulqullina odiitiichaaf xiyeeffannoo gahaa kennuu dhabuu. </a:t>
            </a:r>
            <a:endParaRPr lang="en-US" sz="2000" dirty="0" smtClean="0">
              <a:latin typeface="Bookman Old Style" pitchFamily="18" charset="0"/>
            </a:endParaRPr>
          </a:p>
          <a:p>
            <a:pPr lvl="0" algn="just"/>
            <a:r>
              <a:rPr lang="fi-FI" dirty="0" smtClean="0">
                <a:latin typeface="Bookman Old Style" pitchFamily="18" charset="0"/>
              </a:rPr>
              <a:t>Managemantiin imaammata raawwii maltee  to’achuu dandeessisu qabaachu dhabuu. </a:t>
            </a:r>
            <a:endParaRPr lang="en-US" sz="2000" dirty="0" smtClean="0">
              <a:latin typeface="Bookman Old Style" pitchFamily="18" charset="0"/>
            </a:endParaRPr>
          </a:p>
          <a:p>
            <a:pPr lvl="0" algn="just"/>
            <a:r>
              <a:rPr lang="fi-FI" dirty="0" smtClean="0">
                <a:latin typeface="Bookman Old Style" pitchFamily="18" charset="0"/>
              </a:rPr>
              <a:t>Sirna to’annoo keessaa cimisuuf deegarsi odiitara keessaaf managimantii irraa kennamu gahaa ta’uu dhabuu. </a:t>
            </a:r>
            <a:endParaRPr lang="en-US" sz="2000" dirty="0" smtClean="0">
              <a:latin typeface="Bookman Old Style" pitchFamily="18" charset="0"/>
            </a:endParaRPr>
          </a:p>
          <a:p>
            <a:pPr lvl="0" algn="just"/>
            <a:r>
              <a:rPr lang="fi-FI" dirty="0" smtClean="0">
                <a:latin typeface="Bookman Old Style" pitchFamily="18" charset="0"/>
              </a:rPr>
              <a:t>Iddoowwan sodaa guddaa malteef xiyyeeffannoo kennu dadhabu</a:t>
            </a:r>
            <a:r>
              <a:rPr lang="fi-FI" dirty="0" smtClean="0"/>
              <a:t>u. </a:t>
            </a:r>
            <a:endParaRPr lang="en-US" sz="2000" dirty="0" smtClean="0"/>
          </a:p>
        </p:txBody>
      </p:sp>
      <p:sp>
        <p:nvSpPr>
          <p:cNvPr id="4" name="Slide Number Placeholder 3"/>
          <p:cNvSpPr>
            <a:spLocks noGrp="1"/>
          </p:cNvSpPr>
          <p:nvPr>
            <p:ph type="sldNum" sz="quarter" idx="12"/>
          </p:nvPr>
        </p:nvSpPr>
        <p:spPr/>
        <p:txBody>
          <a:bodyPr/>
          <a:lstStyle/>
          <a:p>
            <a:fld id="{B34E41FD-3AE5-4618-82DC-A1B514BC1502}" type="slidenum">
              <a:rPr lang="en-US" smtClean="0"/>
              <a:pPr/>
              <a:t>57</a:t>
            </a:fld>
            <a:endParaRPr 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609600"/>
            <a:ext cx="8458200" cy="6019800"/>
          </a:xfrm>
        </p:spPr>
        <p:txBody>
          <a:bodyPr>
            <a:noAutofit/>
          </a:bodyPr>
          <a:lstStyle/>
          <a:p>
            <a:pPr algn="just">
              <a:buNone/>
            </a:pPr>
            <a:r>
              <a:rPr lang="en-US" sz="2800" dirty="0" err="1" smtClean="0">
                <a:latin typeface="Bookman Old Style" pitchFamily="18" charset="0"/>
              </a:rPr>
              <a:t>Fakeenyoota</a:t>
            </a:r>
            <a:r>
              <a:rPr lang="en-US" sz="2800" dirty="0" smtClean="0">
                <a:latin typeface="Bookman Old Style" pitchFamily="18" charset="0"/>
              </a:rPr>
              <a:t> </a:t>
            </a:r>
            <a:r>
              <a:rPr lang="en-US" sz="2800" dirty="0" err="1" smtClean="0">
                <a:latin typeface="Bookman Old Style" pitchFamily="18" charset="0"/>
              </a:rPr>
              <a:t>maltee</a:t>
            </a:r>
            <a:r>
              <a:rPr lang="en-US" sz="2800" dirty="0" smtClean="0">
                <a:latin typeface="Bookman Old Style" pitchFamily="18" charset="0"/>
              </a:rPr>
              <a:t>,</a:t>
            </a:r>
          </a:p>
          <a:p>
            <a:pPr marL="457200" lvl="0" indent="-457200" algn="just">
              <a:buFont typeface="+mj-lt"/>
              <a:buAutoNum type="arabicPeriod"/>
            </a:pPr>
            <a:r>
              <a:rPr lang="en-US" sz="2800" dirty="0" err="1" smtClean="0">
                <a:latin typeface="Bookman Old Style" pitchFamily="18" charset="0"/>
              </a:rPr>
              <a:t>Hogganaan</a:t>
            </a:r>
            <a:r>
              <a:rPr lang="en-US" sz="2800" dirty="0" smtClean="0">
                <a:latin typeface="Bookman Old Style" pitchFamily="18" charset="0"/>
              </a:rPr>
              <a:t> </a:t>
            </a:r>
            <a:r>
              <a:rPr lang="en-US" sz="2800" dirty="0" err="1" smtClean="0">
                <a:latin typeface="Bookman Old Style" pitchFamily="18" charset="0"/>
              </a:rPr>
              <a:t>waajjira</a:t>
            </a:r>
            <a:r>
              <a:rPr lang="en-US" sz="2800" dirty="0" smtClean="0">
                <a:latin typeface="Bookman Old Style" pitchFamily="18" charset="0"/>
              </a:rPr>
              <a:t> </a:t>
            </a:r>
            <a:r>
              <a:rPr lang="en-US" sz="2800" dirty="0" err="1" smtClean="0">
                <a:latin typeface="Bookman Old Style" pitchFamily="18" charset="0"/>
              </a:rPr>
              <a:t>dorgomaan</a:t>
            </a:r>
            <a:r>
              <a:rPr lang="en-US" sz="2800" dirty="0" smtClean="0">
                <a:latin typeface="Bookman Old Style" pitchFamily="18" charset="0"/>
              </a:rPr>
              <a:t> </a:t>
            </a:r>
            <a:r>
              <a:rPr lang="en-US" sz="2800" dirty="0" err="1" smtClean="0">
                <a:latin typeface="Bookman Old Style" pitchFamily="18" charset="0"/>
              </a:rPr>
              <a:t>inni</a:t>
            </a:r>
            <a:r>
              <a:rPr lang="en-US" sz="2800" dirty="0" smtClean="0">
                <a:latin typeface="Bookman Old Style" pitchFamily="18" charset="0"/>
              </a:rPr>
              <a:t> </a:t>
            </a:r>
            <a:r>
              <a:rPr lang="en-US" sz="2800" dirty="0" err="1" smtClean="0">
                <a:latin typeface="Bookman Old Style" pitchFamily="18" charset="0"/>
              </a:rPr>
              <a:t>barbaadu</a:t>
            </a:r>
            <a:r>
              <a:rPr lang="en-US" sz="2800" dirty="0" smtClean="0">
                <a:latin typeface="Bookman Old Style" pitchFamily="18" charset="0"/>
              </a:rPr>
              <a:t> </a:t>
            </a:r>
            <a:r>
              <a:rPr lang="en-US" sz="2800" dirty="0" err="1" smtClean="0">
                <a:latin typeface="Bookman Old Style" pitchFamily="18" charset="0"/>
              </a:rPr>
              <a:t>propozaalii</a:t>
            </a:r>
            <a:r>
              <a:rPr lang="en-US" sz="2800" dirty="0" smtClean="0">
                <a:latin typeface="Bookman Old Style" pitchFamily="18" charset="0"/>
              </a:rPr>
              <a:t> </a:t>
            </a:r>
            <a:r>
              <a:rPr lang="en-US" sz="2800" dirty="0" err="1" smtClean="0">
                <a:latin typeface="Bookman Old Style" pitchFamily="18" charset="0"/>
              </a:rPr>
              <a:t>quubsaa</a:t>
            </a:r>
            <a:r>
              <a:rPr lang="en-US" sz="2800" dirty="0" smtClean="0">
                <a:latin typeface="Bookman Old Style" pitchFamily="18" charset="0"/>
              </a:rPr>
              <a:t> </a:t>
            </a:r>
            <a:r>
              <a:rPr lang="en-US" sz="2800" dirty="0" err="1" smtClean="0">
                <a:latin typeface="Bookman Old Style" pitchFamily="18" charset="0"/>
              </a:rPr>
              <a:t>dorgommii</a:t>
            </a:r>
            <a:r>
              <a:rPr lang="en-US" sz="2800" dirty="0" smtClean="0">
                <a:latin typeface="Bookman Old Style" pitchFamily="18" charset="0"/>
              </a:rPr>
              <a:t> </a:t>
            </a:r>
            <a:r>
              <a:rPr lang="en-US" sz="2800" dirty="0" err="1" smtClean="0">
                <a:latin typeface="Bookman Old Style" pitchFamily="18" charset="0"/>
              </a:rPr>
              <a:t>moo’achiisuu</a:t>
            </a:r>
            <a:r>
              <a:rPr lang="en-US" sz="2800" dirty="0" smtClean="0">
                <a:latin typeface="Bookman Old Style" pitchFamily="18" charset="0"/>
              </a:rPr>
              <a:t>  </a:t>
            </a:r>
            <a:r>
              <a:rPr lang="en-US" sz="2800" dirty="0" err="1" smtClean="0">
                <a:latin typeface="Bookman Old Style" pitchFamily="18" charset="0"/>
              </a:rPr>
              <a:t>akka</a:t>
            </a:r>
            <a:r>
              <a:rPr lang="en-US" sz="2800" dirty="0" smtClean="0">
                <a:latin typeface="Bookman Old Style" pitchFamily="18" charset="0"/>
              </a:rPr>
              <a:t> </a:t>
            </a:r>
            <a:r>
              <a:rPr lang="en-US" sz="2800" dirty="0" err="1" smtClean="0">
                <a:latin typeface="Bookman Old Style" pitchFamily="18" charset="0"/>
              </a:rPr>
              <a:t>qopheessu</a:t>
            </a:r>
            <a:r>
              <a:rPr lang="en-US" sz="2800" dirty="0" smtClean="0">
                <a:latin typeface="Bookman Old Style" pitchFamily="18" charset="0"/>
              </a:rPr>
              <a:t> </a:t>
            </a:r>
            <a:r>
              <a:rPr lang="en-US" sz="2800" dirty="0" err="1" smtClean="0">
                <a:latin typeface="Bookman Old Style" pitchFamily="18" charset="0"/>
              </a:rPr>
              <a:t>odeeffannoo</a:t>
            </a:r>
            <a:r>
              <a:rPr lang="en-US" sz="2800" dirty="0" smtClean="0">
                <a:latin typeface="Bookman Old Style" pitchFamily="18" charset="0"/>
              </a:rPr>
              <a:t> </a:t>
            </a:r>
            <a:r>
              <a:rPr lang="en-US" sz="2800" dirty="0" err="1" smtClean="0">
                <a:latin typeface="Bookman Old Style" pitchFamily="18" charset="0"/>
              </a:rPr>
              <a:t>kennuun</a:t>
            </a:r>
            <a:r>
              <a:rPr lang="en-US" sz="2800" dirty="0" smtClean="0">
                <a:latin typeface="Bookman Old Style" pitchFamily="18" charset="0"/>
              </a:rPr>
              <a:t> </a:t>
            </a:r>
            <a:r>
              <a:rPr lang="en-US" sz="2800" dirty="0" err="1" smtClean="0">
                <a:latin typeface="Bookman Old Style" pitchFamily="18" charset="0"/>
              </a:rPr>
              <a:t>akka</a:t>
            </a:r>
            <a:r>
              <a:rPr lang="en-US" sz="2800" dirty="0" smtClean="0">
                <a:latin typeface="Bookman Old Style" pitchFamily="18" charset="0"/>
              </a:rPr>
              <a:t> </a:t>
            </a:r>
            <a:r>
              <a:rPr lang="en-US" sz="2800" dirty="0" err="1" smtClean="0">
                <a:latin typeface="Bookman Old Style" pitchFamily="18" charset="0"/>
              </a:rPr>
              <a:t>inni</a:t>
            </a:r>
            <a:r>
              <a:rPr lang="en-US" sz="2800" dirty="0" smtClean="0">
                <a:latin typeface="Bookman Old Style" pitchFamily="18" charset="0"/>
              </a:rPr>
              <a:t> </a:t>
            </a:r>
            <a:r>
              <a:rPr lang="en-US" sz="2800" dirty="0" err="1" smtClean="0">
                <a:latin typeface="Bookman Old Style" pitchFamily="18" charset="0"/>
              </a:rPr>
              <a:t>moo’atus</a:t>
            </a:r>
            <a:r>
              <a:rPr lang="en-US" sz="2800" dirty="0" smtClean="0">
                <a:latin typeface="Bookman Old Style" pitchFamily="18" charset="0"/>
              </a:rPr>
              <a:t> </a:t>
            </a:r>
            <a:r>
              <a:rPr lang="en-US" sz="2800" dirty="0" err="1" smtClean="0">
                <a:latin typeface="Bookman Old Style" pitchFamily="18" charset="0"/>
              </a:rPr>
              <a:t>haala</a:t>
            </a:r>
            <a:r>
              <a:rPr lang="en-US" sz="2800" dirty="0" smtClean="0">
                <a:latin typeface="Bookman Old Style" pitchFamily="18" charset="0"/>
              </a:rPr>
              <a:t> </a:t>
            </a:r>
            <a:r>
              <a:rPr lang="en-US" sz="2800" dirty="0" err="1" smtClean="0">
                <a:latin typeface="Bookman Old Style" pitchFamily="18" charset="0"/>
              </a:rPr>
              <a:t>mijeessuun</a:t>
            </a:r>
            <a:r>
              <a:rPr lang="en-US" sz="2800" dirty="0" smtClean="0">
                <a:latin typeface="Bookman Old Style" pitchFamily="18" charset="0"/>
              </a:rPr>
              <a:t> </a:t>
            </a:r>
            <a:r>
              <a:rPr lang="en-US" sz="2800" dirty="0" err="1" smtClean="0">
                <a:latin typeface="Bookman Old Style" pitchFamily="18" charset="0"/>
              </a:rPr>
              <a:t>namoota</a:t>
            </a:r>
            <a:r>
              <a:rPr lang="en-US" sz="2800" dirty="0" smtClean="0">
                <a:latin typeface="Bookman Old Style" pitchFamily="18" charset="0"/>
              </a:rPr>
              <a:t> </a:t>
            </a:r>
            <a:r>
              <a:rPr lang="en-US" sz="2800" dirty="0" err="1" smtClean="0">
                <a:latin typeface="Bookman Old Style" pitchFamily="18" charset="0"/>
              </a:rPr>
              <a:t>gamaaggamaa</a:t>
            </a:r>
            <a:r>
              <a:rPr lang="en-US" sz="2800" dirty="0" smtClean="0">
                <a:latin typeface="Bookman Old Style" pitchFamily="18" charset="0"/>
              </a:rPr>
              <a:t> fi </a:t>
            </a:r>
            <a:r>
              <a:rPr lang="en-US" sz="2800" dirty="0" err="1" smtClean="0">
                <a:latin typeface="Bookman Old Style" pitchFamily="18" charset="0"/>
              </a:rPr>
              <a:t>secca’a</a:t>
            </a:r>
            <a:r>
              <a:rPr lang="en-US" sz="2800" dirty="0" smtClean="0">
                <a:latin typeface="Bookman Old Style" pitchFamily="18" charset="0"/>
              </a:rPr>
              <a:t> </a:t>
            </a:r>
            <a:r>
              <a:rPr lang="en-US" sz="2800" dirty="0" err="1" smtClean="0">
                <a:latin typeface="Bookman Old Style" pitchFamily="18" charset="0"/>
              </a:rPr>
              <a:t>caalbaasii</a:t>
            </a:r>
            <a:r>
              <a:rPr lang="en-US" sz="2800" dirty="0" smtClean="0">
                <a:latin typeface="Bookman Old Style" pitchFamily="18" charset="0"/>
              </a:rPr>
              <a:t> </a:t>
            </a:r>
            <a:r>
              <a:rPr lang="en-US" sz="2800" dirty="0" err="1" smtClean="0">
                <a:latin typeface="Bookman Old Style" pitchFamily="18" charset="0"/>
              </a:rPr>
              <a:t>irratti</a:t>
            </a:r>
            <a:r>
              <a:rPr lang="en-US" sz="2800" dirty="0" smtClean="0">
                <a:latin typeface="Bookman Old Style" pitchFamily="18" charset="0"/>
              </a:rPr>
              <a:t> </a:t>
            </a:r>
            <a:r>
              <a:rPr lang="en-US" sz="2800" dirty="0" err="1" smtClean="0">
                <a:latin typeface="Bookman Old Style" pitchFamily="18" charset="0"/>
              </a:rPr>
              <a:t>hirmaatan</a:t>
            </a:r>
            <a:r>
              <a:rPr lang="en-US" sz="2800" dirty="0" smtClean="0">
                <a:latin typeface="Bookman Old Style" pitchFamily="18" charset="0"/>
              </a:rPr>
              <a:t> </a:t>
            </a:r>
            <a:r>
              <a:rPr lang="en-US" sz="2800" dirty="0" err="1" smtClean="0">
                <a:latin typeface="Bookman Old Style" pitchFamily="18" charset="0"/>
              </a:rPr>
              <a:t>marii’achiisuu</a:t>
            </a:r>
            <a:r>
              <a:rPr lang="en-US" sz="2800" dirty="0" smtClean="0">
                <a:latin typeface="Bookman Old Style" pitchFamily="18" charset="0"/>
              </a:rPr>
              <a:t> fi </a:t>
            </a:r>
            <a:r>
              <a:rPr lang="en-US" sz="2800" dirty="0" err="1" smtClean="0">
                <a:latin typeface="Bookman Old Style" pitchFamily="18" charset="0"/>
              </a:rPr>
              <a:t>waada</a:t>
            </a:r>
            <a:r>
              <a:rPr lang="en-US" sz="2800" dirty="0" smtClean="0">
                <a:latin typeface="Bookman Old Style" pitchFamily="18" charset="0"/>
              </a:rPr>
              <a:t> </a:t>
            </a:r>
            <a:r>
              <a:rPr lang="en-US" sz="2800" dirty="0" err="1" smtClean="0">
                <a:latin typeface="Bookman Old Style" pitchFamily="18" charset="0"/>
              </a:rPr>
              <a:t>seensisuun</a:t>
            </a:r>
            <a:r>
              <a:rPr lang="en-US" sz="2800" dirty="0" smtClean="0">
                <a:latin typeface="Bookman Old Style" pitchFamily="18" charset="0"/>
              </a:rPr>
              <a:t> </a:t>
            </a:r>
            <a:r>
              <a:rPr lang="en-US" sz="2800" dirty="0" err="1" smtClean="0">
                <a:latin typeface="Bookman Old Style" pitchFamily="18" charset="0"/>
              </a:rPr>
              <a:t>murtiin</a:t>
            </a:r>
            <a:r>
              <a:rPr lang="en-US" sz="2800" dirty="0" smtClean="0">
                <a:latin typeface="Bookman Old Style" pitchFamily="18" charset="0"/>
              </a:rPr>
              <a:t> </a:t>
            </a:r>
            <a:r>
              <a:rPr lang="en-US" sz="2800" dirty="0" err="1" smtClean="0">
                <a:latin typeface="Bookman Old Style" pitchFamily="18" charset="0"/>
              </a:rPr>
              <a:t>gara</a:t>
            </a:r>
            <a:r>
              <a:rPr lang="en-US" sz="2800" dirty="0" smtClean="0">
                <a:latin typeface="Bookman Old Style" pitchFamily="18" charset="0"/>
              </a:rPr>
              <a:t> </a:t>
            </a:r>
            <a:r>
              <a:rPr lang="en-US" sz="2800" dirty="0" err="1" smtClean="0">
                <a:latin typeface="Bookman Old Style" pitchFamily="18" charset="0"/>
              </a:rPr>
              <a:t>nama</a:t>
            </a:r>
            <a:r>
              <a:rPr lang="en-US" sz="2800" dirty="0" smtClean="0">
                <a:latin typeface="Bookman Old Style" pitchFamily="18" charset="0"/>
              </a:rPr>
              <a:t> </a:t>
            </a:r>
            <a:r>
              <a:rPr lang="en-US" sz="2800" dirty="0" err="1" smtClean="0">
                <a:latin typeface="Bookman Old Style" pitchFamily="18" charset="0"/>
              </a:rPr>
              <a:t>barbaadametti</a:t>
            </a:r>
            <a:r>
              <a:rPr lang="en-US" sz="2800" dirty="0" smtClean="0">
                <a:latin typeface="Bookman Old Style" pitchFamily="18" charset="0"/>
              </a:rPr>
              <a:t> </a:t>
            </a:r>
            <a:r>
              <a:rPr lang="en-US" sz="2800" dirty="0" err="1" smtClean="0">
                <a:latin typeface="Bookman Old Style" pitchFamily="18" charset="0"/>
              </a:rPr>
              <a:t>akka</a:t>
            </a:r>
            <a:r>
              <a:rPr lang="en-US" sz="2800" dirty="0" smtClean="0">
                <a:latin typeface="Bookman Old Style" pitchFamily="18" charset="0"/>
              </a:rPr>
              <a:t> </a:t>
            </a:r>
            <a:r>
              <a:rPr lang="en-US" sz="2800" dirty="0" err="1" smtClean="0">
                <a:latin typeface="Bookman Old Style" pitchFamily="18" charset="0"/>
              </a:rPr>
              <a:t>ta’u</a:t>
            </a:r>
            <a:r>
              <a:rPr lang="en-US" sz="2800" dirty="0" smtClean="0">
                <a:latin typeface="Bookman Old Style" pitchFamily="18" charset="0"/>
              </a:rPr>
              <a:t> </a:t>
            </a:r>
            <a:r>
              <a:rPr lang="en-US" sz="2800" dirty="0" err="1" smtClean="0">
                <a:latin typeface="Bookman Old Style" pitchFamily="18" charset="0"/>
              </a:rPr>
              <a:t>taasiisuu</a:t>
            </a:r>
            <a:r>
              <a:rPr lang="en-US" sz="2800" dirty="0" smtClean="0">
                <a:latin typeface="Bookman Old Style" pitchFamily="18" charset="0"/>
              </a:rPr>
              <a:t>, </a:t>
            </a:r>
            <a:r>
              <a:rPr lang="en-US" sz="2800" dirty="0" err="1" smtClean="0">
                <a:latin typeface="Bookman Old Style" pitchFamily="18" charset="0"/>
              </a:rPr>
              <a:t>sanaan</a:t>
            </a:r>
            <a:r>
              <a:rPr lang="en-US" sz="2800" dirty="0" smtClean="0">
                <a:latin typeface="Bookman Old Style" pitchFamily="18" charset="0"/>
              </a:rPr>
              <a:t> </a:t>
            </a:r>
            <a:r>
              <a:rPr lang="en-US" sz="2800" dirty="0" err="1" smtClean="0">
                <a:latin typeface="Bookman Old Style" pitchFamily="18" charset="0"/>
              </a:rPr>
              <a:t>booda</a:t>
            </a:r>
            <a:r>
              <a:rPr lang="en-US" sz="2800" dirty="0" smtClean="0">
                <a:latin typeface="Bookman Old Style" pitchFamily="18" charset="0"/>
              </a:rPr>
              <a:t> </a:t>
            </a:r>
            <a:r>
              <a:rPr lang="en-US" sz="2800" dirty="0" err="1" smtClean="0">
                <a:latin typeface="Bookman Old Style" pitchFamily="18" charset="0"/>
              </a:rPr>
              <a:t>yoo</a:t>
            </a:r>
            <a:r>
              <a:rPr lang="en-US" sz="2800" dirty="0" smtClean="0">
                <a:latin typeface="Bookman Old Style" pitchFamily="18" charset="0"/>
              </a:rPr>
              <a:t> </a:t>
            </a:r>
            <a:r>
              <a:rPr lang="en-US" sz="2800" dirty="0" err="1" smtClean="0">
                <a:latin typeface="Bookman Old Style" pitchFamily="18" charset="0"/>
              </a:rPr>
              <a:t>kontraatni</a:t>
            </a:r>
            <a:r>
              <a:rPr lang="en-US" sz="2800" dirty="0" smtClean="0">
                <a:latin typeface="Bookman Old Style" pitchFamily="18" charset="0"/>
              </a:rPr>
              <a:t> </a:t>
            </a:r>
            <a:r>
              <a:rPr lang="en-US" sz="2800" dirty="0" err="1" smtClean="0">
                <a:latin typeface="Bookman Old Style" pitchFamily="18" charset="0"/>
              </a:rPr>
              <a:t>hojii</a:t>
            </a:r>
            <a:r>
              <a:rPr lang="en-US" sz="2800" dirty="0" smtClean="0">
                <a:latin typeface="Bookman Old Style" pitchFamily="18" charset="0"/>
              </a:rPr>
              <a:t> </a:t>
            </a:r>
            <a:r>
              <a:rPr lang="en-US" sz="2800" dirty="0" err="1" smtClean="0">
                <a:latin typeface="Bookman Old Style" pitchFamily="18" charset="0"/>
              </a:rPr>
              <a:t>irra</a:t>
            </a:r>
            <a:r>
              <a:rPr lang="en-US" sz="2800" dirty="0" smtClean="0">
                <a:latin typeface="Bookman Old Style" pitchFamily="18" charset="0"/>
              </a:rPr>
              <a:t> </a:t>
            </a:r>
            <a:r>
              <a:rPr lang="en-US" sz="2800" dirty="0" err="1" smtClean="0">
                <a:latin typeface="Bookman Old Style" pitchFamily="18" charset="0"/>
              </a:rPr>
              <a:t>oole</a:t>
            </a:r>
            <a:r>
              <a:rPr lang="en-US" sz="2800" dirty="0" smtClean="0">
                <a:latin typeface="Bookman Old Style" pitchFamily="18" charset="0"/>
              </a:rPr>
              <a:t> </a:t>
            </a:r>
            <a:r>
              <a:rPr lang="en-US" sz="2800" dirty="0" err="1" smtClean="0">
                <a:latin typeface="Bookman Old Style" pitchFamily="18" charset="0"/>
              </a:rPr>
              <a:t>faayidaalee</a:t>
            </a:r>
            <a:r>
              <a:rPr lang="en-US" sz="2800" dirty="0" smtClean="0">
                <a:latin typeface="Bookman Old Style" pitchFamily="18" charset="0"/>
              </a:rPr>
              <a:t> </a:t>
            </a:r>
            <a:r>
              <a:rPr lang="en-US" sz="2800" dirty="0" err="1" smtClean="0">
                <a:latin typeface="Bookman Old Style" pitchFamily="18" charset="0"/>
              </a:rPr>
              <a:t>adda</a:t>
            </a:r>
            <a:r>
              <a:rPr lang="en-US" sz="2800" dirty="0" smtClean="0">
                <a:latin typeface="Bookman Old Style" pitchFamily="18" charset="0"/>
              </a:rPr>
              <a:t> </a:t>
            </a:r>
            <a:r>
              <a:rPr lang="en-US" sz="2800" dirty="0" err="1" smtClean="0">
                <a:latin typeface="Bookman Old Style" pitchFamily="18" charset="0"/>
              </a:rPr>
              <a:t>addaa</a:t>
            </a:r>
            <a:r>
              <a:rPr lang="en-US" sz="2800" dirty="0" smtClean="0">
                <a:latin typeface="Bookman Old Style" pitchFamily="18" charset="0"/>
              </a:rPr>
              <a:t> </a:t>
            </a:r>
            <a:r>
              <a:rPr lang="en-US" sz="2800" dirty="0" err="1" smtClean="0">
                <a:latin typeface="Bookman Old Style" pitchFamily="18" charset="0"/>
              </a:rPr>
              <a:t>bifa</a:t>
            </a:r>
            <a:r>
              <a:rPr lang="en-US" sz="2800" dirty="0" smtClean="0">
                <a:latin typeface="Bookman Old Style" pitchFamily="18" charset="0"/>
              </a:rPr>
              <a:t> </a:t>
            </a:r>
            <a:r>
              <a:rPr lang="en-US" sz="2800" dirty="0" err="1" smtClean="0">
                <a:latin typeface="Bookman Old Style" pitchFamily="18" charset="0"/>
              </a:rPr>
              <a:t>maallaqa</a:t>
            </a:r>
            <a:r>
              <a:rPr lang="en-US" sz="2800" dirty="0" smtClean="0">
                <a:latin typeface="Bookman Old Style" pitchFamily="18" charset="0"/>
              </a:rPr>
              <a:t> </a:t>
            </a:r>
            <a:r>
              <a:rPr lang="en-US" sz="2800" dirty="0" err="1" smtClean="0">
                <a:latin typeface="Bookman Old Style" pitchFamily="18" charset="0"/>
              </a:rPr>
              <a:t>callaa</a:t>
            </a:r>
            <a:r>
              <a:rPr lang="en-US" sz="2800" dirty="0" smtClean="0">
                <a:latin typeface="Bookman Old Style" pitchFamily="18" charset="0"/>
              </a:rPr>
              <a:t>, fi </a:t>
            </a:r>
            <a:r>
              <a:rPr lang="en-US" sz="2800" dirty="0" err="1" smtClean="0">
                <a:latin typeface="Bookman Old Style" pitchFamily="18" charset="0"/>
              </a:rPr>
              <a:t>kkf</a:t>
            </a:r>
            <a:r>
              <a:rPr lang="en-US" sz="2800" dirty="0" smtClean="0">
                <a:latin typeface="Bookman Old Style" pitchFamily="18" charset="0"/>
              </a:rPr>
              <a:t> </a:t>
            </a:r>
            <a:r>
              <a:rPr lang="en-US" sz="2800" dirty="0" err="1" smtClean="0">
                <a:latin typeface="Bookman Old Style" pitchFamily="18" charset="0"/>
              </a:rPr>
              <a:t>abbaa</a:t>
            </a:r>
            <a:r>
              <a:rPr lang="en-US" sz="2800" dirty="0" smtClean="0">
                <a:latin typeface="Bookman Old Style" pitchFamily="18" charset="0"/>
              </a:rPr>
              <a:t> </a:t>
            </a:r>
            <a:r>
              <a:rPr lang="en-US" sz="2800" dirty="0" err="1" smtClean="0">
                <a:latin typeface="Bookman Old Style" pitchFamily="18" charset="0"/>
              </a:rPr>
              <a:t>dhimmichaa</a:t>
            </a:r>
            <a:r>
              <a:rPr lang="en-US" sz="2800" dirty="0" smtClean="0">
                <a:latin typeface="Bookman Old Style" pitchFamily="18" charset="0"/>
              </a:rPr>
              <a:t> </a:t>
            </a:r>
            <a:r>
              <a:rPr lang="en-US" sz="2800" dirty="0" err="1" smtClean="0">
                <a:latin typeface="Bookman Old Style" pitchFamily="18" charset="0"/>
              </a:rPr>
              <a:t>irraa</a:t>
            </a:r>
            <a:r>
              <a:rPr lang="en-US" sz="2800" dirty="0" smtClean="0">
                <a:latin typeface="Bookman Old Style" pitchFamily="18" charset="0"/>
              </a:rPr>
              <a:t> </a:t>
            </a:r>
            <a:r>
              <a:rPr lang="en-US" sz="2800" dirty="0" err="1" smtClean="0">
                <a:latin typeface="Bookman Old Style" pitchFamily="18" charset="0"/>
              </a:rPr>
              <a:t>argachuu</a:t>
            </a:r>
            <a:r>
              <a:rPr lang="en-US" sz="2800" dirty="0" smtClean="0">
                <a:latin typeface="Bookman Old Style" pitchFamily="18" charset="0"/>
              </a:rPr>
              <a:t> </a:t>
            </a:r>
            <a:r>
              <a:rPr lang="en-US" sz="2800" dirty="0" err="1" smtClean="0">
                <a:latin typeface="Bookman Old Style" pitchFamily="18" charset="0"/>
              </a:rPr>
              <a:t>yaaluu</a:t>
            </a:r>
            <a:r>
              <a:rPr lang="en-US" sz="2800" dirty="0" smtClean="0">
                <a:latin typeface="Bookman Old Style" pitchFamily="18" charset="0"/>
              </a:rPr>
              <a:t>, </a:t>
            </a:r>
          </a:p>
        </p:txBody>
      </p:sp>
      <p:sp>
        <p:nvSpPr>
          <p:cNvPr id="4" name="Slide Number Placeholder 3"/>
          <p:cNvSpPr>
            <a:spLocks noGrp="1"/>
          </p:cNvSpPr>
          <p:nvPr>
            <p:ph type="sldNum" sz="quarter" idx="12"/>
          </p:nvPr>
        </p:nvSpPr>
        <p:spPr/>
        <p:txBody>
          <a:bodyPr/>
          <a:lstStyle/>
          <a:p>
            <a:fld id="{B34E41FD-3AE5-4618-82DC-A1B514BC1502}" type="slidenum">
              <a:rPr lang="en-US" smtClean="0"/>
              <a:pPr/>
              <a:t>58</a:t>
            </a:fld>
            <a:endParaRPr 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399" y="926276"/>
            <a:ext cx="8801595" cy="5199888"/>
          </a:xfrm>
        </p:spPr>
        <p:txBody>
          <a:bodyPr>
            <a:noAutofit/>
          </a:bodyPr>
          <a:lstStyle/>
          <a:p>
            <a:pPr lvl="0" algn="just"/>
            <a:r>
              <a:rPr lang="en-US" sz="2800" dirty="0" err="1">
                <a:latin typeface="Bookman Old Style" pitchFamily="18" charset="0"/>
              </a:rPr>
              <a:t>Hojjataan</a:t>
            </a:r>
            <a:r>
              <a:rPr lang="en-US" sz="2800" dirty="0">
                <a:latin typeface="Bookman Old Style" pitchFamily="18" charset="0"/>
              </a:rPr>
              <a:t> </a:t>
            </a:r>
            <a:r>
              <a:rPr lang="en-US" sz="2800" dirty="0" err="1">
                <a:latin typeface="Bookman Old Style" pitchFamily="18" charset="0"/>
              </a:rPr>
              <a:t>mindaa</a:t>
            </a:r>
            <a:r>
              <a:rPr lang="en-US" sz="2800" dirty="0">
                <a:latin typeface="Bookman Old Style" pitchFamily="18" charset="0"/>
              </a:rPr>
              <a:t> </a:t>
            </a:r>
            <a:r>
              <a:rPr lang="en-US" sz="2800" dirty="0" err="1">
                <a:latin typeface="Bookman Old Style" pitchFamily="18" charset="0"/>
              </a:rPr>
              <a:t>qopheessu</a:t>
            </a:r>
            <a:r>
              <a:rPr lang="en-US" sz="2800" dirty="0">
                <a:latin typeface="Bookman Old Style" pitchFamily="18" charset="0"/>
              </a:rPr>
              <a:t> </a:t>
            </a:r>
            <a:r>
              <a:rPr lang="en-US" sz="2800" dirty="0" err="1">
                <a:latin typeface="Bookman Old Style" pitchFamily="18" charset="0"/>
              </a:rPr>
              <a:t>beekaa</a:t>
            </a:r>
            <a:r>
              <a:rPr lang="en-US" sz="2800" dirty="0">
                <a:latin typeface="Bookman Old Style" pitchFamily="18" charset="0"/>
              </a:rPr>
              <a:t> </a:t>
            </a:r>
            <a:r>
              <a:rPr lang="en-US" sz="2800" dirty="0" err="1">
                <a:latin typeface="Bookman Old Style" pitchFamily="18" charset="0"/>
              </a:rPr>
              <a:t>hayyama</a:t>
            </a:r>
            <a:r>
              <a:rPr lang="en-US" sz="2800" dirty="0">
                <a:latin typeface="Bookman Old Style" pitchFamily="18" charset="0"/>
              </a:rPr>
              <a:t> </a:t>
            </a:r>
            <a:r>
              <a:rPr lang="en-US" sz="2800" dirty="0" err="1">
                <a:latin typeface="Bookman Old Style" pitchFamily="18" charset="0"/>
              </a:rPr>
              <a:t>mindaan</a:t>
            </a:r>
            <a:r>
              <a:rPr lang="en-US" sz="2800" dirty="0">
                <a:latin typeface="Bookman Old Style" pitchFamily="18" charset="0"/>
              </a:rPr>
              <a:t> </a:t>
            </a:r>
            <a:r>
              <a:rPr lang="en-US" sz="2800" dirty="0" err="1">
                <a:latin typeface="Bookman Old Style" pitchFamily="18" charset="0"/>
              </a:rPr>
              <a:t>ala</a:t>
            </a:r>
            <a:r>
              <a:rPr lang="en-US" sz="2800" dirty="0">
                <a:latin typeface="Bookman Old Style" pitchFamily="18" charset="0"/>
              </a:rPr>
              <a:t> </a:t>
            </a:r>
            <a:r>
              <a:rPr lang="en-US" sz="2800" dirty="0" err="1">
                <a:latin typeface="Bookman Old Style" pitchFamily="18" charset="0"/>
              </a:rPr>
              <a:t>kenname</a:t>
            </a:r>
            <a:r>
              <a:rPr lang="en-US" sz="2800" dirty="0">
                <a:latin typeface="Bookman Old Style" pitchFamily="18" charset="0"/>
              </a:rPr>
              <a:t> </a:t>
            </a:r>
            <a:r>
              <a:rPr lang="en-US" sz="2800" dirty="0" err="1">
                <a:latin typeface="Bookman Old Style" pitchFamily="18" charset="0"/>
              </a:rPr>
              <a:t>osoo</a:t>
            </a:r>
            <a:r>
              <a:rPr lang="en-US" sz="2800" dirty="0">
                <a:latin typeface="Bookman Old Style" pitchFamily="18" charset="0"/>
              </a:rPr>
              <a:t> </a:t>
            </a:r>
            <a:r>
              <a:rPr lang="en-US" sz="2800" dirty="0" err="1">
                <a:latin typeface="Bookman Old Style" pitchFamily="18" charset="0"/>
              </a:rPr>
              <a:t>gabaasa</a:t>
            </a:r>
            <a:r>
              <a:rPr lang="en-US" sz="2800" dirty="0">
                <a:latin typeface="Bookman Old Style" pitchFamily="18" charset="0"/>
              </a:rPr>
              <a:t> </a:t>
            </a:r>
            <a:r>
              <a:rPr lang="en-US" sz="2800" dirty="0" err="1">
                <a:latin typeface="Bookman Old Style" pitchFamily="18" charset="0"/>
              </a:rPr>
              <a:t>to’annoo</a:t>
            </a:r>
            <a:r>
              <a:rPr lang="en-US" sz="2800" dirty="0">
                <a:latin typeface="Bookman Old Style" pitchFamily="18" charset="0"/>
              </a:rPr>
              <a:t> </a:t>
            </a:r>
            <a:r>
              <a:rPr lang="en-US" sz="2800" dirty="0" err="1">
                <a:latin typeface="Bookman Old Style" pitchFamily="18" charset="0"/>
              </a:rPr>
              <a:t>yeroo</a:t>
            </a:r>
            <a:r>
              <a:rPr lang="en-US" sz="2800" dirty="0">
                <a:latin typeface="Bookman Old Style" pitchFamily="18" charset="0"/>
              </a:rPr>
              <a:t> </a:t>
            </a:r>
            <a:r>
              <a:rPr lang="en-US" sz="2800" dirty="0" err="1">
                <a:latin typeface="Bookman Old Style" pitchFamily="18" charset="0"/>
              </a:rPr>
              <a:t>hojii</a:t>
            </a:r>
            <a:r>
              <a:rPr lang="en-US" sz="2800" dirty="0">
                <a:latin typeface="Bookman Old Style" pitchFamily="18" charset="0"/>
              </a:rPr>
              <a:t> </a:t>
            </a:r>
            <a:r>
              <a:rPr lang="en-US" sz="2800" dirty="0" err="1">
                <a:latin typeface="Bookman Old Style" pitchFamily="18" charset="0"/>
              </a:rPr>
              <a:t>irran</a:t>
            </a:r>
            <a:r>
              <a:rPr lang="en-US" sz="2800" dirty="0">
                <a:latin typeface="Bookman Old Style" pitchFamily="18" charset="0"/>
              </a:rPr>
              <a:t> </a:t>
            </a:r>
            <a:r>
              <a:rPr lang="en-US" sz="2800" dirty="0" err="1">
                <a:latin typeface="Bookman Old Style" pitchFamily="18" charset="0"/>
              </a:rPr>
              <a:t>hin</a:t>
            </a:r>
            <a:r>
              <a:rPr lang="en-US" sz="2800" dirty="0">
                <a:latin typeface="Bookman Old Style" pitchFamily="18" charset="0"/>
              </a:rPr>
              <a:t> </a:t>
            </a:r>
            <a:r>
              <a:rPr lang="en-US" sz="2800" dirty="0" err="1">
                <a:latin typeface="Bookman Old Style" pitchFamily="18" charset="0"/>
              </a:rPr>
              <a:t>hir’isiin</a:t>
            </a:r>
            <a:r>
              <a:rPr lang="en-US" sz="2800" dirty="0">
                <a:latin typeface="Bookman Old Style" pitchFamily="18" charset="0"/>
              </a:rPr>
              <a:t> </a:t>
            </a:r>
            <a:r>
              <a:rPr lang="en-US" sz="2800" dirty="0" err="1">
                <a:latin typeface="Bookman Old Style" pitchFamily="18" charset="0"/>
              </a:rPr>
              <a:t>haala</a:t>
            </a:r>
            <a:r>
              <a:rPr lang="en-US" sz="2800" dirty="0">
                <a:latin typeface="Bookman Old Style" pitchFamily="18" charset="0"/>
              </a:rPr>
              <a:t> </a:t>
            </a:r>
            <a:r>
              <a:rPr lang="en-US" sz="2800" dirty="0" err="1">
                <a:latin typeface="Bookman Old Style" pitchFamily="18" charset="0"/>
              </a:rPr>
              <a:t>dogogogora</a:t>
            </a:r>
            <a:r>
              <a:rPr lang="en-US" sz="2800" dirty="0">
                <a:latin typeface="Bookman Old Style" pitchFamily="18" charset="0"/>
              </a:rPr>
              <a:t> </a:t>
            </a:r>
            <a:r>
              <a:rPr lang="en-US" sz="2800" dirty="0" err="1">
                <a:latin typeface="Bookman Old Style" pitchFamily="18" charset="0"/>
              </a:rPr>
              <a:t>ta’een</a:t>
            </a:r>
            <a:r>
              <a:rPr lang="en-US" sz="2800" dirty="0">
                <a:latin typeface="Bookman Old Style" pitchFamily="18" charset="0"/>
              </a:rPr>
              <a:t> </a:t>
            </a:r>
            <a:r>
              <a:rPr lang="en-US" sz="2800" dirty="0" err="1">
                <a:latin typeface="Bookman Old Style" pitchFamily="18" charset="0"/>
              </a:rPr>
              <a:t>qopheessu</a:t>
            </a:r>
            <a:r>
              <a:rPr lang="en-US" sz="2800" dirty="0">
                <a:latin typeface="Bookman Old Style" pitchFamily="18" charset="0"/>
              </a:rPr>
              <a:t> </a:t>
            </a:r>
            <a:r>
              <a:rPr lang="en-US" sz="2800" dirty="0" err="1">
                <a:latin typeface="Bookman Old Style" pitchFamily="18" charset="0"/>
              </a:rPr>
              <a:t>supervizarriis</a:t>
            </a:r>
            <a:r>
              <a:rPr lang="en-US" sz="2800" dirty="0">
                <a:latin typeface="Bookman Old Style" pitchFamily="18" charset="0"/>
              </a:rPr>
              <a:t> </a:t>
            </a:r>
            <a:r>
              <a:rPr lang="en-US" sz="2800" dirty="0" err="1">
                <a:latin typeface="Bookman Old Style" pitchFamily="18" charset="0"/>
              </a:rPr>
              <a:t>hayyamni</a:t>
            </a:r>
            <a:r>
              <a:rPr lang="en-US" sz="2800" dirty="0">
                <a:latin typeface="Bookman Old Style" pitchFamily="18" charset="0"/>
              </a:rPr>
              <a:t> </a:t>
            </a:r>
            <a:r>
              <a:rPr lang="en-US" sz="2800" dirty="0" err="1">
                <a:latin typeface="Bookman Old Style" pitchFamily="18" charset="0"/>
              </a:rPr>
              <a:t>mindaan</a:t>
            </a:r>
            <a:r>
              <a:rPr lang="en-US" sz="2800" dirty="0">
                <a:latin typeface="Bookman Old Style" pitchFamily="18" charset="0"/>
              </a:rPr>
              <a:t> </a:t>
            </a:r>
            <a:r>
              <a:rPr lang="en-US" sz="2800" dirty="0" err="1">
                <a:latin typeface="Bookman Old Style" pitchFamily="18" charset="0"/>
              </a:rPr>
              <a:t>ala</a:t>
            </a:r>
            <a:r>
              <a:rPr lang="en-US" sz="2800" dirty="0">
                <a:latin typeface="Bookman Old Style" pitchFamily="18" charset="0"/>
              </a:rPr>
              <a:t> </a:t>
            </a:r>
            <a:r>
              <a:rPr lang="en-US" sz="2800" dirty="0" err="1">
                <a:latin typeface="Bookman Old Style" pitchFamily="18" charset="0"/>
              </a:rPr>
              <a:t>kenname</a:t>
            </a:r>
            <a:r>
              <a:rPr lang="en-US" sz="2800" dirty="0">
                <a:latin typeface="Bookman Old Style" pitchFamily="18" charset="0"/>
              </a:rPr>
              <a:t> </a:t>
            </a:r>
            <a:r>
              <a:rPr lang="en-US" sz="2800" dirty="0" err="1">
                <a:latin typeface="Bookman Old Style" pitchFamily="18" charset="0"/>
              </a:rPr>
              <a:t>hir’ifamu</a:t>
            </a:r>
            <a:r>
              <a:rPr lang="en-US" sz="2800" dirty="0">
                <a:latin typeface="Bookman Old Style" pitchFamily="18" charset="0"/>
              </a:rPr>
              <a:t> </a:t>
            </a:r>
            <a:r>
              <a:rPr lang="en-US" sz="2800" dirty="0" err="1">
                <a:latin typeface="Bookman Old Style" pitchFamily="18" charset="0"/>
              </a:rPr>
              <a:t>isaa</a:t>
            </a:r>
            <a:r>
              <a:rPr lang="en-US" sz="2800" dirty="0">
                <a:latin typeface="Bookman Old Style" pitchFamily="18" charset="0"/>
              </a:rPr>
              <a:t> </a:t>
            </a:r>
            <a:r>
              <a:rPr lang="en-US" sz="2800" dirty="0" err="1">
                <a:latin typeface="Bookman Old Style" pitchFamily="18" charset="0"/>
              </a:rPr>
              <a:t>osoo</a:t>
            </a:r>
            <a:r>
              <a:rPr lang="en-US" sz="2800" dirty="0">
                <a:latin typeface="Bookman Old Style" pitchFamily="18" charset="0"/>
              </a:rPr>
              <a:t> </a:t>
            </a:r>
            <a:r>
              <a:rPr lang="en-US" sz="2800" dirty="0" err="1">
                <a:latin typeface="Bookman Old Style" pitchFamily="18" charset="0"/>
              </a:rPr>
              <a:t>hin</a:t>
            </a:r>
            <a:r>
              <a:rPr lang="en-US" sz="2800" dirty="0">
                <a:latin typeface="Bookman Old Style" pitchFamily="18" charset="0"/>
              </a:rPr>
              <a:t> </a:t>
            </a:r>
            <a:r>
              <a:rPr lang="en-US" sz="2800" dirty="0" err="1">
                <a:latin typeface="Bookman Old Style" pitchFamily="18" charset="0"/>
              </a:rPr>
              <a:t>mirkaneessin</a:t>
            </a:r>
            <a:r>
              <a:rPr lang="en-US" sz="2800" dirty="0">
                <a:latin typeface="Bookman Old Style" pitchFamily="18" charset="0"/>
              </a:rPr>
              <a:t> </a:t>
            </a:r>
            <a:r>
              <a:rPr lang="en-US" sz="2800" dirty="0" err="1">
                <a:latin typeface="Bookman Old Style" pitchFamily="18" charset="0"/>
              </a:rPr>
              <a:t>mindaa</a:t>
            </a:r>
            <a:r>
              <a:rPr lang="en-US" sz="2800" dirty="0">
                <a:latin typeface="Bookman Old Style" pitchFamily="18" charset="0"/>
              </a:rPr>
              <a:t> </a:t>
            </a:r>
            <a:r>
              <a:rPr lang="en-US" sz="2800" dirty="0" err="1">
                <a:latin typeface="Bookman Old Style" pitchFamily="18" charset="0"/>
              </a:rPr>
              <a:t>dhugoomsu</a:t>
            </a:r>
            <a:r>
              <a:rPr lang="en-US" sz="2800" dirty="0">
                <a:latin typeface="Bookman Old Style" pitchFamily="18" charset="0"/>
              </a:rPr>
              <a:t>, </a:t>
            </a:r>
            <a:r>
              <a:rPr lang="en-US" sz="2800" dirty="0" err="1">
                <a:latin typeface="Bookman Old Style" pitchFamily="18" charset="0"/>
              </a:rPr>
              <a:t>haala</a:t>
            </a:r>
            <a:r>
              <a:rPr lang="en-US" sz="2800" dirty="0">
                <a:latin typeface="Bookman Old Style" pitchFamily="18" charset="0"/>
              </a:rPr>
              <a:t> </a:t>
            </a:r>
            <a:r>
              <a:rPr lang="en-US" sz="2800" dirty="0" err="1">
                <a:latin typeface="Bookman Old Style" pitchFamily="18" charset="0"/>
              </a:rPr>
              <a:t>kanaan</a:t>
            </a:r>
            <a:r>
              <a:rPr lang="en-US" sz="2800" dirty="0">
                <a:latin typeface="Bookman Old Style" pitchFamily="18" charset="0"/>
              </a:rPr>
              <a:t> </a:t>
            </a:r>
            <a:r>
              <a:rPr lang="en-US" sz="2800" dirty="0" err="1">
                <a:latin typeface="Bookman Old Style" pitchFamily="18" charset="0"/>
              </a:rPr>
              <a:t>yeroo</a:t>
            </a:r>
            <a:r>
              <a:rPr lang="en-US" sz="2800" dirty="0">
                <a:latin typeface="Bookman Old Style" pitchFamily="18" charset="0"/>
              </a:rPr>
              <a:t> </a:t>
            </a:r>
            <a:r>
              <a:rPr lang="en-US" sz="2800" dirty="0" err="1">
                <a:latin typeface="Bookman Old Style" pitchFamily="18" charset="0"/>
              </a:rPr>
              <a:t>hin</a:t>
            </a:r>
            <a:r>
              <a:rPr lang="en-US" sz="2800" dirty="0">
                <a:latin typeface="Bookman Old Style" pitchFamily="18" charset="0"/>
              </a:rPr>
              <a:t> </a:t>
            </a:r>
            <a:r>
              <a:rPr lang="en-US" sz="2800" dirty="0" err="1">
                <a:latin typeface="Bookman Old Style" pitchFamily="18" charset="0"/>
              </a:rPr>
              <a:t>hojjatiniif</a:t>
            </a:r>
            <a:r>
              <a:rPr lang="en-US" sz="2800" dirty="0">
                <a:latin typeface="Bookman Old Style" pitchFamily="18" charset="0"/>
              </a:rPr>
              <a:t> </a:t>
            </a:r>
            <a:r>
              <a:rPr lang="en-US" sz="2800" dirty="0" err="1">
                <a:latin typeface="Bookman Old Style" pitchFamily="18" charset="0"/>
              </a:rPr>
              <a:t>mindaan</a:t>
            </a:r>
            <a:r>
              <a:rPr lang="en-US" sz="2800" dirty="0">
                <a:latin typeface="Bookman Old Style" pitchFamily="18" charset="0"/>
              </a:rPr>
              <a:t> </a:t>
            </a:r>
            <a:r>
              <a:rPr lang="en-US" sz="2800" dirty="0" err="1">
                <a:latin typeface="Bookman Old Style" pitchFamily="18" charset="0"/>
              </a:rPr>
              <a:t>ni</a:t>
            </a:r>
            <a:r>
              <a:rPr lang="en-US" sz="2800" dirty="0">
                <a:latin typeface="Bookman Old Style" pitchFamily="18" charset="0"/>
              </a:rPr>
              <a:t> </a:t>
            </a:r>
            <a:r>
              <a:rPr lang="en-US" sz="2800" dirty="0" err="1">
                <a:latin typeface="Bookman Old Style" pitchFamily="18" charset="0"/>
              </a:rPr>
              <a:t>kaffalamaaf</a:t>
            </a:r>
            <a:r>
              <a:rPr lang="en-US" sz="2800" dirty="0">
                <a:latin typeface="Bookman Old Style" pitchFamily="18" charset="0"/>
              </a:rPr>
              <a:t> </a:t>
            </a:r>
            <a:r>
              <a:rPr lang="en-US" sz="2800" dirty="0" err="1">
                <a:latin typeface="Bookman Old Style" pitchFamily="18" charset="0"/>
              </a:rPr>
              <a:t>haaluma</a:t>
            </a:r>
            <a:r>
              <a:rPr lang="en-US" sz="2800" dirty="0">
                <a:latin typeface="Bookman Old Style" pitchFamily="18" charset="0"/>
              </a:rPr>
              <a:t> </a:t>
            </a:r>
            <a:r>
              <a:rPr lang="en-US" sz="2800" dirty="0" err="1">
                <a:latin typeface="Bookman Old Style" pitchFamily="18" charset="0"/>
              </a:rPr>
              <a:t>walfakkaatuun</a:t>
            </a:r>
            <a:r>
              <a:rPr lang="en-US" sz="2800" dirty="0">
                <a:latin typeface="Bookman Old Style" pitchFamily="18" charset="0"/>
              </a:rPr>
              <a:t> </a:t>
            </a:r>
            <a:r>
              <a:rPr lang="en-US" sz="2800" dirty="0" err="1">
                <a:latin typeface="Bookman Old Style" pitchFamily="18" charset="0"/>
              </a:rPr>
              <a:t>voucharii</a:t>
            </a:r>
            <a:r>
              <a:rPr lang="en-US" sz="2800" dirty="0">
                <a:latin typeface="Bookman Old Style" pitchFamily="18" charset="0"/>
              </a:rPr>
              <a:t> </a:t>
            </a:r>
            <a:r>
              <a:rPr lang="en-US" sz="2800" dirty="0" err="1">
                <a:latin typeface="Bookman Old Style" pitchFamily="18" charset="0"/>
              </a:rPr>
              <a:t>kaffaltii</a:t>
            </a:r>
            <a:r>
              <a:rPr lang="en-US" sz="2800" dirty="0">
                <a:latin typeface="Bookman Old Style" pitchFamily="18" charset="0"/>
              </a:rPr>
              <a:t> </a:t>
            </a:r>
            <a:r>
              <a:rPr lang="en-US" sz="2800" dirty="0" err="1">
                <a:latin typeface="Bookman Old Style" pitchFamily="18" charset="0"/>
              </a:rPr>
              <a:t>durgoo</a:t>
            </a:r>
            <a:r>
              <a:rPr lang="en-US" sz="2800" dirty="0">
                <a:latin typeface="Bookman Old Style" pitchFamily="18" charset="0"/>
              </a:rPr>
              <a:t> </a:t>
            </a:r>
            <a:r>
              <a:rPr lang="en-US" sz="2800" dirty="0" err="1">
                <a:latin typeface="Bookman Old Style" pitchFamily="18" charset="0"/>
              </a:rPr>
              <a:t>oolmaa</a:t>
            </a:r>
            <a:r>
              <a:rPr lang="en-US" sz="2800" dirty="0">
                <a:latin typeface="Bookman Old Style" pitchFamily="18" charset="0"/>
              </a:rPr>
              <a:t> </a:t>
            </a:r>
            <a:r>
              <a:rPr lang="en-US" sz="2800" dirty="0" err="1">
                <a:latin typeface="Bookman Old Style" pitchFamily="18" charset="0"/>
              </a:rPr>
              <a:t>faaleessuun</a:t>
            </a:r>
            <a:r>
              <a:rPr lang="en-US" sz="2800" dirty="0">
                <a:latin typeface="Bookman Old Style" pitchFamily="18" charset="0"/>
              </a:rPr>
              <a:t> </a:t>
            </a:r>
            <a:r>
              <a:rPr lang="en-US" sz="2800" dirty="0" err="1">
                <a:latin typeface="Bookman Old Style" pitchFamily="18" charset="0"/>
              </a:rPr>
              <a:t>baasiiwwan</a:t>
            </a:r>
            <a:r>
              <a:rPr lang="en-US" sz="2800" dirty="0">
                <a:latin typeface="Bookman Old Style" pitchFamily="18" charset="0"/>
              </a:rPr>
              <a:t> </a:t>
            </a:r>
            <a:r>
              <a:rPr lang="en-US" sz="2800" dirty="0" err="1">
                <a:latin typeface="Bookman Old Style" pitchFamily="18" charset="0"/>
              </a:rPr>
              <a:t>hin</a:t>
            </a:r>
            <a:r>
              <a:rPr lang="en-US" sz="2800" dirty="0">
                <a:latin typeface="Bookman Old Style" pitchFamily="18" charset="0"/>
              </a:rPr>
              <a:t> </a:t>
            </a:r>
            <a:r>
              <a:rPr lang="en-US" sz="2800" dirty="0" err="1">
                <a:latin typeface="Bookman Old Style" pitchFamily="18" charset="0"/>
              </a:rPr>
              <a:t>raawwatiinii</a:t>
            </a:r>
            <a:r>
              <a:rPr lang="en-US" sz="2800" dirty="0">
                <a:latin typeface="Bookman Old Style" pitchFamily="18" charset="0"/>
              </a:rPr>
              <a:t> fi </a:t>
            </a:r>
            <a:r>
              <a:rPr lang="en-US" sz="2800" dirty="0" err="1">
                <a:latin typeface="Bookman Old Style" pitchFamily="18" charset="0"/>
              </a:rPr>
              <a:t>hin</a:t>
            </a:r>
            <a:r>
              <a:rPr lang="en-US" sz="2800" dirty="0">
                <a:latin typeface="Bookman Old Style" pitchFamily="18" charset="0"/>
              </a:rPr>
              <a:t> </a:t>
            </a:r>
            <a:r>
              <a:rPr lang="en-US" sz="2800" dirty="0" err="1">
                <a:latin typeface="Bookman Old Style" pitchFamily="18" charset="0"/>
              </a:rPr>
              <a:t>kaffalamiin</a:t>
            </a:r>
            <a:r>
              <a:rPr lang="en-US" sz="2800" dirty="0">
                <a:latin typeface="Bookman Old Style" pitchFamily="18" charset="0"/>
              </a:rPr>
              <a:t> </a:t>
            </a:r>
            <a:r>
              <a:rPr lang="en-US" sz="2800" dirty="0" err="1">
                <a:latin typeface="Bookman Old Style" pitchFamily="18" charset="0"/>
              </a:rPr>
              <a:t>gabaasa</a:t>
            </a:r>
            <a:r>
              <a:rPr lang="en-US" sz="2800" dirty="0">
                <a:latin typeface="Bookman Old Style" pitchFamily="18" charset="0"/>
              </a:rPr>
              <a:t> </a:t>
            </a:r>
            <a:r>
              <a:rPr lang="en-US" sz="2800" dirty="0" err="1">
                <a:latin typeface="Bookman Old Style" pitchFamily="18" charset="0"/>
              </a:rPr>
              <a:t>taasifammuu</a:t>
            </a:r>
            <a:r>
              <a:rPr lang="en-US" sz="2800" dirty="0">
                <a:latin typeface="Bookman Old Style" pitchFamily="18" charset="0"/>
              </a:rPr>
              <a:t>. </a:t>
            </a:r>
          </a:p>
          <a:p>
            <a:pPr algn="just"/>
            <a:endParaRPr lang="en-US" sz="2800"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59</a:t>
            </a:fld>
            <a:endParaRPr lang="en-US"/>
          </a:p>
        </p:txBody>
      </p:sp>
    </p:spTree>
    <p:extLst>
      <p:ext uri="{BB962C8B-B14F-4D97-AF65-F5344CB8AC3E}">
        <p14:creationId xmlns:p14="http://schemas.microsoft.com/office/powerpoint/2010/main" val="2757384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228600" y="762000"/>
            <a:ext cx="8458200" cy="5486400"/>
          </a:xfrm>
        </p:spPr>
        <p:txBody>
          <a:bodyPr>
            <a:noAutofit/>
          </a:bodyPr>
          <a:lstStyle/>
          <a:p>
            <a:pPr algn="just"/>
            <a:r>
              <a:rPr lang="fi-FI" dirty="0" smtClean="0">
                <a:latin typeface="Bookman Old Style" pitchFamily="18" charset="0"/>
              </a:rPr>
              <a:t>Akkaataa  hojimaata  Instiityutii gorsaa hojii odiitara keessaa </a:t>
            </a:r>
            <a:r>
              <a:rPr lang="fi-FI" dirty="0" smtClean="0">
                <a:solidFill>
                  <a:srgbClr val="FF0000"/>
                </a:solidFill>
                <a:latin typeface="Bookman Old Style" pitchFamily="18" charset="0"/>
              </a:rPr>
              <a:t>keewwata 1210.A2-1tti</a:t>
            </a:r>
            <a:r>
              <a:rPr lang="fi-FI" dirty="0" smtClean="0">
                <a:latin typeface="Bookman Old Style" pitchFamily="18" charset="0"/>
              </a:rPr>
              <a:t>, mallattoon malteen ittiin beekamu:</a:t>
            </a:r>
            <a:endParaRPr lang="en-US" dirty="0" smtClean="0">
              <a:latin typeface="Bookman Old Style" pitchFamily="18" charset="0"/>
            </a:endParaRPr>
          </a:p>
          <a:p>
            <a:pPr algn="just"/>
            <a:r>
              <a:rPr lang="fi-FI" dirty="0" smtClean="0">
                <a:latin typeface="Bookman Old Style" pitchFamily="18" charset="0"/>
              </a:rPr>
              <a:t>Malteen dhaabbaticha fayyaduuf ykn miidhuuf namoota mana hojii keessaatiin fi/ykn namoota mana hojichaatii ala ta’aniin gowwomsa beekuma raawwatu ennaa ta’u , gochoota seeraan ala ta’anii fi badii dabalata. </a:t>
            </a:r>
          </a:p>
          <a:p>
            <a:pPr algn="just">
              <a:buNone/>
            </a:pPr>
            <a:endParaRPr lang="en-US"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10000"/>
          </a:bodyPr>
          <a:lstStyle/>
          <a:p>
            <a:pPr lvl="0" algn="just">
              <a:buNone/>
            </a:pPr>
            <a:r>
              <a:rPr lang="en-US" dirty="0" smtClean="0">
                <a:latin typeface="Bookman Old Style" pitchFamily="18" charset="0"/>
              </a:rPr>
              <a:t>3. </a:t>
            </a:r>
            <a:r>
              <a:rPr lang="en-US" dirty="0" err="1" smtClean="0">
                <a:latin typeface="Bookman Old Style" pitchFamily="18" charset="0"/>
              </a:rPr>
              <a:t>Hogganaa</a:t>
            </a:r>
            <a:r>
              <a:rPr lang="en-US" dirty="0" smtClean="0">
                <a:latin typeface="Bookman Old Style" pitchFamily="18" charset="0"/>
              </a:rPr>
              <a:t> </a:t>
            </a:r>
            <a:r>
              <a:rPr lang="en-US" dirty="0" err="1" smtClean="0">
                <a:latin typeface="Bookman Old Style" pitchFamily="18" charset="0"/>
              </a:rPr>
              <a:t>bittaa</a:t>
            </a:r>
            <a:r>
              <a:rPr lang="en-US" dirty="0" smtClean="0">
                <a:latin typeface="Bookman Old Style" pitchFamily="18" charset="0"/>
              </a:rPr>
              <a:t> </a:t>
            </a:r>
            <a:r>
              <a:rPr lang="en-US" dirty="0" err="1" smtClean="0">
                <a:latin typeface="Bookman Old Style" pitchFamily="18" charset="0"/>
              </a:rPr>
              <a:t>kontraata</a:t>
            </a:r>
            <a:r>
              <a:rPr lang="en-US" dirty="0" smtClean="0">
                <a:latin typeface="Bookman Old Style" pitchFamily="18" charset="0"/>
              </a:rPr>
              <a:t> </a:t>
            </a:r>
            <a:r>
              <a:rPr lang="en-US" dirty="0" err="1" smtClean="0">
                <a:latin typeface="Bookman Old Style" pitchFamily="18" charset="0"/>
              </a:rPr>
              <a:t>namni</a:t>
            </a:r>
            <a:r>
              <a:rPr lang="en-US" dirty="0" smtClean="0">
                <a:latin typeface="Bookman Old Style" pitchFamily="18" charset="0"/>
              </a:rPr>
              <a:t> </a:t>
            </a:r>
            <a:r>
              <a:rPr lang="en-US" dirty="0" err="1" smtClean="0">
                <a:latin typeface="Bookman Old Style" pitchFamily="18" charset="0"/>
              </a:rPr>
              <a:t>ta’ee</a:t>
            </a:r>
            <a:r>
              <a:rPr lang="en-US" dirty="0" smtClean="0">
                <a:latin typeface="Bookman Old Style" pitchFamily="18" charset="0"/>
              </a:rPr>
              <a:t> </a:t>
            </a:r>
            <a:r>
              <a:rPr lang="en-US" dirty="0" err="1" smtClean="0">
                <a:latin typeface="Bookman Old Style" pitchFamily="18" charset="0"/>
              </a:rPr>
              <a:t>tokko</a:t>
            </a:r>
            <a:r>
              <a:rPr lang="en-US" dirty="0" smtClean="0">
                <a:latin typeface="Bookman Old Style" pitchFamily="18" charset="0"/>
              </a:rPr>
              <a:t>, </a:t>
            </a:r>
            <a:r>
              <a:rPr lang="en-US" dirty="0" err="1" smtClean="0">
                <a:latin typeface="Bookman Old Style" pitchFamily="18" charset="0"/>
              </a:rPr>
              <a:t>hojiilee</a:t>
            </a:r>
            <a:r>
              <a:rPr lang="en-US" dirty="0" smtClean="0">
                <a:latin typeface="Bookman Old Style" pitchFamily="18" charset="0"/>
              </a:rPr>
              <a:t> (</a:t>
            </a:r>
            <a:r>
              <a:rPr lang="en-US" dirty="0" err="1" smtClean="0">
                <a:latin typeface="Bookman Old Style" pitchFamily="18" charset="0"/>
              </a:rPr>
              <a:t>bittaawwan</a:t>
            </a:r>
            <a:r>
              <a:rPr lang="en-US" dirty="0" smtClean="0">
                <a:latin typeface="Bookman Old Style" pitchFamily="18" charset="0"/>
              </a:rPr>
              <a:t>) </a:t>
            </a:r>
            <a:r>
              <a:rPr lang="en-US" dirty="0" err="1" smtClean="0">
                <a:latin typeface="Bookman Old Style" pitchFamily="18" charset="0"/>
              </a:rPr>
              <a:t>kontraata</a:t>
            </a:r>
            <a:r>
              <a:rPr lang="en-US" dirty="0" smtClean="0">
                <a:latin typeface="Bookman Old Style" pitchFamily="18" charset="0"/>
              </a:rPr>
              <a:t> </a:t>
            </a:r>
            <a:r>
              <a:rPr lang="en-US" dirty="0" err="1" smtClean="0">
                <a:latin typeface="Bookman Old Style" pitchFamily="18" charset="0"/>
              </a:rPr>
              <a:t>gara</a:t>
            </a:r>
            <a:r>
              <a:rPr lang="en-US" dirty="0" smtClean="0">
                <a:latin typeface="Bookman Old Style" pitchFamily="18" charset="0"/>
              </a:rPr>
              <a:t> </a:t>
            </a:r>
            <a:r>
              <a:rPr lang="en-US" dirty="0" err="1" smtClean="0">
                <a:latin typeface="Bookman Old Style" pitchFamily="18" charset="0"/>
              </a:rPr>
              <a:t>fuula</a:t>
            </a:r>
            <a:r>
              <a:rPr lang="en-US" dirty="0" smtClean="0">
                <a:latin typeface="Bookman Old Style" pitchFamily="18" charset="0"/>
              </a:rPr>
              <a:t> </a:t>
            </a:r>
            <a:r>
              <a:rPr lang="en-US" dirty="0" err="1" smtClean="0">
                <a:latin typeface="Bookman Old Style" pitchFamily="18" charset="0"/>
              </a:rPr>
              <a:t>duratti</a:t>
            </a:r>
            <a:r>
              <a:rPr lang="en-US" dirty="0" smtClean="0">
                <a:latin typeface="Bookman Old Style" pitchFamily="18" charset="0"/>
              </a:rPr>
              <a:t> </a:t>
            </a:r>
            <a:r>
              <a:rPr lang="en-US" dirty="0" err="1" smtClean="0">
                <a:latin typeface="Bookman Old Style" pitchFamily="18" charset="0"/>
              </a:rPr>
              <a:t>waajjirichi</a:t>
            </a:r>
            <a:r>
              <a:rPr lang="en-US" dirty="0" smtClean="0">
                <a:latin typeface="Bookman Old Style" pitchFamily="18" charset="0"/>
              </a:rPr>
              <a:t> </a:t>
            </a:r>
            <a:r>
              <a:rPr lang="en-US" dirty="0" err="1" smtClean="0">
                <a:latin typeface="Bookman Old Style" pitchFamily="18" charset="0"/>
              </a:rPr>
              <a:t>adeemsisu</a:t>
            </a:r>
            <a:r>
              <a:rPr lang="en-US" dirty="0" smtClean="0">
                <a:latin typeface="Bookman Old Style" pitchFamily="18" charset="0"/>
              </a:rPr>
              <a:t> </a:t>
            </a:r>
            <a:r>
              <a:rPr lang="en-US" dirty="0" err="1" smtClean="0">
                <a:latin typeface="Bookman Old Style" pitchFamily="18" charset="0"/>
              </a:rPr>
              <a:t>akka</a:t>
            </a:r>
            <a:r>
              <a:rPr lang="en-US" dirty="0" smtClean="0">
                <a:latin typeface="Bookman Old Style" pitchFamily="18" charset="0"/>
              </a:rPr>
              <a:t> </a:t>
            </a:r>
            <a:r>
              <a:rPr lang="en-US" dirty="0" err="1" smtClean="0">
                <a:latin typeface="Bookman Old Style" pitchFamily="18" charset="0"/>
              </a:rPr>
              <a:t>mo’atu</a:t>
            </a:r>
            <a:r>
              <a:rPr lang="en-US" dirty="0" smtClean="0">
                <a:latin typeface="Bookman Old Style" pitchFamily="18" charset="0"/>
              </a:rPr>
              <a:t> </a:t>
            </a:r>
            <a:r>
              <a:rPr lang="en-US" dirty="0" err="1" smtClean="0">
                <a:latin typeface="Bookman Old Style" pitchFamily="18" charset="0"/>
              </a:rPr>
              <a:t>waadaa</a:t>
            </a:r>
            <a:r>
              <a:rPr lang="en-US" dirty="0" smtClean="0">
                <a:latin typeface="Bookman Old Style" pitchFamily="18" charset="0"/>
              </a:rPr>
              <a:t> </a:t>
            </a:r>
            <a:r>
              <a:rPr lang="en-US" dirty="0" err="1" smtClean="0">
                <a:latin typeface="Bookman Old Style" pitchFamily="18" charset="0"/>
              </a:rPr>
              <a:t>addaa</a:t>
            </a:r>
            <a:r>
              <a:rPr lang="en-US" dirty="0" smtClean="0">
                <a:latin typeface="Bookman Old Style" pitchFamily="18" charset="0"/>
              </a:rPr>
              <a:t> , </a:t>
            </a:r>
            <a:r>
              <a:rPr lang="en-US" dirty="0" err="1" smtClean="0">
                <a:latin typeface="Bookman Old Style" pitchFamily="18" charset="0"/>
              </a:rPr>
              <a:t>tajaajila</a:t>
            </a:r>
            <a:r>
              <a:rPr lang="en-US" dirty="0" smtClean="0">
                <a:latin typeface="Bookman Old Style" pitchFamily="18" charset="0"/>
              </a:rPr>
              <a:t> </a:t>
            </a:r>
            <a:r>
              <a:rPr lang="en-US" dirty="0" err="1" smtClean="0">
                <a:latin typeface="Bookman Old Style" pitchFamily="18" charset="0"/>
              </a:rPr>
              <a:t>ykn</a:t>
            </a:r>
            <a:r>
              <a:rPr lang="en-US" dirty="0" smtClean="0">
                <a:latin typeface="Bookman Old Style" pitchFamily="18" charset="0"/>
              </a:rPr>
              <a:t> </a:t>
            </a:r>
            <a:r>
              <a:rPr lang="en-US" dirty="0" err="1" smtClean="0">
                <a:latin typeface="Bookman Old Style" pitchFamily="18" charset="0"/>
              </a:rPr>
              <a:t>kennaa</a:t>
            </a:r>
            <a:r>
              <a:rPr lang="en-US" dirty="0" smtClean="0">
                <a:latin typeface="Bookman Old Style" pitchFamily="18" charset="0"/>
              </a:rPr>
              <a:t> </a:t>
            </a:r>
            <a:r>
              <a:rPr lang="en-US" dirty="0" err="1" smtClean="0">
                <a:latin typeface="Bookman Old Style" pitchFamily="18" charset="0"/>
              </a:rPr>
              <a:t>akka</a:t>
            </a:r>
            <a:r>
              <a:rPr lang="en-US" dirty="0" smtClean="0">
                <a:latin typeface="Bookman Old Style" pitchFamily="18" charset="0"/>
              </a:rPr>
              <a:t> </a:t>
            </a:r>
            <a:r>
              <a:rPr lang="en-US" dirty="0" err="1" smtClean="0">
                <a:latin typeface="Bookman Old Style" pitchFamily="18" charset="0"/>
              </a:rPr>
              <a:t>dursee</a:t>
            </a:r>
            <a:r>
              <a:rPr lang="en-US" dirty="0" smtClean="0">
                <a:latin typeface="Bookman Old Style" pitchFamily="18" charset="0"/>
              </a:rPr>
              <a:t> </a:t>
            </a:r>
            <a:r>
              <a:rPr lang="en-US" dirty="0" err="1" smtClean="0">
                <a:latin typeface="Bookman Old Style" pitchFamily="18" charset="0"/>
              </a:rPr>
              <a:t>kennu</a:t>
            </a:r>
            <a:r>
              <a:rPr lang="en-US" dirty="0" smtClean="0">
                <a:latin typeface="Bookman Old Style" pitchFamily="18" charset="0"/>
              </a:rPr>
              <a:t> </a:t>
            </a:r>
            <a:r>
              <a:rPr lang="en-US" dirty="0" err="1" smtClean="0">
                <a:latin typeface="Bookman Old Style" pitchFamily="18" charset="0"/>
              </a:rPr>
              <a:t>kontraaktariicha</a:t>
            </a:r>
            <a:r>
              <a:rPr lang="en-US" dirty="0" smtClean="0">
                <a:latin typeface="Bookman Old Style" pitchFamily="18" charset="0"/>
              </a:rPr>
              <a:t> </a:t>
            </a:r>
            <a:r>
              <a:rPr lang="en-US" dirty="0" err="1" smtClean="0">
                <a:latin typeface="Bookman Old Style" pitchFamily="18" charset="0"/>
              </a:rPr>
              <a:t>ni</a:t>
            </a:r>
            <a:r>
              <a:rPr lang="en-US" dirty="0" smtClean="0">
                <a:latin typeface="Bookman Old Style" pitchFamily="18" charset="0"/>
              </a:rPr>
              <a:t> </a:t>
            </a:r>
            <a:r>
              <a:rPr lang="en-US" dirty="0" err="1" smtClean="0">
                <a:latin typeface="Bookman Old Style" pitchFamily="18" charset="0"/>
              </a:rPr>
              <a:t>gorsa</a:t>
            </a:r>
            <a:r>
              <a:rPr lang="en-US" dirty="0" smtClean="0">
                <a:latin typeface="Bookman Old Style" pitchFamily="18" charset="0"/>
              </a:rPr>
              <a:t> , </a:t>
            </a:r>
            <a:r>
              <a:rPr lang="en-US" dirty="0" err="1" smtClean="0">
                <a:latin typeface="Bookman Old Style" pitchFamily="18" charset="0"/>
              </a:rPr>
              <a:t>yoo</a:t>
            </a:r>
            <a:r>
              <a:rPr lang="en-US" dirty="0" smtClean="0">
                <a:latin typeface="Bookman Old Style" pitchFamily="18" charset="0"/>
              </a:rPr>
              <a:t> </a:t>
            </a:r>
            <a:r>
              <a:rPr lang="en-US" dirty="0" err="1" smtClean="0">
                <a:latin typeface="Bookman Old Style" pitchFamily="18" charset="0"/>
              </a:rPr>
              <a:t>kontraaktarichi</a:t>
            </a:r>
            <a:r>
              <a:rPr lang="en-US" dirty="0" smtClean="0">
                <a:latin typeface="Bookman Old Style" pitchFamily="18" charset="0"/>
              </a:rPr>
              <a:t> </a:t>
            </a:r>
            <a:r>
              <a:rPr lang="en-US" dirty="0" err="1" smtClean="0">
                <a:latin typeface="Bookman Old Style" pitchFamily="18" charset="0"/>
              </a:rPr>
              <a:t>dide</a:t>
            </a:r>
            <a:r>
              <a:rPr lang="en-US" dirty="0" smtClean="0">
                <a:latin typeface="Bookman Old Style" pitchFamily="18" charset="0"/>
              </a:rPr>
              <a:t> </a:t>
            </a:r>
            <a:r>
              <a:rPr lang="en-US" dirty="0" err="1" smtClean="0">
                <a:latin typeface="Bookman Old Style" pitchFamily="18" charset="0"/>
              </a:rPr>
              <a:t>gara</a:t>
            </a:r>
            <a:r>
              <a:rPr lang="en-US" dirty="0" smtClean="0">
                <a:latin typeface="Bookman Old Style" pitchFamily="18" charset="0"/>
              </a:rPr>
              <a:t> </a:t>
            </a:r>
            <a:r>
              <a:rPr lang="en-US" dirty="0" err="1" smtClean="0">
                <a:latin typeface="Bookman Old Style" pitchFamily="18" charset="0"/>
              </a:rPr>
              <a:t>fuula</a:t>
            </a:r>
            <a:r>
              <a:rPr lang="en-US" dirty="0" smtClean="0">
                <a:latin typeface="Bookman Old Style" pitchFamily="18" charset="0"/>
              </a:rPr>
              <a:t> </a:t>
            </a:r>
            <a:r>
              <a:rPr lang="en-US" dirty="0" err="1" smtClean="0">
                <a:latin typeface="Bookman Old Style" pitchFamily="18" charset="0"/>
              </a:rPr>
              <a:t>duratti</a:t>
            </a:r>
            <a:r>
              <a:rPr lang="en-US" dirty="0" smtClean="0">
                <a:latin typeface="Bookman Old Style" pitchFamily="18" charset="0"/>
              </a:rPr>
              <a:t> </a:t>
            </a:r>
            <a:r>
              <a:rPr lang="en-US" dirty="0" err="1" smtClean="0">
                <a:latin typeface="Bookman Old Style" pitchFamily="18" charset="0"/>
              </a:rPr>
              <a:t>hojiilee</a:t>
            </a:r>
            <a:r>
              <a:rPr lang="en-US" dirty="0" smtClean="0">
                <a:latin typeface="Bookman Old Style" pitchFamily="18" charset="0"/>
              </a:rPr>
              <a:t> </a:t>
            </a:r>
            <a:r>
              <a:rPr lang="en-US" dirty="0" err="1" smtClean="0">
                <a:latin typeface="Bookman Old Style" pitchFamily="18" charset="0"/>
              </a:rPr>
              <a:t>mootummaa</a:t>
            </a:r>
            <a:r>
              <a:rPr lang="en-US" dirty="0" smtClean="0">
                <a:latin typeface="Bookman Old Style" pitchFamily="18" charset="0"/>
              </a:rPr>
              <a:t> </a:t>
            </a:r>
            <a:r>
              <a:rPr lang="en-US" dirty="0" err="1" smtClean="0">
                <a:latin typeface="Bookman Old Style" pitchFamily="18" charset="0"/>
              </a:rPr>
              <a:t>kamirattuu</a:t>
            </a:r>
            <a:r>
              <a:rPr lang="en-US" dirty="0" smtClean="0">
                <a:latin typeface="Bookman Old Style" pitchFamily="18" charset="0"/>
              </a:rPr>
              <a:t> </a:t>
            </a:r>
            <a:r>
              <a:rPr lang="en-US" dirty="0" err="1" smtClean="0">
                <a:latin typeface="Bookman Old Style" pitchFamily="18" charset="0"/>
              </a:rPr>
              <a:t>akka</a:t>
            </a:r>
            <a:r>
              <a:rPr lang="en-US" dirty="0" smtClean="0">
                <a:latin typeface="Bookman Old Style" pitchFamily="18" charset="0"/>
              </a:rPr>
              <a:t> </a:t>
            </a:r>
            <a:r>
              <a:rPr lang="en-US" dirty="0" err="1" smtClean="0">
                <a:latin typeface="Bookman Old Style" pitchFamily="18" charset="0"/>
              </a:rPr>
              <a:t>hin</a:t>
            </a:r>
            <a:r>
              <a:rPr lang="en-US" dirty="0" smtClean="0">
                <a:latin typeface="Bookman Old Style" pitchFamily="18" charset="0"/>
              </a:rPr>
              <a:t> </a:t>
            </a:r>
            <a:r>
              <a:rPr lang="en-US" dirty="0" err="1" smtClean="0">
                <a:latin typeface="Bookman Old Style" pitchFamily="18" charset="0"/>
              </a:rPr>
              <a:t>hirmaanne</a:t>
            </a:r>
            <a:r>
              <a:rPr lang="en-US" dirty="0" smtClean="0">
                <a:latin typeface="Bookman Old Style" pitchFamily="18" charset="0"/>
              </a:rPr>
              <a:t> </a:t>
            </a:r>
            <a:r>
              <a:rPr lang="en-US" dirty="0" err="1" smtClean="0">
                <a:latin typeface="Bookman Old Style" pitchFamily="18" charset="0"/>
              </a:rPr>
              <a:t>taasisuuf</a:t>
            </a:r>
            <a:r>
              <a:rPr lang="en-US" dirty="0" smtClean="0">
                <a:latin typeface="Bookman Old Style" pitchFamily="18" charset="0"/>
              </a:rPr>
              <a:t> </a:t>
            </a:r>
            <a:r>
              <a:rPr lang="en-US" dirty="0" err="1" smtClean="0">
                <a:latin typeface="Bookman Old Style" pitchFamily="18" charset="0"/>
              </a:rPr>
              <a:t>galmee</a:t>
            </a:r>
            <a:r>
              <a:rPr lang="en-US" dirty="0" smtClean="0">
                <a:latin typeface="Bookman Old Style" pitchFamily="18" charset="0"/>
              </a:rPr>
              <a:t> </a:t>
            </a:r>
            <a:r>
              <a:rPr lang="en-US" dirty="0" err="1" smtClean="0">
                <a:latin typeface="Bookman Old Style" pitchFamily="18" charset="0"/>
              </a:rPr>
              <a:t>adabaa</a:t>
            </a:r>
            <a:r>
              <a:rPr lang="en-US" dirty="0" smtClean="0">
                <a:latin typeface="Bookman Old Style" pitchFamily="18" charset="0"/>
              </a:rPr>
              <a:t> </a:t>
            </a:r>
            <a:r>
              <a:rPr lang="en-US" dirty="0" err="1" smtClean="0">
                <a:latin typeface="Bookman Old Style" pitchFamily="18" charset="0"/>
              </a:rPr>
              <a:t>ykn</a:t>
            </a:r>
            <a:r>
              <a:rPr lang="en-US" dirty="0" smtClean="0">
                <a:latin typeface="Bookman Old Style" pitchFamily="18" charset="0"/>
              </a:rPr>
              <a:t> </a:t>
            </a:r>
            <a:r>
              <a:rPr lang="en-US" dirty="0" err="1" smtClean="0">
                <a:latin typeface="Bookman Old Style" pitchFamily="18" charset="0"/>
              </a:rPr>
              <a:t>hirina</a:t>
            </a:r>
            <a:r>
              <a:rPr lang="en-US" dirty="0" smtClean="0">
                <a:latin typeface="Bookman Old Style" pitchFamily="18" charset="0"/>
              </a:rPr>
              <a:t> (black list) </a:t>
            </a:r>
            <a:r>
              <a:rPr lang="en-US" dirty="0" err="1" smtClean="0">
                <a:latin typeface="Bookman Old Style" pitchFamily="18" charset="0"/>
              </a:rPr>
              <a:t>keessatti</a:t>
            </a:r>
            <a:r>
              <a:rPr lang="en-US" dirty="0" smtClean="0">
                <a:latin typeface="Bookman Old Style" pitchFamily="18" charset="0"/>
              </a:rPr>
              <a:t> </a:t>
            </a:r>
            <a:r>
              <a:rPr lang="en-US" dirty="0" err="1" smtClean="0">
                <a:latin typeface="Bookman Old Style" pitchFamily="18" charset="0"/>
              </a:rPr>
              <a:t>akka</a:t>
            </a:r>
            <a:r>
              <a:rPr lang="en-US" dirty="0" smtClean="0">
                <a:latin typeface="Bookman Old Style" pitchFamily="18" charset="0"/>
              </a:rPr>
              <a:t> </a:t>
            </a:r>
            <a:r>
              <a:rPr lang="en-US" dirty="0" err="1" smtClean="0">
                <a:latin typeface="Bookman Old Style" pitchFamily="18" charset="0"/>
              </a:rPr>
              <a:t>galchu</a:t>
            </a:r>
            <a:r>
              <a:rPr lang="en-US" dirty="0" smtClean="0">
                <a:latin typeface="Bookman Old Style" pitchFamily="18" charset="0"/>
              </a:rPr>
              <a:t> </a:t>
            </a:r>
            <a:r>
              <a:rPr lang="en-US" dirty="0" err="1" smtClean="0">
                <a:latin typeface="Bookman Old Style" pitchFamily="18" charset="0"/>
              </a:rPr>
              <a:t>itti</a:t>
            </a:r>
            <a:r>
              <a:rPr lang="en-US" dirty="0" smtClean="0">
                <a:latin typeface="Bookman Old Style" pitchFamily="18" charset="0"/>
              </a:rPr>
              <a:t> </a:t>
            </a:r>
            <a:r>
              <a:rPr lang="en-US" dirty="0" err="1" smtClean="0">
                <a:latin typeface="Bookman Old Style" pitchFamily="18" charset="0"/>
              </a:rPr>
              <a:t>himuun</a:t>
            </a:r>
            <a:r>
              <a:rPr lang="en-US" dirty="0" smtClean="0">
                <a:latin typeface="Bookman Old Style" pitchFamily="18" charset="0"/>
              </a:rPr>
              <a:t> </a:t>
            </a:r>
            <a:r>
              <a:rPr lang="en-US" dirty="0" err="1" smtClean="0">
                <a:latin typeface="Bookman Old Style" pitchFamily="18" charset="0"/>
              </a:rPr>
              <a:t>doorsisuu</a:t>
            </a:r>
            <a:r>
              <a:rPr lang="en-US" dirty="0" smtClean="0">
                <a:latin typeface="Bookman Old Style" pitchFamily="18" charset="0"/>
              </a:rPr>
              <a:t> . </a:t>
            </a:r>
            <a:r>
              <a:rPr lang="en-US" dirty="0" err="1" smtClean="0">
                <a:latin typeface="Bookman Old Style" pitchFamily="18" charset="0"/>
              </a:rPr>
              <a:t>haaluma</a:t>
            </a:r>
            <a:r>
              <a:rPr lang="en-US" dirty="0" smtClean="0">
                <a:latin typeface="Bookman Old Style" pitchFamily="18" charset="0"/>
              </a:rPr>
              <a:t> </a:t>
            </a:r>
            <a:r>
              <a:rPr lang="en-US" dirty="0" err="1" smtClean="0">
                <a:latin typeface="Bookman Old Style" pitchFamily="18" charset="0"/>
              </a:rPr>
              <a:t>kanaan</a:t>
            </a:r>
            <a:r>
              <a:rPr lang="en-US" dirty="0" smtClean="0">
                <a:latin typeface="Bookman Old Style" pitchFamily="18" charset="0"/>
              </a:rPr>
              <a:t> </a:t>
            </a:r>
            <a:r>
              <a:rPr lang="en-US" dirty="0" err="1" smtClean="0">
                <a:latin typeface="Bookman Old Style" pitchFamily="18" charset="0"/>
              </a:rPr>
              <a:t>kontraaktarichis</a:t>
            </a:r>
            <a:r>
              <a:rPr lang="en-US" dirty="0" smtClean="0">
                <a:latin typeface="Bookman Old Style" pitchFamily="18" charset="0"/>
              </a:rPr>
              <a:t> soda fi </a:t>
            </a:r>
            <a:r>
              <a:rPr lang="en-US" dirty="0" err="1" smtClean="0">
                <a:latin typeface="Bookman Old Style" pitchFamily="18" charset="0"/>
              </a:rPr>
              <a:t>faayidaa</a:t>
            </a:r>
            <a:r>
              <a:rPr lang="en-US" dirty="0" smtClean="0">
                <a:latin typeface="Bookman Old Style" pitchFamily="18" charset="0"/>
              </a:rPr>
              <a:t> </a:t>
            </a:r>
            <a:r>
              <a:rPr lang="en-US" dirty="0" err="1" smtClean="0">
                <a:latin typeface="Bookman Old Style" pitchFamily="18" charset="0"/>
              </a:rPr>
              <a:t>faayinaansii</a:t>
            </a:r>
            <a:r>
              <a:rPr lang="en-US" dirty="0" smtClean="0">
                <a:latin typeface="Bookman Old Style" pitchFamily="18" charset="0"/>
              </a:rPr>
              <a:t> fi </a:t>
            </a:r>
            <a:r>
              <a:rPr lang="en-US" dirty="0" err="1" smtClean="0">
                <a:latin typeface="Bookman Old Style" pitchFamily="18" charset="0"/>
              </a:rPr>
              <a:t>diinagdee</a:t>
            </a:r>
            <a:r>
              <a:rPr lang="en-US" dirty="0" smtClean="0">
                <a:latin typeface="Bookman Old Style" pitchFamily="18" charset="0"/>
              </a:rPr>
              <a:t> </a:t>
            </a:r>
            <a:r>
              <a:rPr lang="en-US" dirty="0" err="1" smtClean="0">
                <a:latin typeface="Bookman Old Style" pitchFamily="18" charset="0"/>
              </a:rPr>
              <a:t>dhabuu</a:t>
            </a:r>
            <a:r>
              <a:rPr lang="en-US" dirty="0" smtClean="0">
                <a:latin typeface="Bookman Old Style" pitchFamily="18" charset="0"/>
              </a:rPr>
              <a:t> </a:t>
            </a:r>
            <a:r>
              <a:rPr lang="en-US" dirty="0" err="1" smtClean="0">
                <a:latin typeface="Bookman Old Style" pitchFamily="18" charset="0"/>
              </a:rPr>
              <a:t>danda’a</a:t>
            </a:r>
            <a:r>
              <a:rPr lang="en-US" dirty="0" smtClean="0">
                <a:latin typeface="Bookman Old Style" pitchFamily="18" charset="0"/>
              </a:rPr>
              <a:t> </a:t>
            </a:r>
            <a:r>
              <a:rPr lang="en-US" dirty="0" err="1" smtClean="0">
                <a:latin typeface="Bookman Old Style" pitchFamily="18" charset="0"/>
              </a:rPr>
              <a:t>jechuun</a:t>
            </a:r>
            <a:r>
              <a:rPr lang="en-US" dirty="0" smtClean="0">
                <a:latin typeface="Bookman Old Style" pitchFamily="18" charset="0"/>
              </a:rPr>
              <a:t> </a:t>
            </a:r>
            <a:r>
              <a:rPr lang="en-US" dirty="0" err="1" smtClean="0">
                <a:latin typeface="Bookman Old Style" pitchFamily="18" charset="0"/>
              </a:rPr>
              <a:t>yaada</a:t>
            </a:r>
            <a:r>
              <a:rPr lang="en-US" dirty="0" smtClean="0">
                <a:latin typeface="Bookman Old Style" pitchFamily="18" charset="0"/>
              </a:rPr>
              <a:t> </a:t>
            </a:r>
            <a:r>
              <a:rPr lang="en-US" dirty="0" err="1" smtClean="0">
                <a:latin typeface="Bookman Old Style" pitchFamily="18" charset="0"/>
              </a:rPr>
              <a:t>kennameef</a:t>
            </a:r>
            <a:r>
              <a:rPr lang="en-US" dirty="0" smtClean="0">
                <a:latin typeface="Bookman Old Style" pitchFamily="18" charset="0"/>
              </a:rPr>
              <a:t> </a:t>
            </a:r>
            <a:r>
              <a:rPr lang="en-US" dirty="0" err="1" smtClean="0">
                <a:latin typeface="Bookman Old Style" pitchFamily="18" charset="0"/>
              </a:rPr>
              <a:t>ni</a:t>
            </a:r>
            <a:r>
              <a:rPr lang="en-US" dirty="0" smtClean="0">
                <a:latin typeface="Bookman Old Style" pitchFamily="18" charset="0"/>
              </a:rPr>
              <a:t> </a:t>
            </a:r>
            <a:r>
              <a:rPr lang="en-US" dirty="0" err="1" smtClean="0">
                <a:latin typeface="Bookman Old Style" pitchFamily="18" charset="0"/>
              </a:rPr>
              <a:t>fudhata</a:t>
            </a:r>
            <a:r>
              <a:rPr lang="en-US" dirty="0" smtClean="0">
                <a:latin typeface="Bookman Old Style" pitchFamily="18" charset="0"/>
              </a:rPr>
              <a:t>. </a:t>
            </a:r>
            <a:endParaRPr lang="en-US" sz="2000" dirty="0" smtClean="0">
              <a:latin typeface="Bookman Old Style" pitchFamily="18" charset="0"/>
            </a:endParaRPr>
          </a:p>
        </p:txBody>
      </p:sp>
      <p:sp>
        <p:nvSpPr>
          <p:cNvPr id="4" name="Slide Number Placeholder 3"/>
          <p:cNvSpPr>
            <a:spLocks noGrp="1"/>
          </p:cNvSpPr>
          <p:nvPr>
            <p:ph type="sldNum" sz="quarter" idx="12"/>
          </p:nvPr>
        </p:nvSpPr>
        <p:spPr/>
        <p:txBody>
          <a:bodyPr/>
          <a:lstStyle/>
          <a:p>
            <a:fld id="{B34E41FD-3AE5-4618-82DC-A1B514BC1502}"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a:t>… </a:t>
            </a:r>
            <a:r>
              <a:rPr lang="en-US" dirty="0" err="1"/>
              <a:t>kan</a:t>
            </a:r>
            <a:r>
              <a:rPr lang="en-US" dirty="0"/>
              <a:t> </a:t>
            </a:r>
            <a:r>
              <a:rPr lang="en-US" dirty="0" err="1"/>
              <a:t>itti</a:t>
            </a:r>
            <a:r>
              <a:rPr lang="en-US" dirty="0"/>
              <a:t> </a:t>
            </a:r>
            <a:r>
              <a:rPr lang="en-US" dirty="0" err="1"/>
              <a:t>fufee</a:t>
            </a:r>
            <a:endParaRPr lang="en-US" dirty="0"/>
          </a:p>
        </p:txBody>
      </p:sp>
      <p:sp>
        <p:nvSpPr>
          <p:cNvPr id="3" name="Content Placeholder 2"/>
          <p:cNvSpPr>
            <a:spLocks noGrp="1"/>
          </p:cNvSpPr>
          <p:nvPr>
            <p:ph idx="1"/>
          </p:nvPr>
        </p:nvSpPr>
        <p:spPr>
          <a:xfrm>
            <a:off x="152400" y="1066800"/>
            <a:ext cx="8763000" cy="5059363"/>
          </a:xfrm>
        </p:spPr>
        <p:txBody>
          <a:bodyPr>
            <a:normAutofit/>
          </a:bodyPr>
          <a:lstStyle/>
          <a:p>
            <a:pPr marL="0" indent="0" algn="just">
              <a:buNone/>
            </a:pPr>
            <a:r>
              <a:rPr lang="en-US" dirty="0">
                <a:latin typeface="Bookman Old Style" pitchFamily="18" charset="0"/>
              </a:rPr>
              <a:t>4. </a:t>
            </a:r>
            <a:r>
              <a:rPr lang="en-US" dirty="0" err="1" smtClean="0">
                <a:latin typeface="Bookman Old Style" pitchFamily="18" charset="0"/>
              </a:rPr>
              <a:t>Hogganaan</a:t>
            </a:r>
            <a:r>
              <a:rPr lang="en-US" dirty="0" smtClean="0">
                <a:latin typeface="Bookman Old Style" pitchFamily="18" charset="0"/>
              </a:rPr>
              <a:t> </a:t>
            </a:r>
            <a:r>
              <a:rPr lang="en-US" dirty="0" err="1">
                <a:latin typeface="Bookman Old Style" pitchFamily="18" charset="0"/>
              </a:rPr>
              <a:t>waajjira</a:t>
            </a:r>
            <a:r>
              <a:rPr lang="en-US" dirty="0">
                <a:latin typeface="Bookman Old Style" pitchFamily="18" charset="0"/>
              </a:rPr>
              <a:t> </a:t>
            </a:r>
            <a:r>
              <a:rPr lang="en-US" dirty="0" err="1">
                <a:latin typeface="Bookman Old Style" pitchFamily="18" charset="0"/>
              </a:rPr>
              <a:t>miltoowwan</a:t>
            </a:r>
            <a:r>
              <a:rPr lang="en-US" dirty="0">
                <a:latin typeface="Bookman Old Style" pitchFamily="18" charset="0"/>
              </a:rPr>
              <a:t> </a:t>
            </a:r>
            <a:r>
              <a:rPr lang="en-US" dirty="0" err="1">
                <a:latin typeface="Bookman Old Style" pitchFamily="18" charset="0"/>
              </a:rPr>
              <a:t>isaa</a:t>
            </a:r>
            <a:r>
              <a:rPr lang="en-US" dirty="0">
                <a:latin typeface="Bookman Old Style" pitchFamily="18" charset="0"/>
              </a:rPr>
              <a:t> </a:t>
            </a:r>
            <a:r>
              <a:rPr lang="en-US" dirty="0" err="1">
                <a:latin typeface="Bookman Old Style" pitchFamily="18" charset="0"/>
              </a:rPr>
              <a:t>kan</a:t>
            </a:r>
            <a:r>
              <a:rPr lang="en-US" dirty="0">
                <a:latin typeface="Bookman Old Style" pitchFamily="18" charset="0"/>
              </a:rPr>
              <a:t> </a:t>
            </a:r>
            <a:r>
              <a:rPr lang="en-US" dirty="0" err="1">
                <a:latin typeface="Bookman Old Style" pitchFamily="18" charset="0"/>
              </a:rPr>
              <a:t>beekan</a:t>
            </a:r>
            <a:r>
              <a:rPr lang="en-US" dirty="0">
                <a:latin typeface="Bookman Old Style" pitchFamily="18" charset="0"/>
              </a:rPr>
              <a:t> </a:t>
            </a:r>
            <a:r>
              <a:rPr lang="en-US" dirty="0" err="1">
                <a:latin typeface="Bookman Old Style" pitchFamily="18" charset="0"/>
              </a:rPr>
              <a:t>dhaaba</a:t>
            </a:r>
            <a:r>
              <a:rPr lang="en-US" dirty="0">
                <a:latin typeface="Bookman Old Style" pitchFamily="18" charset="0"/>
              </a:rPr>
              <a:t> </a:t>
            </a:r>
            <a:r>
              <a:rPr lang="en-US" dirty="0" err="1">
                <a:latin typeface="Bookman Old Style" pitchFamily="18" charset="0"/>
              </a:rPr>
              <a:t>dhiyeessaa</a:t>
            </a:r>
            <a:r>
              <a:rPr lang="en-US" dirty="0">
                <a:latin typeface="Bookman Old Style" pitchFamily="18" charset="0"/>
              </a:rPr>
              <a:t> </a:t>
            </a:r>
            <a:r>
              <a:rPr lang="en-US" dirty="0" err="1">
                <a:latin typeface="Bookman Old Style" pitchFamily="18" charset="0"/>
              </a:rPr>
              <a:t>bittaa</a:t>
            </a:r>
            <a:r>
              <a:rPr lang="en-US" dirty="0">
                <a:latin typeface="Bookman Old Style" pitchFamily="18" charset="0"/>
              </a:rPr>
              <a:t> </a:t>
            </a:r>
            <a:r>
              <a:rPr lang="en-US" dirty="0" err="1">
                <a:latin typeface="Bookman Old Style" pitchFamily="18" charset="0"/>
              </a:rPr>
              <a:t>ta’e</a:t>
            </a:r>
            <a:r>
              <a:rPr lang="en-US" dirty="0">
                <a:latin typeface="Bookman Old Style" pitchFamily="18" charset="0"/>
              </a:rPr>
              <a:t> </a:t>
            </a:r>
            <a:r>
              <a:rPr lang="en-US" dirty="0" err="1">
                <a:latin typeface="Bookman Old Style" pitchFamily="18" charset="0"/>
              </a:rPr>
              <a:t>keessatti</a:t>
            </a:r>
            <a:r>
              <a:rPr lang="en-US" dirty="0">
                <a:latin typeface="Bookman Old Style" pitchFamily="18" charset="0"/>
              </a:rPr>
              <a:t> </a:t>
            </a:r>
            <a:r>
              <a:rPr lang="en-US" dirty="0" err="1">
                <a:latin typeface="Bookman Old Style" pitchFamily="18" charset="0"/>
              </a:rPr>
              <a:t>abbumaaa</a:t>
            </a:r>
            <a:r>
              <a:rPr lang="en-US" dirty="0">
                <a:latin typeface="Bookman Old Style" pitchFamily="18" charset="0"/>
              </a:rPr>
              <a:t> </a:t>
            </a:r>
            <a:r>
              <a:rPr lang="en-US" dirty="0" err="1">
                <a:latin typeface="Bookman Old Style" pitchFamily="18" charset="0"/>
              </a:rPr>
              <a:t>dhaabaa</a:t>
            </a:r>
            <a:r>
              <a:rPr lang="en-US" dirty="0">
                <a:latin typeface="Bookman Old Style" pitchFamily="18" charset="0"/>
              </a:rPr>
              <a:t> </a:t>
            </a:r>
            <a:r>
              <a:rPr lang="en-US" dirty="0" err="1">
                <a:latin typeface="Bookman Old Style" pitchFamily="18" charset="0"/>
              </a:rPr>
              <a:t>dhoksame</a:t>
            </a:r>
            <a:r>
              <a:rPr lang="en-US" dirty="0">
                <a:latin typeface="Bookman Old Style" pitchFamily="18" charset="0"/>
              </a:rPr>
              <a:t> </a:t>
            </a:r>
            <a:r>
              <a:rPr lang="en-US" dirty="0" err="1">
                <a:latin typeface="Bookman Old Style" pitchFamily="18" charset="0"/>
              </a:rPr>
              <a:t>hamma</a:t>
            </a:r>
            <a:r>
              <a:rPr lang="en-US" dirty="0">
                <a:latin typeface="Bookman Old Style" pitchFamily="18" charset="0"/>
              </a:rPr>
              <a:t> </a:t>
            </a:r>
            <a:r>
              <a:rPr lang="en-US" dirty="0" err="1">
                <a:latin typeface="Bookman Old Style" pitchFamily="18" charset="0"/>
              </a:rPr>
              <a:t>tokko</a:t>
            </a:r>
            <a:r>
              <a:rPr lang="en-US" dirty="0">
                <a:latin typeface="Bookman Old Style" pitchFamily="18" charset="0"/>
              </a:rPr>
              <a:t> </a:t>
            </a:r>
            <a:r>
              <a:rPr lang="en-US" dirty="0" err="1">
                <a:latin typeface="Bookman Old Style" pitchFamily="18" charset="0"/>
              </a:rPr>
              <a:t>ta’ee</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kallatiin</a:t>
            </a:r>
            <a:r>
              <a:rPr lang="en-US" dirty="0">
                <a:latin typeface="Bookman Old Style" pitchFamily="18" charset="0"/>
              </a:rPr>
              <a:t> </a:t>
            </a:r>
            <a:r>
              <a:rPr lang="en-US" dirty="0" err="1">
                <a:latin typeface="Bookman Old Style" pitchFamily="18" charset="0"/>
              </a:rPr>
              <a:t>faayidaa</a:t>
            </a:r>
            <a:r>
              <a:rPr lang="en-US" dirty="0">
                <a:latin typeface="Bookman Old Style" pitchFamily="18" charset="0"/>
              </a:rPr>
              <a:t> </a:t>
            </a:r>
            <a:r>
              <a:rPr lang="en-US" dirty="0" err="1">
                <a:latin typeface="Bookman Old Style" pitchFamily="18" charset="0"/>
              </a:rPr>
              <a:t>abbumaa</a:t>
            </a:r>
            <a:r>
              <a:rPr lang="en-US" dirty="0">
                <a:latin typeface="Bookman Old Style" pitchFamily="18" charset="0"/>
              </a:rPr>
              <a:t> </a:t>
            </a:r>
            <a:r>
              <a:rPr lang="en-US" dirty="0" err="1">
                <a:latin typeface="Bookman Old Style" pitchFamily="18" charset="0"/>
              </a:rPr>
              <a:t>ni</a:t>
            </a:r>
            <a:r>
              <a:rPr lang="en-US" dirty="0">
                <a:latin typeface="Bookman Old Style" pitchFamily="18" charset="0"/>
              </a:rPr>
              <a:t> </a:t>
            </a:r>
            <a:r>
              <a:rPr lang="en-US" dirty="0" err="1">
                <a:latin typeface="Bookman Old Style" pitchFamily="18" charset="0"/>
              </a:rPr>
              <a:t>qabaata</a:t>
            </a:r>
            <a:r>
              <a:rPr lang="en-US" dirty="0">
                <a:latin typeface="Bookman Old Style" pitchFamily="18" charset="0"/>
              </a:rPr>
              <a:t> , </a:t>
            </a:r>
            <a:r>
              <a:rPr lang="en-US" dirty="0" err="1">
                <a:latin typeface="Bookman Old Style" pitchFamily="18" charset="0"/>
              </a:rPr>
              <a:t>aangoo</a:t>
            </a:r>
            <a:r>
              <a:rPr lang="en-US" dirty="0">
                <a:latin typeface="Bookman Old Style" pitchFamily="18" charset="0"/>
              </a:rPr>
              <a:t> </a:t>
            </a:r>
            <a:r>
              <a:rPr lang="en-US" dirty="0" err="1">
                <a:latin typeface="Bookman Old Style" pitchFamily="18" charset="0"/>
              </a:rPr>
              <a:t>qabuun</a:t>
            </a:r>
            <a:r>
              <a:rPr lang="en-US" dirty="0">
                <a:latin typeface="Bookman Old Style" pitchFamily="18" charset="0"/>
              </a:rPr>
              <a:t> </a:t>
            </a:r>
            <a:r>
              <a:rPr lang="en-US" dirty="0" err="1">
                <a:latin typeface="Bookman Old Style" pitchFamily="18" charset="0"/>
              </a:rPr>
              <a:t>bittaan</a:t>
            </a:r>
            <a:r>
              <a:rPr lang="en-US" dirty="0">
                <a:latin typeface="Bookman Old Style" pitchFamily="18" charset="0"/>
              </a:rPr>
              <a:t> </a:t>
            </a:r>
            <a:r>
              <a:rPr lang="en-US" dirty="0" err="1">
                <a:latin typeface="Bookman Old Style" pitchFamily="18" charset="0"/>
              </a:rPr>
              <a:t>kamiyyuu</a:t>
            </a:r>
            <a:r>
              <a:rPr lang="en-US" dirty="0">
                <a:latin typeface="Bookman Old Style" pitchFamily="18" charset="0"/>
              </a:rPr>
              <a:t> </a:t>
            </a:r>
            <a:r>
              <a:rPr lang="en-US" dirty="0" err="1">
                <a:latin typeface="Bookman Old Style" pitchFamily="18" charset="0"/>
              </a:rPr>
              <a:t>dhaaba</a:t>
            </a:r>
            <a:r>
              <a:rPr lang="en-US" dirty="0">
                <a:latin typeface="Bookman Old Style" pitchFamily="18" charset="0"/>
              </a:rPr>
              <a:t> kana </a:t>
            </a:r>
            <a:r>
              <a:rPr lang="en-US" dirty="0" err="1">
                <a:latin typeface="Bookman Old Style" pitchFamily="18" charset="0"/>
              </a:rPr>
              <a:t>irra</a:t>
            </a:r>
            <a:r>
              <a:rPr lang="en-US" dirty="0">
                <a:latin typeface="Bookman Old Style" pitchFamily="18" charset="0"/>
              </a:rPr>
              <a:t> </a:t>
            </a:r>
            <a:r>
              <a:rPr lang="en-US" dirty="0" err="1">
                <a:latin typeface="Bookman Old Style" pitchFamily="18" charset="0"/>
              </a:rPr>
              <a:t>akka</a:t>
            </a:r>
            <a:r>
              <a:rPr lang="en-US" dirty="0">
                <a:latin typeface="Bookman Old Style" pitchFamily="18" charset="0"/>
              </a:rPr>
              <a:t> </a:t>
            </a:r>
            <a:r>
              <a:rPr lang="en-US" dirty="0" err="1">
                <a:latin typeface="Bookman Old Style" pitchFamily="18" charset="0"/>
              </a:rPr>
              <a:t>ta’u</a:t>
            </a:r>
            <a:r>
              <a:rPr lang="en-US" dirty="0">
                <a:latin typeface="Bookman Old Style" pitchFamily="18" charset="0"/>
              </a:rPr>
              <a:t> </a:t>
            </a:r>
            <a:r>
              <a:rPr lang="en-US" dirty="0" err="1">
                <a:latin typeface="Bookman Old Style" pitchFamily="18" charset="0"/>
              </a:rPr>
              <a:t>dhiibbaa</a:t>
            </a:r>
            <a:r>
              <a:rPr lang="en-US" dirty="0">
                <a:latin typeface="Bookman Old Style" pitchFamily="18" charset="0"/>
              </a:rPr>
              <a:t> </a:t>
            </a:r>
            <a:r>
              <a:rPr lang="en-US" dirty="0" err="1">
                <a:latin typeface="Bookman Old Style" pitchFamily="18" charset="0"/>
              </a:rPr>
              <a:t>godhu</a:t>
            </a:r>
            <a:r>
              <a:rPr lang="en-US" dirty="0">
                <a:latin typeface="Bookman Old Style" pitchFamily="18" charset="0"/>
              </a:rPr>
              <a:t> </a:t>
            </a:r>
            <a:r>
              <a:rPr lang="en-US" dirty="0" err="1">
                <a:latin typeface="Bookman Old Style" pitchFamily="18" charset="0"/>
              </a:rPr>
              <a:t>ni</a:t>
            </a:r>
            <a:r>
              <a:rPr lang="en-US" dirty="0">
                <a:latin typeface="Bookman Old Style" pitchFamily="18" charset="0"/>
              </a:rPr>
              <a:t> </a:t>
            </a:r>
            <a:r>
              <a:rPr lang="en-US" dirty="0" err="1">
                <a:latin typeface="Bookman Old Style" pitchFamily="18" charset="0"/>
              </a:rPr>
              <a:t>danda’a</a:t>
            </a:r>
            <a:r>
              <a:rPr lang="en-US" dirty="0">
                <a:latin typeface="Bookman Old Style" pitchFamily="18" charset="0"/>
              </a:rPr>
              <a:t>, </a:t>
            </a:r>
            <a:r>
              <a:rPr lang="en-US" dirty="0" err="1">
                <a:latin typeface="Bookman Old Style" pitchFamily="18" charset="0"/>
              </a:rPr>
              <a:t>asitti</a:t>
            </a:r>
            <a:r>
              <a:rPr lang="en-US" dirty="0">
                <a:latin typeface="Bookman Old Style" pitchFamily="18" charset="0"/>
              </a:rPr>
              <a:t> </a:t>
            </a:r>
            <a:r>
              <a:rPr lang="en-US" dirty="0" err="1">
                <a:latin typeface="Bookman Old Style" pitchFamily="18" charset="0"/>
              </a:rPr>
              <a:t>wal</a:t>
            </a:r>
            <a:r>
              <a:rPr lang="en-US" dirty="0">
                <a:latin typeface="Bookman Old Style" pitchFamily="18" charset="0"/>
              </a:rPr>
              <a:t> </a:t>
            </a:r>
            <a:r>
              <a:rPr lang="en-US" dirty="0" err="1">
                <a:latin typeface="Bookman Old Style" pitchFamily="18" charset="0"/>
              </a:rPr>
              <a:t>fayyaduun</a:t>
            </a:r>
            <a:r>
              <a:rPr lang="en-US" dirty="0">
                <a:latin typeface="Bookman Old Style" pitchFamily="18" charset="0"/>
              </a:rPr>
              <a:t> </a:t>
            </a:r>
            <a:r>
              <a:rPr lang="en-US" dirty="0" err="1">
                <a:latin typeface="Bookman Old Style" pitchFamily="18" charset="0"/>
              </a:rPr>
              <a:t>jiraachuu</a:t>
            </a:r>
            <a:r>
              <a:rPr lang="en-US" dirty="0">
                <a:latin typeface="Bookman Old Style" pitchFamily="18" charset="0"/>
              </a:rPr>
              <a:t> </a:t>
            </a:r>
            <a:r>
              <a:rPr lang="en-US" dirty="0" err="1">
                <a:latin typeface="Bookman Old Style" pitchFamily="18" charset="0"/>
              </a:rPr>
              <a:t>danda’a</a:t>
            </a:r>
            <a:r>
              <a:rPr lang="en-US" dirty="0">
                <a:latin typeface="Bookman Old Style" pitchFamily="18" charset="0"/>
              </a:rPr>
              <a:t> </a:t>
            </a:r>
            <a:r>
              <a:rPr lang="en-US" dirty="0" err="1">
                <a:latin typeface="Bookman Old Style" pitchFamily="18" charset="0"/>
              </a:rPr>
              <a:t>waan</a:t>
            </a:r>
            <a:r>
              <a:rPr lang="en-US" dirty="0">
                <a:latin typeface="Bookman Old Style" pitchFamily="18" charset="0"/>
              </a:rPr>
              <a:t> </a:t>
            </a:r>
            <a:r>
              <a:rPr lang="en-US" dirty="0" err="1">
                <a:latin typeface="Bookman Old Style" pitchFamily="18" charset="0"/>
              </a:rPr>
              <a:t>ta’eef</a:t>
            </a:r>
            <a:r>
              <a:rPr lang="en-US" dirty="0">
                <a:latin typeface="Bookman Old Style" pitchFamily="18" charset="0"/>
              </a:rPr>
              <a:t> </a:t>
            </a:r>
            <a:r>
              <a:rPr lang="en-US" dirty="0" err="1">
                <a:latin typeface="Bookman Old Style" pitchFamily="18" charset="0"/>
              </a:rPr>
              <a:t>eeggannoon</a:t>
            </a:r>
            <a:r>
              <a:rPr lang="en-US" dirty="0">
                <a:latin typeface="Bookman Old Style" pitchFamily="18" charset="0"/>
              </a:rPr>
              <a:t> </a:t>
            </a:r>
            <a:r>
              <a:rPr lang="en-US" dirty="0" err="1">
                <a:latin typeface="Bookman Old Style" pitchFamily="18" charset="0"/>
              </a:rPr>
              <a:t>taasifamuu</a:t>
            </a:r>
            <a:r>
              <a:rPr lang="en-US" dirty="0">
                <a:latin typeface="Bookman Old Style" pitchFamily="18" charset="0"/>
              </a:rPr>
              <a:t> </a:t>
            </a:r>
            <a:r>
              <a:rPr lang="en-US" dirty="0" err="1">
                <a:latin typeface="Bookman Old Style" pitchFamily="18" charset="0"/>
              </a:rPr>
              <a:t>qaba</a:t>
            </a:r>
            <a:r>
              <a:rPr lang="en-US" dirty="0">
                <a:latin typeface="Bookman Old Style" pitchFamily="18" charset="0"/>
              </a:rPr>
              <a:t>.</a:t>
            </a: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61</a:t>
            </a:fld>
            <a:endParaRPr lang="en-US"/>
          </a:p>
        </p:txBody>
      </p:sp>
    </p:spTree>
    <p:extLst>
      <p:ext uri="{BB962C8B-B14F-4D97-AF65-F5344CB8AC3E}">
        <p14:creationId xmlns:p14="http://schemas.microsoft.com/office/powerpoint/2010/main" val="255646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362"/>
          </a:xfrm>
        </p:spPr>
        <p:txBody>
          <a:bodyPr>
            <a:normAutofit fontScale="90000"/>
          </a:bodyPr>
          <a:lstStyle/>
          <a:p>
            <a:r>
              <a:rPr lang="en-US" sz="100" dirty="0" smtClean="0"/>
              <a:t>1</a:t>
            </a:r>
            <a:endParaRPr lang="en-US" sz="100" dirty="0"/>
          </a:p>
        </p:txBody>
      </p:sp>
      <p:sp>
        <p:nvSpPr>
          <p:cNvPr id="3" name="Content Placeholder 2"/>
          <p:cNvSpPr>
            <a:spLocks noGrp="1"/>
          </p:cNvSpPr>
          <p:nvPr>
            <p:ph idx="1"/>
          </p:nvPr>
        </p:nvSpPr>
        <p:spPr>
          <a:xfrm>
            <a:off x="381000" y="762000"/>
            <a:ext cx="8305800" cy="5364163"/>
          </a:xfrm>
        </p:spPr>
        <p:txBody>
          <a:bodyPr>
            <a:normAutofit fontScale="92500" lnSpcReduction="20000"/>
          </a:bodyPr>
          <a:lstStyle/>
          <a:p>
            <a:pPr algn="just">
              <a:buNone/>
            </a:pPr>
            <a:r>
              <a:rPr lang="fi-FI" b="1" dirty="0">
                <a:latin typeface="Bookman Old Style" pitchFamily="18" charset="0"/>
              </a:rPr>
              <a:t>Fky Maltee akkanaa kan of keessaa qabu:</a:t>
            </a:r>
            <a:endParaRPr lang="en-US" b="1" dirty="0">
              <a:latin typeface="Bookman Old Style" pitchFamily="18" charset="0"/>
            </a:endParaRPr>
          </a:p>
          <a:p>
            <a:pPr lvl="0" algn="just"/>
            <a:r>
              <a:rPr lang="en-US" dirty="0" err="1">
                <a:latin typeface="Bookman Old Style" pitchFamily="18" charset="0"/>
              </a:rPr>
              <a:t>Matta’aa</a:t>
            </a:r>
            <a:r>
              <a:rPr lang="en-US" dirty="0">
                <a:latin typeface="Bookman Old Style" pitchFamily="18" charset="0"/>
              </a:rPr>
              <a:t> </a:t>
            </a:r>
            <a:r>
              <a:rPr lang="en-US" dirty="0" err="1" smtClean="0">
                <a:latin typeface="Bookman Old Style" pitchFamily="18" charset="0"/>
              </a:rPr>
              <a:t>fudhachuudhaan</a:t>
            </a:r>
            <a:r>
              <a:rPr lang="en-US" dirty="0" smtClean="0">
                <a:latin typeface="Bookman Old Style" pitchFamily="18" charset="0"/>
              </a:rPr>
              <a:t>  </a:t>
            </a:r>
            <a:r>
              <a:rPr lang="en-US" dirty="0" err="1" smtClean="0">
                <a:latin typeface="Bookman Old Style" pitchFamily="18" charset="0"/>
              </a:rPr>
              <a:t>faayidaa</a:t>
            </a:r>
            <a:r>
              <a:rPr lang="en-US" dirty="0" smtClean="0">
                <a:latin typeface="Bookman Old Style" pitchFamily="18" charset="0"/>
              </a:rPr>
              <a:t> </a:t>
            </a:r>
            <a:r>
              <a:rPr lang="en-US" dirty="0" err="1" smtClean="0">
                <a:latin typeface="Bookman Old Style" pitchFamily="18" charset="0"/>
              </a:rPr>
              <a:t>hin</a:t>
            </a:r>
            <a:r>
              <a:rPr lang="en-US" dirty="0" smtClean="0">
                <a:latin typeface="Bookman Old Style" pitchFamily="18" charset="0"/>
              </a:rPr>
              <a:t> male </a:t>
            </a:r>
            <a:r>
              <a:rPr lang="en-US" dirty="0" err="1">
                <a:latin typeface="Bookman Old Style" pitchFamily="18" charset="0"/>
              </a:rPr>
              <a:t>argachuu</a:t>
            </a:r>
            <a:r>
              <a:rPr lang="en-US" dirty="0">
                <a:latin typeface="Bookman Old Style" pitchFamily="18" charset="0"/>
              </a:rPr>
              <a:t>,  </a:t>
            </a:r>
          </a:p>
          <a:p>
            <a:pPr lvl="0" algn="just"/>
            <a:r>
              <a:rPr lang="en-US" dirty="0" err="1">
                <a:latin typeface="Bookman Old Style" pitchFamily="18" charset="0"/>
              </a:rPr>
              <a:t>Sochii</a:t>
            </a:r>
            <a:r>
              <a:rPr lang="en-US" dirty="0">
                <a:latin typeface="Bookman Old Style" pitchFamily="18" charset="0"/>
              </a:rPr>
              <a:t> </a:t>
            </a:r>
            <a:r>
              <a:rPr lang="en-US" dirty="0" err="1">
                <a:latin typeface="Bookman Old Style" pitchFamily="18" charset="0"/>
              </a:rPr>
              <a:t>waajjiiraaf</a:t>
            </a:r>
            <a:r>
              <a:rPr lang="en-US" dirty="0">
                <a:latin typeface="Bookman Old Style" pitchFamily="18" charset="0"/>
              </a:rPr>
              <a:t> (</a:t>
            </a:r>
            <a:r>
              <a:rPr lang="en-US" dirty="0" err="1">
                <a:latin typeface="Bookman Old Style" pitchFamily="18" charset="0"/>
              </a:rPr>
              <a:t>dhaabatichaaf</a:t>
            </a:r>
            <a:r>
              <a:rPr lang="en-US" dirty="0">
                <a:latin typeface="Bookman Old Style" pitchFamily="18" charset="0"/>
              </a:rPr>
              <a:t>) </a:t>
            </a:r>
            <a:r>
              <a:rPr lang="en-US" dirty="0" err="1">
                <a:latin typeface="Bookman Old Style" pitchFamily="18" charset="0"/>
              </a:rPr>
              <a:t>bu’aa</a:t>
            </a:r>
            <a:r>
              <a:rPr lang="en-US" dirty="0">
                <a:latin typeface="Bookman Old Style" pitchFamily="18" charset="0"/>
              </a:rPr>
              <a:t> </a:t>
            </a:r>
            <a:r>
              <a:rPr lang="en-US" dirty="0" err="1">
                <a:latin typeface="Bookman Old Style" pitchFamily="18" charset="0"/>
              </a:rPr>
              <a:t>argamsiisu</a:t>
            </a:r>
            <a:r>
              <a:rPr lang="en-US" dirty="0">
                <a:latin typeface="Bookman Old Style" pitchFamily="18" charset="0"/>
              </a:rPr>
              <a:t> </a:t>
            </a:r>
            <a:r>
              <a:rPr lang="en-US" dirty="0" err="1">
                <a:latin typeface="Bookman Old Style" pitchFamily="18" charset="0"/>
              </a:rPr>
              <a:t>danda’u</a:t>
            </a:r>
            <a:r>
              <a:rPr lang="en-US" dirty="0">
                <a:latin typeface="Bookman Old Style" pitchFamily="18" charset="0"/>
              </a:rPr>
              <a:t> </a:t>
            </a:r>
            <a:r>
              <a:rPr lang="en-US" dirty="0" err="1">
                <a:latin typeface="Bookman Old Style" pitchFamily="18" charset="0"/>
              </a:rPr>
              <a:t>maqsuun</a:t>
            </a:r>
            <a:r>
              <a:rPr lang="en-US" dirty="0">
                <a:latin typeface="Bookman Old Style" pitchFamily="18" charset="0"/>
              </a:rPr>
              <a:t> </a:t>
            </a:r>
            <a:r>
              <a:rPr lang="en-US" dirty="0" err="1">
                <a:latin typeface="Bookman Old Style" pitchFamily="18" charset="0"/>
              </a:rPr>
              <a:t>hojjataa</a:t>
            </a:r>
            <a:r>
              <a:rPr lang="en-US" dirty="0">
                <a:latin typeface="Bookman Old Style" pitchFamily="18" charset="0"/>
              </a:rPr>
              <a:t> </a:t>
            </a:r>
            <a:r>
              <a:rPr lang="en-US" dirty="0" err="1">
                <a:latin typeface="Bookman Old Style" pitchFamily="18" charset="0"/>
              </a:rPr>
              <a:t>waajjiraaf</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waajjira</a:t>
            </a:r>
            <a:r>
              <a:rPr lang="en-US" dirty="0">
                <a:latin typeface="Bookman Old Style" pitchFamily="18" charset="0"/>
              </a:rPr>
              <a:t> </a:t>
            </a:r>
            <a:r>
              <a:rPr lang="en-US" dirty="0" err="1">
                <a:latin typeface="Bookman Old Style" pitchFamily="18" charset="0"/>
              </a:rPr>
              <a:t>alaaf</a:t>
            </a:r>
            <a:r>
              <a:rPr lang="en-US" dirty="0">
                <a:latin typeface="Bookman Old Style" pitchFamily="18" charset="0"/>
              </a:rPr>
              <a:t> </a:t>
            </a:r>
            <a:r>
              <a:rPr lang="en-US" dirty="0" err="1">
                <a:latin typeface="Bookman Old Style" pitchFamily="18" charset="0"/>
              </a:rPr>
              <a:t>bu’aa</a:t>
            </a:r>
            <a:r>
              <a:rPr lang="en-US" dirty="0">
                <a:latin typeface="Bookman Old Style" pitchFamily="18" charset="0"/>
              </a:rPr>
              <a:t> (</a:t>
            </a:r>
            <a:r>
              <a:rPr lang="en-US" dirty="0" err="1">
                <a:latin typeface="Bookman Old Style" pitchFamily="18" charset="0"/>
              </a:rPr>
              <a:t>faayidaa</a:t>
            </a:r>
            <a:r>
              <a:rPr lang="en-US" dirty="0">
                <a:latin typeface="Bookman Old Style" pitchFamily="18" charset="0"/>
              </a:rPr>
              <a:t>) </a:t>
            </a:r>
            <a:r>
              <a:rPr lang="en-US" dirty="0" err="1">
                <a:latin typeface="Bookman Old Style" pitchFamily="18" charset="0"/>
              </a:rPr>
              <a:t>mataa</a:t>
            </a:r>
            <a:r>
              <a:rPr lang="en-US" dirty="0">
                <a:latin typeface="Bookman Old Style" pitchFamily="18" charset="0"/>
              </a:rPr>
              <a:t> of-</a:t>
            </a:r>
            <a:r>
              <a:rPr lang="en-US" dirty="0" err="1">
                <a:latin typeface="Bookman Old Style" pitchFamily="18" charset="0"/>
              </a:rPr>
              <a:t>iitiin</a:t>
            </a:r>
            <a:r>
              <a:rPr lang="en-US" dirty="0">
                <a:latin typeface="Bookman Old Style" pitchFamily="18" charset="0"/>
              </a:rPr>
              <a:t> </a:t>
            </a:r>
            <a:r>
              <a:rPr lang="en-US" dirty="0" err="1">
                <a:latin typeface="Bookman Old Style" pitchFamily="18" charset="0"/>
              </a:rPr>
              <a:t>jijjiiruu</a:t>
            </a:r>
            <a:r>
              <a:rPr lang="en-US" dirty="0">
                <a:latin typeface="Bookman Old Style" pitchFamily="18" charset="0"/>
              </a:rPr>
              <a:t>.</a:t>
            </a:r>
          </a:p>
          <a:p>
            <a:pPr lvl="0" algn="just"/>
            <a:r>
              <a:rPr lang="en-US" dirty="0" err="1">
                <a:latin typeface="Bookman Old Style" pitchFamily="18" charset="0"/>
              </a:rPr>
              <a:t>Maallaqa</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qabeenya</a:t>
            </a:r>
            <a:r>
              <a:rPr lang="en-US" dirty="0">
                <a:latin typeface="Bookman Old Style" pitchFamily="18" charset="0"/>
              </a:rPr>
              <a:t> </a:t>
            </a:r>
            <a:r>
              <a:rPr lang="en-US" dirty="0" err="1">
                <a:latin typeface="Bookman Old Style" pitchFamily="18" charset="0"/>
              </a:rPr>
              <a:t>waliin</a:t>
            </a:r>
            <a:r>
              <a:rPr lang="en-US" dirty="0">
                <a:latin typeface="Bookman Old Style" pitchFamily="18" charset="0"/>
              </a:rPr>
              <a:t> </a:t>
            </a:r>
            <a:r>
              <a:rPr lang="en-US" dirty="0" err="1">
                <a:latin typeface="Bookman Old Style" pitchFamily="18" charset="0"/>
              </a:rPr>
              <a:t>dhahuun</a:t>
            </a:r>
            <a:r>
              <a:rPr lang="en-US" dirty="0">
                <a:latin typeface="Bookman Old Style" pitchFamily="18" charset="0"/>
              </a:rPr>
              <a:t> </a:t>
            </a:r>
            <a:r>
              <a:rPr lang="en-US" dirty="0" err="1">
                <a:latin typeface="Bookman Old Style" pitchFamily="18" charset="0"/>
              </a:rPr>
              <a:t>ykn</a:t>
            </a:r>
            <a:r>
              <a:rPr lang="en-US" dirty="0">
                <a:latin typeface="Bookman Old Style" pitchFamily="18" charset="0"/>
              </a:rPr>
              <a:t> </a:t>
            </a:r>
            <a:r>
              <a:rPr lang="en-US" dirty="0" err="1">
                <a:latin typeface="Bookman Old Style" pitchFamily="18" charset="0"/>
              </a:rPr>
              <a:t>karaa</a:t>
            </a:r>
            <a:r>
              <a:rPr lang="en-US" dirty="0">
                <a:latin typeface="Bookman Old Style" pitchFamily="18" charset="0"/>
              </a:rPr>
              <a:t> </a:t>
            </a:r>
            <a:r>
              <a:rPr lang="en-US" dirty="0" err="1">
                <a:latin typeface="Bookman Old Style" pitchFamily="18" charset="0"/>
              </a:rPr>
              <a:t>malee</a:t>
            </a:r>
            <a:r>
              <a:rPr lang="en-US" dirty="0">
                <a:latin typeface="Bookman Old Style" pitchFamily="18" charset="0"/>
              </a:rPr>
              <a:t> </a:t>
            </a:r>
            <a:r>
              <a:rPr lang="en-US" dirty="0" err="1">
                <a:latin typeface="Bookman Old Style" pitchFamily="18" charset="0"/>
              </a:rPr>
              <a:t>baasuun</a:t>
            </a:r>
            <a:r>
              <a:rPr lang="en-US" dirty="0">
                <a:latin typeface="Bookman Old Style" pitchFamily="18" charset="0"/>
              </a:rPr>
              <a:t> </a:t>
            </a:r>
            <a:r>
              <a:rPr lang="en-US" dirty="0" err="1">
                <a:latin typeface="Bookman Old Style" pitchFamily="18" charset="0"/>
              </a:rPr>
              <a:t>gocha</a:t>
            </a:r>
            <a:r>
              <a:rPr lang="en-US" dirty="0">
                <a:latin typeface="Bookman Old Style" pitchFamily="18" charset="0"/>
              </a:rPr>
              <a:t> </a:t>
            </a:r>
            <a:r>
              <a:rPr lang="en-US" dirty="0" err="1">
                <a:latin typeface="Bookman Old Style" pitchFamily="18" charset="0"/>
              </a:rPr>
              <a:t>raawwate</a:t>
            </a:r>
            <a:r>
              <a:rPr lang="en-US" dirty="0">
                <a:latin typeface="Bookman Old Style" pitchFamily="18" charset="0"/>
              </a:rPr>
              <a:t> </a:t>
            </a:r>
            <a:r>
              <a:rPr lang="en-US" dirty="0" err="1">
                <a:latin typeface="Bookman Old Style" pitchFamily="18" charset="0"/>
              </a:rPr>
              <a:t>akka</a:t>
            </a:r>
            <a:r>
              <a:rPr lang="en-US" dirty="0">
                <a:latin typeface="Bookman Old Style" pitchFamily="18" charset="0"/>
              </a:rPr>
              <a:t> </a:t>
            </a:r>
            <a:r>
              <a:rPr lang="en-US" dirty="0" err="1">
                <a:latin typeface="Bookman Old Style" pitchFamily="18" charset="0"/>
              </a:rPr>
              <a:t>ifa</a:t>
            </a:r>
            <a:r>
              <a:rPr lang="en-US" dirty="0">
                <a:latin typeface="Bookman Old Style" pitchFamily="18" charset="0"/>
              </a:rPr>
              <a:t> </a:t>
            </a:r>
            <a:r>
              <a:rPr lang="en-US" dirty="0" err="1">
                <a:latin typeface="Bookman Old Style" pitchFamily="18" charset="0"/>
              </a:rPr>
              <a:t>hin</a:t>
            </a:r>
            <a:r>
              <a:rPr lang="en-US" dirty="0">
                <a:latin typeface="Bookman Old Style" pitchFamily="18" charset="0"/>
              </a:rPr>
              <a:t> </a:t>
            </a:r>
            <a:r>
              <a:rPr lang="en-US" dirty="0" err="1">
                <a:latin typeface="Bookman Old Style" pitchFamily="18" charset="0"/>
              </a:rPr>
              <a:t>baane</a:t>
            </a:r>
            <a:r>
              <a:rPr lang="en-US" dirty="0">
                <a:latin typeface="Bookman Old Style" pitchFamily="18" charset="0"/>
              </a:rPr>
              <a:t> </a:t>
            </a:r>
            <a:r>
              <a:rPr lang="en-US" dirty="0" err="1">
                <a:latin typeface="Bookman Old Style" pitchFamily="18" charset="0"/>
              </a:rPr>
              <a:t>dhoksuuf</a:t>
            </a:r>
            <a:r>
              <a:rPr lang="en-US" dirty="0">
                <a:latin typeface="Bookman Old Style" pitchFamily="18" charset="0"/>
              </a:rPr>
              <a:t> </a:t>
            </a:r>
            <a:r>
              <a:rPr lang="en-US" dirty="0" err="1">
                <a:latin typeface="Bookman Old Style" pitchFamily="18" charset="0"/>
              </a:rPr>
              <a:t>galmee</a:t>
            </a:r>
            <a:r>
              <a:rPr lang="en-US" dirty="0">
                <a:latin typeface="Bookman Old Style" pitchFamily="18" charset="0"/>
              </a:rPr>
              <a:t> </a:t>
            </a:r>
            <a:r>
              <a:rPr lang="en-US" dirty="0" err="1">
                <a:latin typeface="Bookman Old Style" pitchFamily="18" charset="0"/>
              </a:rPr>
              <a:t>sochii</a:t>
            </a:r>
            <a:r>
              <a:rPr lang="en-US" dirty="0">
                <a:latin typeface="Bookman Old Style" pitchFamily="18" charset="0"/>
              </a:rPr>
              <a:t> </a:t>
            </a:r>
            <a:r>
              <a:rPr lang="en-US" dirty="0" err="1">
                <a:latin typeface="Bookman Old Style" pitchFamily="18" charset="0"/>
              </a:rPr>
              <a:t>herregaa</a:t>
            </a:r>
            <a:r>
              <a:rPr lang="en-US" dirty="0">
                <a:latin typeface="Bookman Old Style" pitchFamily="18" charset="0"/>
              </a:rPr>
              <a:t> </a:t>
            </a:r>
            <a:r>
              <a:rPr lang="en-US" dirty="0" err="1">
                <a:latin typeface="Bookman Old Style" pitchFamily="18" charset="0"/>
              </a:rPr>
              <a:t>beekaa</a:t>
            </a:r>
            <a:r>
              <a:rPr lang="en-US" dirty="0">
                <a:latin typeface="Bookman Old Style" pitchFamily="18" charset="0"/>
              </a:rPr>
              <a:t> </a:t>
            </a:r>
            <a:r>
              <a:rPr lang="en-US" dirty="0" err="1">
                <a:latin typeface="Bookman Old Style" pitchFamily="18" charset="0"/>
              </a:rPr>
              <a:t>faalleessuu</a:t>
            </a:r>
            <a:r>
              <a:rPr lang="en-US" dirty="0">
                <a:latin typeface="Bookman Old Style" pitchFamily="18" charset="0"/>
              </a:rPr>
              <a:t> (</a:t>
            </a:r>
            <a:r>
              <a:rPr lang="en-US" dirty="0" err="1">
                <a:latin typeface="Bookman Old Style" pitchFamily="18" charset="0"/>
              </a:rPr>
              <a:t>sobsiisu</a:t>
            </a:r>
            <a:r>
              <a:rPr lang="en-US" dirty="0">
                <a:latin typeface="Bookman Old Style" pitchFamily="18" charset="0"/>
              </a:rPr>
              <a:t>),</a:t>
            </a:r>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7</a:t>
            </a:fld>
            <a:endParaRPr lang="en-US"/>
          </a:p>
        </p:txBody>
      </p:sp>
    </p:spTree>
    <p:extLst>
      <p:ext uri="{BB962C8B-B14F-4D97-AF65-F5344CB8AC3E}">
        <p14:creationId xmlns:p14="http://schemas.microsoft.com/office/powerpoint/2010/main" val="133402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 </a:t>
            </a:r>
            <a:r>
              <a:rPr lang="en-US" dirty="0" err="1" smtClean="0"/>
              <a:t>kan</a:t>
            </a:r>
            <a:r>
              <a:rPr lang="en-US" dirty="0" smtClean="0"/>
              <a:t> </a:t>
            </a:r>
            <a:r>
              <a:rPr lang="en-US" dirty="0" err="1" smtClean="0"/>
              <a:t>itti</a:t>
            </a:r>
            <a:r>
              <a:rPr lang="en-US" dirty="0" smtClean="0"/>
              <a:t> </a:t>
            </a:r>
            <a:r>
              <a:rPr lang="en-US" dirty="0" err="1" smtClean="0"/>
              <a:t>fufee</a:t>
            </a:r>
            <a:endParaRPr lang="en-US" dirty="0"/>
          </a:p>
        </p:txBody>
      </p:sp>
      <p:sp>
        <p:nvSpPr>
          <p:cNvPr id="3" name="Content Placeholder 2"/>
          <p:cNvSpPr>
            <a:spLocks noGrp="1"/>
          </p:cNvSpPr>
          <p:nvPr>
            <p:ph idx="1"/>
          </p:nvPr>
        </p:nvSpPr>
        <p:spPr>
          <a:xfrm>
            <a:off x="152400" y="685800"/>
            <a:ext cx="8686800" cy="5791200"/>
          </a:xfrm>
        </p:spPr>
        <p:txBody>
          <a:bodyPr>
            <a:normAutofit/>
          </a:bodyPr>
          <a:lstStyle/>
          <a:p>
            <a:pPr lvl="0" algn="just"/>
            <a:r>
              <a:rPr lang="en-US" dirty="0" err="1" smtClean="0"/>
              <a:t>Tajaajila</a:t>
            </a:r>
            <a:r>
              <a:rPr lang="en-US" dirty="0" smtClean="0"/>
              <a:t> </a:t>
            </a:r>
            <a:r>
              <a:rPr lang="en-US" dirty="0" err="1" smtClean="0"/>
              <a:t>ykn</a:t>
            </a:r>
            <a:r>
              <a:rPr lang="en-US" dirty="0" smtClean="0"/>
              <a:t> </a:t>
            </a:r>
            <a:r>
              <a:rPr lang="en-US" dirty="0" err="1" smtClean="0"/>
              <a:t>meeshaalee</a:t>
            </a:r>
            <a:r>
              <a:rPr lang="en-US" dirty="0" smtClean="0"/>
              <a:t> </a:t>
            </a:r>
            <a:r>
              <a:rPr lang="en-US" dirty="0" err="1" smtClean="0"/>
              <a:t>dhaabileef</a:t>
            </a:r>
            <a:r>
              <a:rPr lang="en-US" dirty="0" smtClean="0"/>
              <a:t> </a:t>
            </a:r>
            <a:r>
              <a:rPr lang="en-US" dirty="0" err="1" smtClean="0"/>
              <a:t>hin</a:t>
            </a:r>
            <a:r>
              <a:rPr lang="en-US" dirty="0" smtClean="0"/>
              <a:t> </a:t>
            </a:r>
            <a:r>
              <a:rPr lang="en-US" dirty="0" err="1" smtClean="0"/>
              <a:t>kennaminiif</a:t>
            </a:r>
            <a:r>
              <a:rPr lang="en-US" dirty="0" smtClean="0"/>
              <a:t> </a:t>
            </a:r>
            <a:r>
              <a:rPr lang="en-US" dirty="0" err="1" smtClean="0"/>
              <a:t>kaffaltii</a:t>
            </a:r>
            <a:r>
              <a:rPr lang="en-US" dirty="0" smtClean="0"/>
              <a:t> </a:t>
            </a:r>
            <a:r>
              <a:rPr lang="en-US" dirty="0" err="1" smtClean="0"/>
              <a:t>gaafachuu</a:t>
            </a:r>
            <a:r>
              <a:rPr lang="en-US" dirty="0" smtClean="0"/>
              <a:t>, </a:t>
            </a:r>
          </a:p>
          <a:p>
            <a:pPr algn="just"/>
            <a:r>
              <a:rPr lang="en-US" dirty="0" err="1" smtClean="0"/>
              <a:t>Walumaa</a:t>
            </a:r>
            <a:r>
              <a:rPr lang="en-US" dirty="0" smtClean="0"/>
              <a:t> </a:t>
            </a:r>
            <a:r>
              <a:rPr lang="en-US" dirty="0" err="1" smtClean="0"/>
              <a:t>galatti</a:t>
            </a:r>
            <a:r>
              <a:rPr lang="en-US" dirty="0" smtClean="0"/>
              <a:t> </a:t>
            </a:r>
            <a:r>
              <a:rPr lang="en-US" dirty="0"/>
              <a:t> </a:t>
            </a:r>
            <a:r>
              <a:rPr lang="en-US" dirty="0" err="1" smtClean="0"/>
              <a:t>malteen</a:t>
            </a:r>
            <a:r>
              <a:rPr lang="en-US" dirty="0" smtClean="0"/>
              <a:t>  </a:t>
            </a:r>
            <a:r>
              <a:rPr lang="en-US" b="1" i="1" dirty="0" err="1" smtClean="0"/>
              <a:t>bu’aa</a:t>
            </a:r>
            <a:r>
              <a:rPr lang="en-US" b="1" i="1" dirty="0" smtClean="0"/>
              <a:t> </a:t>
            </a:r>
            <a:r>
              <a:rPr lang="en-US" b="1" i="1" dirty="0" err="1" smtClean="0"/>
              <a:t>waajjiraaf</a:t>
            </a:r>
            <a:r>
              <a:rPr lang="en-US" b="1" i="1" dirty="0" smtClean="0"/>
              <a:t> </a:t>
            </a:r>
            <a:r>
              <a:rPr lang="en-US" b="1" i="1" dirty="0" err="1" smtClean="0"/>
              <a:t>jecha</a:t>
            </a:r>
            <a:r>
              <a:rPr lang="en-US" b="1" i="1" dirty="0" smtClean="0"/>
              <a:t> </a:t>
            </a:r>
            <a:r>
              <a:rPr lang="en-US" b="1" i="1" dirty="0" err="1" smtClean="0"/>
              <a:t>raawwate</a:t>
            </a:r>
            <a:r>
              <a:rPr lang="en-US" b="1" i="1" dirty="0" smtClean="0"/>
              <a:t> </a:t>
            </a:r>
            <a:r>
              <a:rPr lang="en-US" b="1" i="1" dirty="0" err="1" smtClean="0"/>
              <a:t>jechuun</a:t>
            </a:r>
            <a:r>
              <a:rPr lang="en-US" b="1" i="1" dirty="0" smtClean="0"/>
              <a:t> </a:t>
            </a:r>
            <a:r>
              <a:rPr lang="en-US" b="1" i="1" dirty="0" err="1" smtClean="0"/>
              <a:t>karaa</a:t>
            </a:r>
            <a:r>
              <a:rPr lang="en-US" b="1" i="1" dirty="0" smtClean="0"/>
              <a:t> </a:t>
            </a:r>
            <a:r>
              <a:rPr lang="en-US" b="1" i="1" dirty="0" err="1" smtClean="0"/>
              <a:t>haqa</a:t>
            </a:r>
            <a:r>
              <a:rPr lang="en-US" b="1" i="1" dirty="0" smtClean="0"/>
              <a:t> </a:t>
            </a:r>
            <a:r>
              <a:rPr lang="en-US" b="1" i="1" dirty="0" err="1" smtClean="0"/>
              <a:t>hin</a:t>
            </a:r>
            <a:r>
              <a:rPr lang="en-US" b="1" i="1" dirty="0" smtClean="0"/>
              <a:t> </a:t>
            </a:r>
            <a:r>
              <a:rPr lang="en-US" b="1" i="1" dirty="0" err="1" smtClean="0"/>
              <a:t>taaneen</a:t>
            </a:r>
            <a:r>
              <a:rPr lang="en-US" b="1" i="1" dirty="0" smtClean="0"/>
              <a:t> </a:t>
            </a:r>
            <a:r>
              <a:rPr lang="en-US" b="1" i="1" dirty="0" err="1" smtClean="0"/>
              <a:t>ykn</a:t>
            </a:r>
            <a:r>
              <a:rPr lang="en-US" b="1" i="1" dirty="0" smtClean="0"/>
              <a:t> </a:t>
            </a:r>
            <a:r>
              <a:rPr lang="en-US" b="1" i="1" dirty="0" err="1" smtClean="0"/>
              <a:t>amantaa</a:t>
            </a:r>
            <a:r>
              <a:rPr lang="en-US" b="1" i="1" dirty="0" smtClean="0"/>
              <a:t> </a:t>
            </a:r>
            <a:r>
              <a:rPr lang="en-US" b="1" i="1" dirty="0" err="1" smtClean="0"/>
              <a:t>hir’isuun</a:t>
            </a:r>
            <a:r>
              <a:rPr lang="en-US" b="1" i="1" dirty="0" smtClean="0"/>
              <a:t> </a:t>
            </a:r>
            <a:r>
              <a:rPr lang="en-US" b="1" i="1" dirty="0" err="1" smtClean="0"/>
              <a:t>nama</a:t>
            </a:r>
            <a:r>
              <a:rPr lang="en-US" b="1" i="1" dirty="0" smtClean="0"/>
              <a:t> </a:t>
            </a:r>
            <a:r>
              <a:rPr lang="en-US" b="1" i="1" dirty="0" err="1" smtClean="0"/>
              <a:t>waajjira</a:t>
            </a:r>
            <a:r>
              <a:rPr lang="en-US" b="1" i="1" dirty="0" smtClean="0"/>
              <a:t> ala </a:t>
            </a:r>
            <a:r>
              <a:rPr lang="en-US" b="1" i="1" dirty="0" err="1" smtClean="0"/>
              <a:t>jiru</a:t>
            </a:r>
            <a:r>
              <a:rPr lang="en-US" b="1" i="1" dirty="0" smtClean="0"/>
              <a:t> </a:t>
            </a:r>
            <a:r>
              <a:rPr lang="en-US" b="1" i="1" dirty="0" err="1" smtClean="0"/>
              <a:t>gowwoomsuun</a:t>
            </a:r>
            <a:r>
              <a:rPr lang="en-US" b="1" i="1" dirty="0" smtClean="0"/>
              <a:t> </a:t>
            </a:r>
            <a:r>
              <a:rPr lang="en-US" b="1" i="1" dirty="0" err="1" smtClean="0"/>
              <a:t>faayidaalee</a:t>
            </a:r>
            <a:r>
              <a:rPr lang="en-US" b="1" i="1" dirty="0" smtClean="0"/>
              <a:t> </a:t>
            </a:r>
            <a:r>
              <a:rPr lang="en-US" b="1" i="1" dirty="0" err="1" smtClean="0"/>
              <a:t>seeraa</a:t>
            </a:r>
            <a:r>
              <a:rPr lang="en-US" b="1" i="1" dirty="0" smtClean="0"/>
              <a:t> ala </a:t>
            </a:r>
            <a:r>
              <a:rPr lang="en-US" b="1" i="1" dirty="0" err="1" smtClean="0"/>
              <a:t>ta’an</a:t>
            </a:r>
            <a:r>
              <a:rPr lang="en-US" b="1" i="1" dirty="0" smtClean="0"/>
              <a:t> </a:t>
            </a:r>
            <a:r>
              <a:rPr lang="en-US" b="1" i="1" dirty="0" err="1" smtClean="0"/>
              <a:t>argachuu</a:t>
            </a:r>
            <a:r>
              <a:rPr lang="en-US" b="1" i="1" dirty="0" smtClean="0"/>
              <a:t> </a:t>
            </a:r>
            <a:r>
              <a:rPr lang="en-US" b="1" i="1" dirty="0" err="1" smtClean="0"/>
              <a:t>dha</a:t>
            </a:r>
            <a:r>
              <a:rPr lang="en-US" b="1" i="1" dirty="0" smtClean="0"/>
              <a:t>. </a:t>
            </a:r>
            <a:r>
              <a:rPr lang="fi-FI" dirty="0" smtClean="0"/>
              <a:t>Yakkamtoonni (abbaa badii) hedduun akkanaa karaa kalltii hin taaneen </a:t>
            </a:r>
            <a:r>
              <a:rPr lang="fi-FI" dirty="0"/>
              <a:t>faayida dhuunfaan mataa </a:t>
            </a:r>
            <a:r>
              <a:rPr lang="fi-FI" dirty="0" smtClean="0"/>
              <a:t>ofiitiif  kan argatan dha.  </a:t>
            </a:r>
          </a:p>
        </p:txBody>
      </p:sp>
      <p:sp>
        <p:nvSpPr>
          <p:cNvPr id="4" name="Slide Number Placeholder 3"/>
          <p:cNvSpPr>
            <a:spLocks noGrp="1"/>
          </p:cNvSpPr>
          <p:nvPr>
            <p:ph type="sldNum" sz="quarter" idx="12"/>
          </p:nvPr>
        </p:nvSpPr>
        <p:spPr/>
        <p:txBody>
          <a:bodyPr/>
          <a:lstStyle/>
          <a:p>
            <a:fld id="{B34E41FD-3AE5-4618-82DC-A1B514BC150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a:bodyPr>
          <a:lstStyle/>
          <a:p>
            <a:r>
              <a:rPr lang="en-US" sz="100" dirty="0" smtClean="0"/>
              <a:t>1</a:t>
            </a:r>
            <a:endParaRPr lang="en-US" sz="100" dirty="0"/>
          </a:p>
        </p:txBody>
      </p:sp>
      <p:sp>
        <p:nvSpPr>
          <p:cNvPr id="3" name="Content Placeholder 2"/>
          <p:cNvSpPr>
            <a:spLocks noGrp="1"/>
          </p:cNvSpPr>
          <p:nvPr>
            <p:ph idx="1"/>
          </p:nvPr>
        </p:nvSpPr>
        <p:spPr>
          <a:xfrm>
            <a:off x="152400" y="762000"/>
            <a:ext cx="8763000" cy="5364163"/>
          </a:xfrm>
        </p:spPr>
        <p:txBody>
          <a:bodyPr>
            <a:normAutofit/>
          </a:bodyPr>
          <a:lstStyle/>
          <a:p>
            <a:pPr marL="0" indent="0" algn="just">
              <a:buNone/>
            </a:pPr>
            <a:endParaRPr lang="en-US" dirty="0" smtClean="0"/>
          </a:p>
          <a:p>
            <a:pPr marL="0" indent="0" algn="just">
              <a:buNone/>
            </a:pPr>
            <a:r>
              <a:rPr lang="en-US" dirty="0" err="1" smtClean="0"/>
              <a:t>Malteen</a:t>
            </a:r>
            <a:r>
              <a:rPr lang="en-US" dirty="0" smtClean="0"/>
              <a:t> </a:t>
            </a:r>
            <a:r>
              <a:rPr lang="en-US" dirty="0" err="1"/>
              <a:t>akkanaa</a:t>
            </a:r>
            <a:r>
              <a:rPr lang="en-US" dirty="0"/>
              <a:t>, </a:t>
            </a:r>
            <a:r>
              <a:rPr lang="en-US" dirty="0" err="1"/>
              <a:t>fakkeenyaaf</a:t>
            </a:r>
            <a:r>
              <a:rPr lang="en-US" dirty="0"/>
              <a:t>  </a:t>
            </a:r>
          </a:p>
          <a:p>
            <a:pPr lvl="0" algn="just"/>
            <a:r>
              <a:rPr lang="en-US" dirty="0" err="1"/>
              <a:t>Kaffaltiiwanii</a:t>
            </a:r>
            <a:r>
              <a:rPr lang="en-US" dirty="0"/>
              <a:t> </a:t>
            </a:r>
            <a:r>
              <a:rPr lang="en-US" dirty="0" err="1"/>
              <a:t>seeraan</a:t>
            </a:r>
            <a:r>
              <a:rPr lang="en-US" dirty="0"/>
              <a:t> </a:t>
            </a:r>
            <a:r>
              <a:rPr lang="en-US" dirty="0" err="1"/>
              <a:t>ala</a:t>
            </a:r>
            <a:r>
              <a:rPr lang="en-US" dirty="0"/>
              <a:t>  </a:t>
            </a:r>
            <a:r>
              <a:rPr lang="en-US" dirty="0" err="1"/>
              <a:t>kan</a:t>
            </a:r>
            <a:r>
              <a:rPr lang="en-US" dirty="0"/>
              <a:t> </a:t>
            </a:r>
            <a:r>
              <a:rPr lang="en-US" dirty="0" err="1"/>
              <a:t>akka</a:t>
            </a:r>
            <a:r>
              <a:rPr lang="en-US" dirty="0"/>
              <a:t> </a:t>
            </a:r>
            <a:r>
              <a:rPr lang="en-US" dirty="0" err="1" smtClean="0"/>
              <a:t>matta’aa</a:t>
            </a:r>
            <a:r>
              <a:rPr lang="en-US" dirty="0" smtClean="0"/>
              <a:t>, </a:t>
            </a:r>
            <a:r>
              <a:rPr lang="en-US" dirty="0" err="1" smtClean="0"/>
              <a:t>maamilaa</a:t>
            </a:r>
            <a:r>
              <a:rPr lang="en-US" dirty="0" smtClean="0"/>
              <a:t> </a:t>
            </a:r>
            <a:r>
              <a:rPr lang="en-US" dirty="0"/>
              <a:t>fi </a:t>
            </a:r>
            <a:r>
              <a:rPr lang="en-US" dirty="0" err="1"/>
              <a:t>dhiyeesootaaf</a:t>
            </a:r>
            <a:r>
              <a:rPr lang="en-US" dirty="0"/>
              <a:t> </a:t>
            </a:r>
            <a:r>
              <a:rPr lang="en-US" dirty="0" err="1"/>
              <a:t>bu’aa</a:t>
            </a:r>
            <a:r>
              <a:rPr lang="en-US" dirty="0"/>
              <a:t> </a:t>
            </a:r>
            <a:r>
              <a:rPr lang="en-US" dirty="0" err="1" smtClean="0"/>
              <a:t>hin</a:t>
            </a:r>
            <a:r>
              <a:rPr lang="en-US" dirty="0" smtClean="0"/>
              <a:t> male </a:t>
            </a:r>
            <a:r>
              <a:rPr lang="en-US" dirty="0" err="1" smtClean="0"/>
              <a:t>argachuuf</a:t>
            </a:r>
            <a:r>
              <a:rPr lang="en-US" dirty="0" smtClean="0"/>
              <a:t> </a:t>
            </a:r>
            <a:r>
              <a:rPr lang="en-US" dirty="0" err="1" smtClean="0"/>
              <a:t>haala</a:t>
            </a:r>
            <a:r>
              <a:rPr lang="en-US" dirty="0" smtClean="0"/>
              <a:t> </a:t>
            </a:r>
            <a:r>
              <a:rPr lang="en-US" dirty="0" err="1" smtClean="0"/>
              <a:t>kennaatiin</a:t>
            </a:r>
            <a:r>
              <a:rPr lang="en-US" dirty="0" smtClean="0"/>
              <a:t> </a:t>
            </a:r>
            <a:r>
              <a:rPr lang="en-US" dirty="0" err="1" smtClean="0"/>
              <a:t>maallaqa</a:t>
            </a:r>
            <a:r>
              <a:rPr lang="en-US" dirty="0" smtClean="0"/>
              <a:t> </a:t>
            </a:r>
            <a:r>
              <a:rPr lang="en-US" dirty="0" err="1" smtClean="0"/>
              <a:t>mootummaa</a:t>
            </a:r>
            <a:r>
              <a:rPr lang="en-US" dirty="0" smtClean="0"/>
              <a:t> </a:t>
            </a:r>
            <a:r>
              <a:rPr lang="en-US" dirty="0" err="1" smtClean="0"/>
              <a:t>irratti</a:t>
            </a:r>
            <a:r>
              <a:rPr lang="en-US" dirty="0" smtClean="0"/>
              <a:t> </a:t>
            </a:r>
            <a:r>
              <a:rPr lang="en-US" dirty="0" err="1" smtClean="0"/>
              <a:t>badii</a:t>
            </a:r>
            <a:r>
              <a:rPr lang="en-US" dirty="0" smtClean="0"/>
              <a:t> </a:t>
            </a:r>
            <a:r>
              <a:rPr lang="en-US" dirty="0" err="1" smtClean="0"/>
              <a:t>raawwachuu</a:t>
            </a:r>
            <a:r>
              <a:rPr lang="en-US" dirty="0"/>
              <a:t>, </a:t>
            </a:r>
          </a:p>
          <a:p>
            <a:pPr algn="just"/>
            <a:r>
              <a:rPr lang="en-US" dirty="0" err="1"/>
              <a:t>Maltee</a:t>
            </a:r>
            <a:r>
              <a:rPr lang="en-US" dirty="0"/>
              <a:t>  </a:t>
            </a:r>
            <a:r>
              <a:rPr lang="en-US" dirty="0" err="1" smtClean="0"/>
              <a:t>taaksii</a:t>
            </a:r>
            <a:r>
              <a:rPr lang="en-US" dirty="0" smtClean="0"/>
              <a:t>, </a:t>
            </a:r>
            <a:endParaRPr lang="en-US" dirty="0"/>
          </a:p>
          <a:p>
            <a:pPr lvl="0" algn="just"/>
            <a:r>
              <a:rPr lang="fi-FI" dirty="0"/>
              <a:t>Jijjiiraa dabarsa gatii sirrii hin taanee beekaa raawwate,</a:t>
            </a:r>
          </a:p>
          <a:p>
            <a:endParaRPr lang="en-US" dirty="0"/>
          </a:p>
        </p:txBody>
      </p:sp>
      <p:sp>
        <p:nvSpPr>
          <p:cNvPr id="4" name="Slide Number Placeholder 3"/>
          <p:cNvSpPr>
            <a:spLocks noGrp="1"/>
          </p:cNvSpPr>
          <p:nvPr>
            <p:ph type="sldNum" sz="quarter" idx="12"/>
          </p:nvPr>
        </p:nvSpPr>
        <p:spPr/>
        <p:txBody>
          <a:bodyPr/>
          <a:lstStyle/>
          <a:p>
            <a:fld id="{B34E41FD-3AE5-4618-82DC-A1B514BC1502}" type="slidenum">
              <a:rPr lang="en-US" smtClean="0"/>
              <a:pPr/>
              <a:t>9</a:t>
            </a:fld>
            <a:endParaRPr lang="en-US"/>
          </a:p>
        </p:txBody>
      </p:sp>
    </p:spTree>
    <p:extLst>
      <p:ext uri="{BB962C8B-B14F-4D97-AF65-F5344CB8AC3E}">
        <p14:creationId xmlns:p14="http://schemas.microsoft.com/office/powerpoint/2010/main" val="17116008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1776</TotalTime>
  <Words>3147</Words>
  <Application>Microsoft Office PowerPoint</Application>
  <PresentationFormat>On-screen Show (4:3)</PresentationFormat>
  <Paragraphs>331</Paragraphs>
  <Slides>61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61</vt:i4>
      </vt:variant>
    </vt:vector>
  </HeadingPairs>
  <TitlesOfParts>
    <vt:vector size="66" baseType="lpstr">
      <vt:lpstr>Arial</vt:lpstr>
      <vt:lpstr>Bookman Old Style</vt:lpstr>
      <vt:lpstr>Calibri</vt:lpstr>
      <vt:lpstr>Wingdings</vt:lpstr>
      <vt:lpstr>Office Theme</vt:lpstr>
      <vt:lpstr> </vt:lpstr>
      <vt:lpstr>1</vt:lpstr>
      <vt:lpstr>… kan itti fufee</vt:lpstr>
      <vt:lpstr>… kan itti fufee</vt:lpstr>
      <vt:lpstr>2</vt:lpstr>
      <vt:lpstr>… kan itti fufee</vt:lpstr>
      <vt:lpstr>1</vt:lpstr>
      <vt:lpstr>… kan itti fufee</vt:lpstr>
      <vt:lpstr>1</vt:lpstr>
      <vt:lpstr>1</vt:lpstr>
      <vt:lpstr>… kan itti fufee</vt:lpstr>
      <vt:lpstr>PowerPoint Presentation</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vt:lpstr>
      <vt:lpstr>… kan itti fufe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lpstr>… kan itti fufee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Bguddisaa</dc:creator>
  <cp:lastModifiedBy>Vostro 3558</cp:lastModifiedBy>
  <cp:revision>344</cp:revision>
  <dcterms:created xsi:type="dcterms:W3CDTF">2012-03-07T05:55:23Z</dcterms:created>
  <dcterms:modified xsi:type="dcterms:W3CDTF">2018-08-13T18:48:30Z</dcterms:modified>
</cp:coreProperties>
</file>